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7.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8.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9.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0.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6.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7.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theme/theme35.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6.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7.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8.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9.xml" ContentType="application/vnd.openxmlformats-officedocument.theme+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1.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2.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3.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4.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5.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6.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7.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8.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50.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1.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2.xml" ContentType="application/vnd.openxmlformats-officedocument.theme+xml"/>
  <Override PartName="/ppt/slideLayouts/slideLayout559.xml" ContentType="application/vnd.openxmlformats-officedocument.presentationml.slideLayout+xml"/>
  <Override PartName="/ppt/theme/theme5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4.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55.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theme/theme56.xml" ContentType="application/vnd.openxmlformats-officedocument.theme+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57.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8.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9.xml" ContentType="application/vnd.openxmlformats-officedocument.theme+xml"/>
  <Override PartName="/ppt/theme/themeOverride1.xml" ContentType="application/vnd.openxmlformats-officedocument.themeOverrid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0.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61.xml" ContentType="application/vnd.openxmlformats-officedocument.theme+xml"/>
  <Override PartName="/ppt/slideLayouts/slideLayout649.xml" ContentType="application/vnd.openxmlformats-officedocument.presentationml.slideLayout+xml"/>
  <Override PartName="/ppt/theme/theme62.xml" ContentType="application/vnd.openxmlformats-officedocument.theme+xml"/>
  <Override PartName="/ppt/slideLayouts/slideLayout650.xml" ContentType="application/vnd.openxmlformats-officedocument.presentationml.slideLayout+xml"/>
  <Override PartName="/ppt/theme/theme63.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4.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5.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6.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7.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theme/theme68.xml" ContentType="application/vnd.openxmlformats-officedocument.theme+xml"/>
  <Override PartName="/ppt/slideLayouts/slideLayout709.xml" ContentType="application/vnd.openxmlformats-officedocument.presentationml.slideLayout+xml"/>
  <Override PartName="/ppt/theme/theme69.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70.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theme/theme71.xml" ContentType="application/vnd.openxmlformats-officedocument.theme+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theme/theme72.xml" ContentType="application/vnd.openxmlformats-officedocument.theme+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theme/theme73.xml" ContentType="application/vnd.openxmlformats-officedocument.theme+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theme/theme74.xml" ContentType="application/vnd.openxmlformats-officedocument.theme+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5.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6.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7.xml" ContentType="application/vnd.openxmlformats-officedocument.theme+xml"/>
  <Override PartName="/ppt/slideLayouts/slideLayout801.xml" ContentType="application/vnd.openxmlformats-officedocument.presentationml.slideLayout+xml"/>
  <Override PartName="/ppt/theme/theme78.xml" ContentType="application/vnd.openxmlformats-officedocument.theme+xml"/>
  <Override PartName="/ppt/slideLayouts/slideLayout802.xml" ContentType="application/vnd.openxmlformats-officedocument.presentationml.slideLayout+xml"/>
  <Override PartName="/ppt/theme/theme79.xml" ContentType="application/vnd.openxmlformats-officedocument.theme+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theme/theme80.xml" ContentType="application/vnd.openxmlformats-officedocument.theme+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81.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theme/theme82.xml" ContentType="application/vnd.openxmlformats-officedocument.theme+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83.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theme/theme84.xml" ContentType="application/vnd.openxmlformats-officedocument.theme+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theme/theme85.xml" ContentType="application/vnd.openxmlformats-officedocument.theme+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theme/theme86.xml" ContentType="application/vnd.openxmlformats-officedocument.theme+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theme/theme87.xml" ContentType="application/vnd.openxmlformats-officedocument.theme+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8.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89.xml" ContentType="application/vnd.openxmlformats-officedocument.theme+xml"/>
  <Override PartName="/ppt/slideLayouts/slideLayout910.xml" ContentType="application/vnd.openxmlformats-officedocument.presentationml.slideLayout+xml"/>
  <Override PartName="/ppt/theme/theme90.xml" ContentType="application/vnd.openxmlformats-officedocument.theme+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theme/theme91.xml" ContentType="application/vnd.openxmlformats-officedocument.theme+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theme/theme92.xml" ContentType="application/vnd.openxmlformats-officedocument.theme+xml"/>
  <Override PartName="/ppt/slideLayouts/slideLayout933.xml" ContentType="application/vnd.openxmlformats-officedocument.presentationml.slideLayout+xml"/>
  <Override PartName="/ppt/theme/theme93.xml" ContentType="application/vnd.openxmlformats-officedocument.theme+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theme/theme94.xml" ContentType="application/vnd.openxmlformats-officedocument.theme+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theme/theme95.xml" ContentType="application/vnd.openxmlformats-officedocument.theme+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theme/theme96.xml" ContentType="application/vnd.openxmlformats-officedocument.theme+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theme/theme97.xml" ContentType="application/vnd.openxmlformats-officedocument.theme+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theme/theme98.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theme/theme99.xml" ContentType="application/vnd.openxmlformats-officedocument.theme+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100.xml" ContentType="application/vnd.openxmlformats-officedocument.theme+xml"/>
  <Override PartName="/ppt/slideLayouts/slideLayout1008.xml" ContentType="application/vnd.openxmlformats-officedocument.presentationml.slideLayout+xml"/>
  <Override PartName="/ppt/theme/theme101.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102.xml" ContentType="application/vnd.openxmlformats-officedocument.theme+xml"/>
  <Override PartName="/ppt/theme/theme103.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4.xml" ContentType="application/vnd.openxmlformats-officedocument.themeOverride+xml"/>
  <Override PartName="/ppt/tags/tag1.xml" ContentType="application/vnd.openxmlformats-officedocument.presentationml.tags+xml"/>
  <Override PartName="/ppt/notesSlides/notesSlide28.xml" ContentType="application/vnd.openxmlformats-officedocument.presentationml.notesSlide+xml"/>
  <Override PartName="/ppt/theme/themeOverride5.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ags/tag2.xml" ContentType="application/vnd.openxmlformats-officedocument.presentationml.tags+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heme/themeOverride6.xml" ContentType="application/vnd.openxmlformats-officedocument.themeOverride+xml"/>
  <Override PartName="/ppt/notesSlides/notesSlide40.xml" ContentType="application/vnd.openxmlformats-officedocument.presentationml.notesSlide+xml"/>
  <Override PartName="/ppt/theme/themeOverride7.xml" ContentType="application/vnd.openxmlformats-officedocument.themeOverr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heme/themeOverride8.xml" ContentType="application/vnd.openxmlformats-officedocument.themeOverr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heme/themeOverride9.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theme/themeOverride10.xml" ContentType="application/vnd.openxmlformats-officedocument.themeOverr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theme/themeOverride11.xml" ContentType="application/vnd.openxmlformats-officedocument.themeOverr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heme/themeOverride12.xml" ContentType="application/vnd.openxmlformats-officedocument.themeOverr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theme/themeOverride13.xml" ContentType="application/vnd.openxmlformats-officedocument.themeOverr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2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28.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29.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0.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1.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32.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33.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34.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35.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36.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37.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14.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545" r:id="rId11"/>
    <p:sldMasterId id="2147488557" r:id="rId12"/>
    <p:sldMasterId id="2147488605" r:id="rId13"/>
    <p:sldMasterId id="2147488617" r:id="rId14"/>
    <p:sldMasterId id="2147488678" r:id="rId15"/>
    <p:sldMasterId id="2147488762" r:id="rId16"/>
    <p:sldMasterId id="2147488788" r:id="rId17"/>
    <p:sldMasterId id="2147488801" r:id="rId18"/>
    <p:sldMasterId id="2147488813" r:id="rId19"/>
    <p:sldMasterId id="2147488825" r:id="rId20"/>
    <p:sldMasterId id="2147488934" r:id="rId21"/>
    <p:sldMasterId id="2147488946" r:id="rId22"/>
    <p:sldMasterId id="2147488958" r:id="rId23"/>
    <p:sldMasterId id="2147488994" r:id="rId24"/>
    <p:sldMasterId id="2147489006" r:id="rId25"/>
    <p:sldMasterId id="2147489018" r:id="rId26"/>
    <p:sldMasterId id="2147489030" r:id="rId27"/>
    <p:sldMasterId id="2147489042" r:id="rId28"/>
    <p:sldMasterId id="2147489129" r:id="rId29"/>
    <p:sldMasterId id="2147489141" r:id="rId30"/>
    <p:sldMasterId id="2147489153" r:id="rId31"/>
    <p:sldMasterId id="2147489165" r:id="rId32"/>
    <p:sldMasterId id="2147489203" r:id="rId33"/>
    <p:sldMasterId id="2147489228" r:id="rId34"/>
    <p:sldMasterId id="2147489240" r:id="rId35"/>
    <p:sldMasterId id="2147489273" r:id="rId36"/>
    <p:sldMasterId id="2147489312" r:id="rId37"/>
    <p:sldMasterId id="2147489326" r:id="rId38"/>
    <p:sldMasterId id="2147489339" r:id="rId39"/>
    <p:sldMasterId id="2147489352" r:id="rId40"/>
    <p:sldMasterId id="2147489354" r:id="rId41"/>
    <p:sldMasterId id="2147489358" r:id="rId42"/>
    <p:sldMasterId id="2147489372" r:id="rId43"/>
    <p:sldMasterId id="2147489384" r:id="rId44"/>
    <p:sldMasterId id="2147489409" r:id="rId45"/>
    <p:sldMasterId id="2147489450" r:id="rId46"/>
    <p:sldMasterId id="2147489462" r:id="rId47"/>
    <p:sldMasterId id="2147489474" r:id="rId48"/>
    <p:sldMasterId id="2147489486" r:id="rId49"/>
    <p:sldMasterId id="2147489498" r:id="rId50"/>
    <p:sldMasterId id="2147489534" r:id="rId51"/>
    <p:sldMasterId id="2147489546" r:id="rId52"/>
    <p:sldMasterId id="2147489558" r:id="rId53"/>
    <p:sldMasterId id="2147489560" r:id="rId54"/>
    <p:sldMasterId id="2147489633" r:id="rId55"/>
    <p:sldMasterId id="2147489645" r:id="rId56"/>
    <p:sldMasterId id="2147489657" r:id="rId57"/>
    <p:sldMasterId id="2147489669" r:id="rId58"/>
    <p:sldMasterId id="2147489682" r:id="rId59"/>
    <p:sldMasterId id="2147489694" r:id="rId60"/>
    <p:sldMasterId id="2147489706" r:id="rId61"/>
    <p:sldMasterId id="2147489720" r:id="rId62"/>
    <p:sldMasterId id="2147489722" r:id="rId63"/>
    <p:sldMasterId id="2147489724" r:id="rId64"/>
    <p:sldMasterId id="2147489739" r:id="rId65"/>
    <p:sldMasterId id="2147489752" r:id="rId66"/>
    <p:sldMasterId id="2147489764" r:id="rId67"/>
    <p:sldMasterId id="2147489776" r:id="rId68"/>
    <p:sldMasterId id="2147489789" r:id="rId69"/>
    <p:sldMasterId id="2147489791" r:id="rId70"/>
    <p:sldMasterId id="2147489803" r:id="rId71"/>
    <p:sldMasterId id="2147489815" r:id="rId72"/>
    <p:sldMasterId id="2147489827" r:id="rId73"/>
    <p:sldMasterId id="2147489840" r:id="rId74"/>
    <p:sldMasterId id="2147489852" r:id="rId75"/>
    <p:sldMasterId id="2147489865" r:id="rId76"/>
    <p:sldMasterId id="2147489877" r:id="rId77"/>
    <p:sldMasterId id="2147489890" r:id="rId78"/>
    <p:sldMasterId id="2147489892" r:id="rId79"/>
    <p:sldMasterId id="2147489894" r:id="rId80"/>
    <p:sldMasterId id="2147489906" r:id="rId81"/>
    <p:sldMasterId id="2147489919" r:id="rId82"/>
    <p:sldMasterId id="2147489933" r:id="rId83"/>
    <p:sldMasterId id="2147489945" r:id="rId84"/>
    <p:sldMasterId id="2147489958" r:id="rId85"/>
    <p:sldMasterId id="2147489961" r:id="rId86"/>
    <p:sldMasterId id="2147489973" r:id="rId87"/>
    <p:sldMasterId id="2147489986" r:id="rId88"/>
    <p:sldMasterId id="2147489999" r:id="rId89"/>
    <p:sldMasterId id="2147490011" r:id="rId90"/>
    <p:sldMasterId id="2147490013" r:id="rId91"/>
    <p:sldMasterId id="2147490025" r:id="rId92"/>
    <p:sldMasterId id="2147490037" r:id="rId93"/>
    <p:sldMasterId id="2147490039" r:id="rId94"/>
    <p:sldMasterId id="2147490052" r:id="rId95"/>
    <p:sldMasterId id="2147490066" r:id="rId96"/>
    <p:sldMasterId id="2147490079" r:id="rId97"/>
    <p:sldMasterId id="2147490092" r:id="rId98"/>
    <p:sldMasterId id="2147490105" r:id="rId99"/>
    <p:sldMasterId id="2147490117" r:id="rId100"/>
    <p:sldMasterId id="2147490120" r:id="rId101"/>
    <p:sldMasterId id="2147490122" r:id="rId102"/>
  </p:sldMasterIdLst>
  <p:notesMasterIdLst>
    <p:notesMasterId r:id="rId455"/>
  </p:notesMasterIdLst>
  <p:sldIdLst>
    <p:sldId id="4658" r:id="rId103"/>
    <p:sldId id="4659" r:id="rId104"/>
    <p:sldId id="4660" r:id="rId105"/>
    <p:sldId id="4661" r:id="rId106"/>
    <p:sldId id="4662" r:id="rId107"/>
    <p:sldId id="4663" r:id="rId108"/>
    <p:sldId id="4664" r:id="rId109"/>
    <p:sldId id="4665" r:id="rId110"/>
    <p:sldId id="4666" r:id="rId111"/>
    <p:sldId id="2487" r:id="rId112"/>
    <p:sldId id="1679" r:id="rId113"/>
    <p:sldId id="4694" r:id="rId114"/>
    <p:sldId id="4667" r:id="rId115"/>
    <p:sldId id="4668" r:id="rId116"/>
    <p:sldId id="4669" r:id="rId117"/>
    <p:sldId id="4670" r:id="rId118"/>
    <p:sldId id="4671" r:id="rId119"/>
    <p:sldId id="4672" r:id="rId120"/>
    <p:sldId id="1077" r:id="rId121"/>
    <p:sldId id="817" r:id="rId122"/>
    <p:sldId id="611" r:id="rId123"/>
    <p:sldId id="612" r:id="rId124"/>
    <p:sldId id="613" r:id="rId125"/>
    <p:sldId id="614" r:id="rId126"/>
    <p:sldId id="615" r:id="rId127"/>
    <p:sldId id="620" r:id="rId128"/>
    <p:sldId id="621" r:id="rId129"/>
    <p:sldId id="622" r:id="rId130"/>
    <p:sldId id="623" r:id="rId131"/>
    <p:sldId id="624" r:id="rId132"/>
    <p:sldId id="625" r:id="rId133"/>
    <p:sldId id="626" r:id="rId134"/>
    <p:sldId id="627" r:id="rId135"/>
    <p:sldId id="628" r:id="rId136"/>
    <p:sldId id="629" r:id="rId137"/>
    <p:sldId id="630" r:id="rId138"/>
    <p:sldId id="631" r:id="rId139"/>
    <p:sldId id="632" r:id="rId140"/>
    <p:sldId id="633" r:id="rId141"/>
    <p:sldId id="634" r:id="rId142"/>
    <p:sldId id="635" r:id="rId143"/>
    <p:sldId id="636" r:id="rId144"/>
    <p:sldId id="637" r:id="rId145"/>
    <p:sldId id="638" r:id="rId146"/>
    <p:sldId id="639" r:id="rId147"/>
    <p:sldId id="640" r:id="rId148"/>
    <p:sldId id="641" r:id="rId149"/>
    <p:sldId id="4972" r:id="rId150"/>
    <p:sldId id="4973" r:id="rId151"/>
    <p:sldId id="4974" r:id="rId152"/>
    <p:sldId id="642" r:id="rId153"/>
    <p:sldId id="5507" r:id="rId154"/>
    <p:sldId id="4684" r:id="rId155"/>
    <p:sldId id="4726" r:id="rId156"/>
    <p:sldId id="562" r:id="rId157"/>
    <p:sldId id="4727" r:id="rId158"/>
    <p:sldId id="4728" r:id="rId159"/>
    <p:sldId id="4729" r:id="rId160"/>
    <p:sldId id="506" r:id="rId161"/>
    <p:sldId id="4730" r:id="rId162"/>
    <p:sldId id="559" r:id="rId163"/>
    <p:sldId id="4731" r:id="rId164"/>
    <p:sldId id="4732" r:id="rId165"/>
    <p:sldId id="4692" r:id="rId166"/>
    <p:sldId id="4691" r:id="rId167"/>
    <p:sldId id="4688" r:id="rId168"/>
    <p:sldId id="4689" r:id="rId169"/>
    <p:sldId id="4690" r:id="rId170"/>
    <p:sldId id="4693" r:id="rId171"/>
    <p:sldId id="616" r:id="rId172"/>
    <p:sldId id="4734" r:id="rId173"/>
    <p:sldId id="618" r:id="rId174"/>
    <p:sldId id="4027" r:id="rId175"/>
    <p:sldId id="4696" r:id="rId176"/>
    <p:sldId id="4714" r:id="rId177"/>
    <p:sldId id="558" r:id="rId178"/>
    <p:sldId id="528" r:id="rId179"/>
    <p:sldId id="529" r:id="rId180"/>
    <p:sldId id="531" r:id="rId181"/>
    <p:sldId id="4028" r:id="rId182"/>
    <p:sldId id="533" r:id="rId183"/>
    <p:sldId id="4791" r:id="rId184"/>
    <p:sldId id="4030" r:id="rId185"/>
    <p:sldId id="4695" r:id="rId186"/>
    <p:sldId id="560" r:id="rId187"/>
    <p:sldId id="645" r:id="rId188"/>
    <p:sldId id="646" r:id="rId189"/>
    <p:sldId id="4697" r:id="rId190"/>
    <p:sldId id="4036" r:id="rId191"/>
    <p:sldId id="4037" r:id="rId192"/>
    <p:sldId id="577" r:id="rId193"/>
    <p:sldId id="4026" r:id="rId194"/>
    <p:sldId id="647" r:id="rId195"/>
    <p:sldId id="648" r:id="rId196"/>
    <p:sldId id="4698" r:id="rId197"/>
    <p:sldId id="644" r:id="rId198"/>
    <p:sldId id="552" r:id="rId199"/>
    <p:sldId id="4700" r:id="rId200"/>
    <p:sldId id="4701" r:id="rId201"/>
    <p:sldId id="4699" r:id="rId202"/>
    <p:sldId id="578" r:id="rId203"/>
    <p:sldId id="4735" r:id="rId204"/>
    <p:sldId id="574" r:id="rId205"/>
    <p:sldId id="522" r:id="rId206"/>
    <p:sldId id="4970" r:id="rId207"/>
    <p:sldId id="617" r:id="rId208"/>
    <p:sldId id="4736" r:id="rId209"/>
    <p:sldId id="619" r:id="rId210"/>
    <p:sldId id="4737" r:id="rId211"/>
    <p:sldId id="4738" r:id="rId212"/>
    <p:sldId id="4739" r:id="rId213"/>
    <p:sldId id="4740" r:id="rId214"/>
    <p:sldId id="4741" r:id="rId215"/>
    <p:sldId id="4742" r:id="rId216"/>
    <p:sldId id="4743" r:id="rId217"/>
    <p:sldId id="4744" r:id="rId218"/>
    <p:sldId id="4745" r:id="rId219"/>
    <p:sldId id="4746" r:id="rId220"/>
    <p:sldId id="4747" r:id="rId221"/>
    <p:sldId id="4748" r:id="rId222"/>
    <p:sldId id="4749" r:id="rId223"/>
    <p:sldId id="4750" r:id="rId224"/>
    <p:sldId id="747" r:id="rId225"/>
    <p:sldId id="5515" r:id="rId226"/>
    <p:sldId id="749" r:id="rId227"/>
    <p:sldId id="4971" r:id="rId228"/>
    <p:sldId id="751" r:id="rId229"/>
    <p:sldId id="752" r:id="rId230"/>
    <p:sldId id="753" r:id="rId231"/>
    <p:sldId id="754" r:id="rId232"/>
    <p:sldId id="4189" r:id="rId233"/>
    <p:sldId id="980" r:id="rId234"/>
    <p:sldId id="756" r:id="rId235"/>
    <p:sldId id="757" r:id="rId236"/>
    <p:sldId id="758" r:id="rId237"/>
    <p:sldId id="4703" r:id="rId238"/>
    <p:sldId id="4752" r:id="rId239"/>
    <p:sldId id="4753" r:id="rId240"/>
    <p:sldId id="4754" r:id="rId241"/>
    <p:sldId id="4755" r:id="rId242"/>
    <p:sldId id="4756" r:id="rId243"/>
    <p:sldId id="5516" r:id="rId244"/>
    <p:sldId id="4952" r:id="rId245"/>
    <p:sldId id="4953" r:id="rId246"/>
    <p:sldId id="4954" r:id="rId247"/>
    <p:sldId id="5517" r:id="rId248"/>
    <p:sldId id="4956" r:id="rId249"/>
    <p:sldId id="4957" r:id="rId250"/>
    <p:sldId id="661" r:id="rId251"/>
    <p:sldId id="566" r:id="rId252"/>
    <p:sldId id="4761" r:id="rId253"/>
    <p:sldId id="4762" r:id="rId254"/>
    <p:sldId id="4763" r:id="rId255"/>
    <p:sldId id="4205" r:id="rId256"/>
    <p:sldId id="4925" r:id="rId257"/>
    <p:sldId id="4764" r:id="rId258"/>
    <p:sldId id="4765" r:id="rId259"/>
    <p:sldId id="4766" r:id="rId260"/>
    <p:sldId id="4767" r:id="rId261"/>
    <p:sldId id="4768" r:id="rId262"/>
    <p:sldId id="649" r:id="rId263"/>
    <p:sldId id="274" r:id="rId264"/>
    <p:sldId id="293" r:id="rId265"/>
    <p:sldId id="277" r:id="rId266"/>
    <p:sldId id="278" r:id="rId267"/>
    <p:sldId id="279" r:id="rId268"/>
    <p:sldId id="276" r:id="rId269"/>
    <p:sldId id="273" r:id="rId270"/>
    <p:sldId id="280" r:id="rId271"/>
    <p:sldId id="580" r:id="rId272"/>
    <p:sldId id="4758" r:id="rId273"/>
    <p:sldId id="4759" r:id="rId274"/>
    <p:sldId id="4760" r:id="rId275"/>
    <p:sldId id="5244" r:id="rId276"/>
    <p:sldId id="584" r:id="rId277"/>
    <p:sldId id="4771" r:id="rId278"/>
    <p:sldId id="4772" r:id="rId279"/>
    <p:sldId id="4773" r:id="rId280"/>
    <p:sldId id="4774" r:id="rId281"/>
    <p:sldId id="4775" r:id="rId282"/>
    <p:sldId id="658" r:id="rId283"/>
    <p:sldId id="5241" r:id="rId284"/>
    <p:sldId id="5240" r:id="rId285"/>
    <p:sldId id="659" r:id="rId286"/>
    <p:sldId id="660" r:id="rId287"/>
    <p:sldId id="590" r:id="rId288"/>
    <p:sldId id="4776" r:id="rId289"/>
    <p:sldId id="592" r:id="rId290"/>
    <p:sldId id="4777" r:id="rId291"/>
    <p:sldId id="662" r:id="rId292"/>
    <p:sldId id="663" r:id="rId293"/>
    <p:sldId id="664" r:id="rId294"/>
    <p:sldId id="665" r:id="rId295"/>
    <p:sldId id="313" r:id="rId296"/>
    <p:sldId id="667" r:id="rId297"/>
    <p:sldId id="643" r:id="rId298"/>
    <p:sldId id="4769" r:id="rId299"/>
    <p:sldId id="4770" r:id="rId300"/>
    <p:sldId id="668" r:id="rId301"/>
    <p:sldId id="4778" r:id="rId302"/>
    <p:sldId id="594" r:id="rId303"/>
    <p:sldId id="4779" r:id="rId304"/>
    <p:sldId id="263" r:id="rId305"/>
    <p:sldId id="867" r:id="rId306"/>
    <p:sldId id="4230" r:id="rId307"/>
    <p:sldId id="4231" r:id="rId308"/>
    <p:sldId id="5441" r:id="rId309"/>
    <p:sldId id="5442" r:id="rId310"/>
    <p:sldId id="5518" r:id="rId311"/>
    <p:sldId id="4838" r:id="rId312"/>
    <p:sldId id="870" r:id="rId313"/>
    <p:sldId id="871" r:id="rId314"/>
    <p:sldId id="872" r:id="rId315"/>
    <p:sldId id="873" r:id="rId316"/>
    <p:sldId id="874" r:id="rId317"/>
    <p:sldId id="875" r:id="rId318"/>
    <p:sldId id="876" r:id="rId319"/>
    <p:sldId id="877" r:id="rId320"/>
    <p:sldId id="836" r:id="rId321"/>
    <p:sldId id="5416" r:id="rId322"/>
    <p:sldId id="5417" r:id="rId323"/>
    <p:sldId id="5419" r:id="rId324"/>
    <p:sldId id="5418" r:id="rId325"/>
    <p:sldId id="669" r:id="rId326"/>
    <p:sldId id="670" r:id="rId327"/>
    <p:sldId id="671" r:id="rId328"/>
    <p:sldId id="4706" r:id="rId329"/>
    <p:sldId id="733" r:id="rId330"/>
    <p:sldId id="735" r:id="rId331"/>
    <p:sldId id="4705" r:id="rId332"/>
    <p:sldId id="4707" r:id="rId333"/>
    <p:sldId id="4708" r:id="rId334"/>
    <p:sldId id="678" r:id="rId335"/>
    <p:sldId id="260" r:id="rId336"/>
    <p:sldId id="294" r:id="rId337"/>
    <p:sldId id="681" r:id="rId338"/>
    <p:sldId id="405" r:id="rId339"/>
    <p:sldId id="682" r:id="rId340"/>
    <p:sldId id="683" r:id="rId341"/>
    <p:sldId id="684" r:id="rId342"/>
    <p:sldId id="685" r:id="rId343"/>
    <p:sldId id="4975" r:id="rId344"/>
    <p:sldId id="4976" r:id="rId345"/>
    <p:sldId id="4977" r:id="rId346"/>
    <p:sldId id="4978" r:id="rId347"/>
    <p:sldId id="4979" r:id="rId348"/>
    <p:sldId id="4980" r:id="rId349"/>
    <p:sldId id="686" r:id="rId350"/>
    <p:sldId id="687" r:id="rId351"/>
    <p:sldId id="688" r:id="rId352"/>
    <p:sldId id="597" r:id="rId353"/>
    <p:sldId id="4784" r:id="rId354"/>
    <p:sldId id="680" r:id="rId355"/>
    <p:sldId id="4710" r:id="rId356"/>
    <p:sldId id="4711" r:id="rId357"/>
    <p:sldId id="4712" r:id="rId358"/>
    <p:sldId id="689" r:id="rId359"/>
    <p:sldId id="691" r:id="rId360"/>
    <p:sldId id="596" r:id="rId361"/>
    <p:sldId id="610" r:id="rId362"/>
    <p:sldId id="690" r:id="rId363"/>
    <p:sldId id="693" r:id="rId364"/>
    <p:sldId id="4709" r:id="rId365"/>
    <p:sldId id="488" r:id="rId366"/>
    <p:sldId id="694" r:id="rId367"/>
    <p:sldId id="695" r:id="rId368"/>
    <p:sldId id="4713" r:id="rId369"/>
    <p:sldId id="696" r:id="rId370"/>
    <p:sldId id="697" r:id="rId371"/>
    <p:sldId id="4715" r:id="rId372"/>
    <p:sldId id="3693" r:id="rId373"/>
    <p:sldId id="4716" r:id="rId374"/>
    <p:sldId id="3698" r:id="rId375"/>
    <p:sldId id="454" r:id="rId376"/>
    <p:sldId id="698" r:id="rId377"/>
    <p:sldId id="845" r:id="rId378"/>
    <p:sldId id="4790" r:id="rId379"/>
    <p:sldId id="4785" r:id="rId380"/>
    <p:sldId id="4786" r:id="rId381"/>
    <p:sldId id="4787" r:id="rId382"/>
    <p:sldId id="775" r:id="rId383"/>
    <p:sldId id="701" r:id="rId384"/>
    <p:sldId id="702" r:id="rId385"/>
    <p:sldId id="703" r:id="rId386"/>
    <p:sldId id="908" r:id="rId387"/>
    <p:sldId id="4963" r:id="rId388"/>
    <p:sldId id="853" r:id="rId389"/>
    <p:sldId id="412" r:id="rId390"/>
    <p:sldId id="436" r:id="rId391"/>
    <p:sldId id="4969" r:id="rId392"/>
    <p:sldId id="437" r:id="rId393"/>
    <p:sldId id="464" r:id="rId394"/>
    <p:sldId id="4965" r:id="rId395"/>
    <p:sldId id="5506" r:id="rId396"/>
    <p:sldId id="4964" r:id="rId397"/>
    <p:sldId id="4441" r:id="rId398"/>
    <p:sldId id="385" r:id="rId399"/>
    <p:sldId id="386" r:id="rId400"/>
    <p:sldId id="372" r:id="rId401"/>
    <p:sldId id="3335" r:id="rId402"/>
    <p:sldId id="705" r:id="rId403"/>
    <p:sldId id="728" r:id="rId404"/>
    <p:sldId id="706" r:id="rId405"/>
    <p:sldId id="731" r:id="rId406"/>
    <p:sldId id="424" r:id="rId407"/>
    <p:sldId id="5409" r:id="rId408"/>
    <p:sldId id="426" r:id="rId409"/>
    <p:sldId id="471" r:id="rId410"/>
    <p:sldId id="472" r:id="rId411"/>
    <p:sldId id="473" r:id="rId412"/>
    <p:sldId id="4937" r:id="rId413"/>
    <p:sldId id="475" r:id="rId414"/>
    <p:sldId id="707" r:id="rId415"/>
    <p:sldId id="729" r:id="rId416"/>
    <p:sldId id="366" r:id="rId417"/>
    <p:sldId id="416" r:id="rId418"/>
    <p:sldId id="389" r:id="rId419"/>
    <p:sldId id="390" r:id="rId420"/>
    <p:sldId id="4835" r:id="rId421"/>
    <p:sldId id="708" r:id="rId422"/>
    <p:sldId id="726" r:id="rId423"/>
    <p:sldId id="727" r:id="rId424"/>
    <p:sldId id="709" r:id="rId425"/>
    <p:sldId id="4733" r:id="rId426"/>
    <p:sldId id="4851" r:id="rId427"/>
    <p:sldId id="730" r:id="rId428"/>
    <p:sldId id="710" r:id="rId429"/>
    <p:sldId id="711" r:id="rId430"/>
    <p:sldId id="712" r:id="rId431"/>
    <p:sldId id="713" r:id="rId432"/>
    <p:sldId id="714" r:id="rId433"/>
    <p:sldId id="715" r:id="rId434"/>
    <p:sldId id="716" r:id="rId435"/>
    <p:sldId id="717" r:id="rId436"/>
    <p:sldId id="718" r:id="rId437"/>
    <p:sldId id="719" r:id="rId438"/>
    <p:sldId id="720" r:id="rId439"/>
    <p:sldId id="721" r:id="rId440"/>
    <p:sldId id="722" r:id="rId441"/>
    <p:sldId id="723" r:id="rId442"/>
    <p:sldId id="724" r:id="rId443"/>
    <p:sldId id="4717" r:id="rId444"/>
    <p:sldId id="4788" r:id="rId445"/>
    <p:sldId id="679" r:id="rId446"/>
    <p:sldId id="4718" r:id="rId447"/>
    <p:sldId id="4720" r:id="rId448"/>
    <p:sldId id="4721" r:id="rId449"/>
    <p:sldId id="4722" r:id="rId450"/>
    <p:sldId id="4724" r:id="rId451"/>
    <p:sldId id="4789" r:id="rId452"/>
    <p:sldId id="532" r:id="rId453"/>
    <p:sldId id="4031" r:id="rId454"/>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658"/>
            <p14:sldId id="4659"/>
            <p14:sldId id="4660"/>
            <p14:sldId id="4661"/>
            <p14:sldId id="4662"/>
            <p14:sldId id="4663"/>
            <p14:sldId id="4664"/>
            <p14:sldId id="4665"/>
            <p14:sldId id="4666"/>
            <p14:sldId id="2487"/>
            <p14:sldId id="1679"/>
            <p14:sldId id="4694"/>
            <p14:sldId id="4667"/>
            <p14:sldId id="4668"/>
            <p14:sldId id="4669"/>
            <p14:sldId id="4670"/>
            <p14:sldId id="4671"/>
            <p14:sldId id="4672"/>
            <p14:sldId id="1077"/>
            <p14:sldId id="817"/>
          </p14:sldIdLst>
        </p14:section>
        <p14:section name="Introduction" id="{2945F38A-005E-5E4B-B692-6E70814F4507}">
          <p14:sldIdLst>
            <p14:sldId id="611"/>
            <p14:sldId id="612"/>
            <p14:sldId id="613"/>
            <p14:sldId id="614"/>
            <p14:sldId id="615"/>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39"/>
            <p14:sldId id="640"/>
            <p14:sldId id="641"/>
            <p14:sldId id="4972"/>
            <p14:sldId id="4973"/>
            <p14:sldId id="4974"/>
            <p14:sldId id="642"/>
            <p14:sldId id="5507"/>
          </p14:sldIdLst>
        </p14:section>
        <p14:section name="Sermon" id="{23E6F24E-66EE-834C-A617-E65C0F5DA7DE}">
          <p14:sldIdLst>
            <p14:sldId id="4684"/>
            <p14:sldId id="4726"/>
            <p14:sldId id="562"/>
            <p14:sldId id="4727"/>
            <p14:sldId id="4728"/>
            <p14:sldId id="4729"/>
            <p14:sldId id="506"/>
            <p14:sldId id="4730"/>
            <p14:sldId id="559"/>
            <p14:sldId id="4731"/>
            <p14:sldId id="4732"/>
            <p14:sldId id="4692"/>
            <p14:sldId id="4691"/>
            <p14:sldId id="4688"/>
            <p14:sldId id="4689"/>
            <p14:sldId id="4690"/>
            <p14:sldId id="4693"/>
          </p14:sldIdLst>
        </p14:section>
        <p14:section name="Chapters" id="{791E7EAF-5284-E746-AC0A-6FE533F83E1E}">
          <p14:sldIdLst>
            <p14:sldId id="616"/>
            <p14:sldId id="4734"/>
            <p14:sldId id="618"/>
            <p14:sldId id="4027"/>
            <p14:sldId id="4696"/>
            <p14:sldId id="4714"/>
            <p14:sldId id="558"/>
            <p14:sldId id="528"/>
            <p14:sldId id="529"/>
            <p14:sldId id="531"/>
            <p14:sldId id="4028"/>
            <p14:sldId id="533"/>
            <p14:sldId id="4791"/>
            <p14:sldId id="4030"/>
            <p14:sldId id="4695"/>
            <p14:sldId id="560"/>
            <p14:sldId id="645"/>
            <p14:sldId id="646"/>
            <p14:sldId id="4697"/>
            <p14:sldId id="4036"/>
            <p14:sldId id="4037"/>
            <p14:sldId id="577"/>
            <p14:sldId id="4026"/>
            <p14:sldId id="647"/>
            <p14:sldId id="648"/>
            <p14:sldId id="4698"/>
            <p14:sldId id="644"/>
            <p14:sldId id="552"/>
            <p14:sldId id="4700"/>
            <p14:sldId id="4701"/>
            <p14:sldId id="4699"/>
            <p14:sldId id="578"/>
            <p14:sldId id="4735"/>
            <p14:sldId id="574"/>
            <p14:sldId id="522"/>
            <p14:sldId id="4970"/>
            <p14:sldId id="617"/>
            <p14:sldId id="4736"/>
            <p14:sldId id="619"/>
            <p14:sldId id="4737"/>
            <p14:sldId id="4738"/>
            <p14:sldId id="4739"/>
            <p14:sldId id="4740"/>
            <p14:sldId id="4741"/>
            <p14:sldId id="4742"/>
            <p14:sldId id="4743"/>
            <p14:sldId id="4744"/>
            <p14:sldId id="4745"/>
            <p14:sldId id="4746"/>
            <p14:sldId id="4747"/>
            <p14:sldId id="4748"/>
            <p14:sldId id="4749"/>
            <p14:sldId id="4750"/>
            <p14:sldId id="747"/>
            <p14:sldId id="5515"/>
            <p14:sldId id="749"/>
            <p14:sldId id="4971"/>
            <p14:sldId id="751"/>
            <p14:sldId id="752"/>
            <p14:sldId id="753"/>
            <p14:sldId id="754"/>
            <p14:sldId id="4189"/>
            <p14:sldId id="980"/>
            <p14:sldId id="756"/>
            <p14:sldId id="757"/>
            <p14:sldId id="758"/>
            <p14:sldId id="4703"/>
            <p14:sldId id="4752"/>
            <p14:sldId id="4753"/>
            <p14:sldId id="4754"/>
            <p14:sldId id="4755"/>
            <p14:sldId id="4756"/>
            <p14:sldId id="5516"/>
            <p14:sldId id="4952"/>
            <p14:sldId id="4953"/>
            <p14:sldId id="4954"/>
            <p14:sldId id="5517"/>
            <p14:sldId id="4956"/>
            <p14:sldId id="4957"/>
            <p14:sldId id="661"/>
            <p14:sldId id="566"/>
            <p14:sldId id="4761"/>
            <p14:sldId id="4762"/>
            <p14:sldId id="4763"/>
            <p14:sldId id="4205"/>
            <p14:sldId id="4925"/>
            <p14:sldId id="4764"/>
            <p14:sldId id="4765"/>
            <p14:sldId id="4766"/>
            <p14:sldId id="4767"/>
            <p14:sldId id="4768"/>
            <p14:sldId id="649"/>
            <p14:sldId id="274"/>
            <p14:sldId id="293"/>
            <p14:sldId id="277"/>
            <p14:sldId id="278"/>
            <p14:sldId id="279"/>
            <p14:sldId id="276"/>
            <p14:sldId id="273"/>
            <p14:sldId id="280"/>
            <p14:sldId id="580"/>
            <p14:sldId id="4758"/>
            <p14:sldId id="4759"/>
            <p14:sldId id="4760"/>
            <p14:sldId id="5244"/>
            <p14:sldId id="584"/>
            <p14:sldId id="4771"/>
            <p14:sldId id="4772"/>
            <p14:sldId id="4773"/>
            <p14:sldId id="4774"/>
            <p14:sldId id="4775"/>
            <p14:sldId id="658"/>
            <p14:sldId id="5241"/>
            <p14:sldId id="5240"/>
            <p14:sldId id="659"/>
            <p14:sldId id="660"/>
            <p14:sldId id="590"/>
            <p14:sldId id="4776"/>
            <p14:sldId id="592"/>
            <p14:sldId id="4777"/>
            <p14:sldId id="662"/>
            <p14:sldId id="663"/>
            <p14:sldId id="664"/>
            <p14:sldId id="665"/>
            <p14:sldId id="313"/>
            <p14:sldId id="667"/>
            <p14:sldId id="643"/>
            <p14:sldId id="4769"/>
            <p14:sldId id="4770"/>
            <p14:sldId id="668"/>
            <p14:sldId id="4778"/>
            <p14:sldId id="594"/>
            <p14:sldId id="4779"/>
            <p14:sldId id="263"/>
            <p14:sldId id="867"/>
            <p14:sldId id="4230"/>
            <p14:sldId id="4231"/>
            <p14:sldId id="5441"/>
            <p14:sldId id="5442"/>
            <p14:sldId id="5518"/>
            <p14:sldId id="4838"/>
            <p14:sldId id="870"/>
            <p14:sldId id="871"/>
            <p14:sldId id="872"/>
            <p14:sldId id="873"/>
            <p14:sldId id="874"/>
            <p14:sldId id="875"/>
            <p14:sldId id="876"/>
            <p14:sldId id="877"/>
            <p14:sldId id="836"/>
            <p14:sldId id="5416"/>
            <p14:sldId id="5417"/>
            <p14:sldId id="5419"/>
            <p14:sldId id="5418"/>
            <p14:sldId id="669"/>
            <p14:sldId id="670"/>
            <p14:sldId id="671"/>
            <p14:sldId id="4706"/>
            <p14:sldId id="733"/>
            <p14:sldId id="735"/>
            <p14:sldId id="4705"/>
            <p14:sldId id="4707"/>
            <p14:sldId id="4708"/>
            <p14:sldId id="678"/>
            <p14:sldId id="260"/>
            <p14:sldId id="294"/>
            <p14:sldId id="681"/>
            <p14:sldId id="405"/>
            <p14:sldId id="682"/>
            <p14:sldId id="683"/>
            <p14:sldId id="684"/>
            <p14:sldId id="685"/>
            <p14:sldId id="4975"/>
            <p14:sldId id="4976"/>
            <p14:sldId id="4977"/>
            <p14:sldId id="4978"/>
            <p14:sldId id="4979"/>
            <p14:sldId id="4980"/>
            <p14:sldId id="686"/>
            <p14:sldId id="687"/>
            <p14:sldId id="688"/>
            <p14:sldId id="597"/>
            <p14:sldId id="4784"/>
            <p14:sldId id="680"/>
            <p14:sldId id="4710"/>
            <p14:sldId id="4711"/>
            <p14:sldId id="4712"/>
            <p14:sldId id="689"/>
            <p14:sldId id="691"/>
            <p14:sldId id="596"/>
            <p14:sldId id="610"/>
            <p14:sldId id="690"/>
            <p14:sldId id="693"/>
            <p14:sldId id="4709"/>
            <p14:sldId id="488"/>
            <p14:sldId id="694"/>
            <p14:sldId id="695"/>
            <p14:sldId id="4713"/>
            <p14:sldId id="696"/>
            <p14:sldId id="697"/>
            <p14:sldId id="4715"/>
            <p14:sldId id="3693"/>
            <p14:sldId id="4716"/>
            <p14:sldId id="3698"/>
            <p14:sldId id="454"/>
            <p14:sldId id="698"/>
            <p14:sldId id="845"/>
            <p14:sldId id="4790"/>
            <p14:sldId id="4785"/>
            <p14:sldId id="4786"/>
            <p14:sldId id="4787"/>
            <p14:sldId id="775"/>
            <p14:sldId id="701"/>
            <p14:sldId id="702"/>
            <p14:sldId id="703"/>
            <p14:sldId id="908"/>
            <p14:sldId id="4963"/>
            <p14:sldId id="853"/>
            <p14:sldId id="412"/>
            <p14:sldId id="436"/>
            <p14:sldId id="4969"/>
            <p14:sldId id="437"/>
            <p14:sldId id="464"/>
            <p14:sldId id="4965"/>
            <p14:sldId id="5506"/>
            <p14:sldId id="4964"/>
            <p14:sldId id="4441"/>
            <p14:sldId id="385"/>
            <p14:sldId id="386"/>
            <p14:sldId id="372"/>
            <p14:sldId id="3335"/>
            <p14:sldId id="705"/>
            <p14:sldId id="728"/>
            <p14:sldId id="706"/>
            <p14:sldId id="731"/>
            <p14:sldId id="424"/>
            <p14:sldId id="5409"/>
            <p14:sldId id="426"/>
            <p14:sldId id="471"/>
            <p14:sldId id="472"/>
            <p14:sldId id="473"/>
            <p14:sldId id="4937"/>
            <p14:sldId id="475"/>
            <p14:sldId id="707"/>
            <p14:sldId id="729"/>
            <p14:sldId id="366"/>
            <p14:sldId id="416"/>
            <p14:sldId id="389"/>
            <p14:sldId id="390"/>
            <p14:sldId id="4835"/>
            <p14:sldId id="708"/>
            <p14:sldId id="726"/>
            <p14:sldId id="727"/>
            <p14:sldId id="709"/>
            <p14:sldId id="4733"/>
            <p14:sldId id="4851"/>
            <p14:sldId id="730"/>
          </p14:sldIdLst>
        </p14:section>
        <p14:section name="Conclusion" id="{AA7B0AC6-E5A9-1A4B-94A8-D36C3C50C1C3}">
          <p14:sldIdLst>
            <p14:sldId id="710"/>
            <p14:sldId id="711"/>
            <p14:sldId id="712"/>
            <p14:sldId id="713"/>
            <p14:sldId id="714"/>
            <p14:sldId id="715"/>
            <p14:sldId id="716"/>
            <p14:sldId id="717"/>
            <p14:sldId id="718"/>
            <p14:sldId id="719"/>
            <p14:sldId id="720"/>
            <p14:sldId id="721"/>
            <p14:sldId id="722"/>
            <p14:sldId id="723"/>
            <p14:sldId id="724"/>
            <p14:sldId id="4717"/>
            <p14:sldId id="4788"/>
            <p14:sldId id="679"/>
            <p14:sldId id="4718"/>
            <p14:sldId id="4720"/>
            <p14:sldId id="4721"/>
            <p14:sldId id="4722"/>
            <p14:sldId id="4724"/>
            <p14:sldId id="4789"/>
            <p14:sldId id="532"/>
            <p14:sldId id="4031"/>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5C5C5"/>
    <a:srgbClr val="000000"/>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5517" autoAdjust="0"/>
    <p:restoredTop sz="57002" autoAdjust="0"/>
  </p:normalViewPr>
  <p:slideViewPr>
    <p:cSldViewPr>
      <p:cViewPr varScale="1">
        <p:scale>
          <a:sx n="45" d="100"/>
          <a:sy n="45" d="100"/>
        </p:scale>
        <p:origin x="192" y="1120"/>
      </p:cViewPr>
      <p:guideLst>
        <p:guide orient="horz" pos="2112"/>
        <p:guide pos="2832"/>
      </p:guideLst>
    </p:cSldViewPr>
  </p:slideViewPr>
  <p:outlineViewPr>
    <p:cViewPr>
      <p:scale>
        <a:sx n="33" d="100"/>
        <a:sy n="33" d="100"/>
      </p:scale>
      <p:origin x="0" y="19680"/>
    </p:cViewPr>
  </p:outlineViewPr>
  <p:notesTextViewPr>
    <p:cViewPr>
      <p:scale>
        <a:sx n="100" d="100"/>
        <a:sy n="100" d="100"/>
      </p:scale>
      <p:origin x="0" y="0"/>
    </p:cViewPr>
  </p:notesTextViewPr>
  <p:sorterViewPr>
    <p:cViewPr varScale="1">
      <p:scale>
        <a:sx n="50" d="100"/>
        <a:sy n="5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5.xml"/><Relationship Id="rId299" Type="http://schemas.openxmlformats.org/officeDocument/2006/relationships/slide" Target="slides/slide197.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7.xml"/><Relationship Id="rId324" Type="http://schemas.openxmlformats.org/officeDocument/2006/relationships/slide" Target="slides/slide222.xml"/><Relationship Id="rId366" Type="http://schemas.openxmlformats.org/officeDocument/2006/relationships/slide" Target="slides/slide264.xml"/><Relationship Id="rId170" Type="http://schemas.openxmlformats.org/officeDocument/2006/relationships/slide" Target="slides/slide68.xml"/><Relationship Id="rId226" Type="http://schemas.openxmlformats.org/officeDocument/2006/relationships/slide" Target="slides/slide124.xml"/><Relationship Id="rId433" Type="http://schemas.openxmlformats.org/officeDocument/2006/relationships/slide" Target="slides/slide331.xml"/><Relationship Id="rId268" Type="http://schemas.openxmlformats.org/officeDocument/2006/relationships/slide" Target="slides/slide166.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6.xml"/><Relationship Id="rId335" Type="http://schemas.openxmlformats.org/officeDocument/2006/relationships/slide" Target="slides/slide233.xml"/><Relationship Id="rId377" Type="http://schemas.openxmlformats.org/officeDocument/2006/relationships/slide" Target="slides/slide275.xml"/><Relationship Id="rId5" Type="http://schemas.openxmlformats.org/officeDocument/2006/relationships/slideMaster" Target="slideMasters/slideMaster5.xml"/><Relationship Id="rId181" Type="http://schemas.openxmlformats.org/officeDocument/2006/relationships/slide" Target="slides/slide79.xml"/><Relationship Id="rId237" Type="http://schemas.openxmlformats.org/officeDocument/2006/relationships/slide" Target="slides/slide135.xml"/><Relationship Id="rId402" Type="http://schemas.openxmlformats.org/officeDocument/2006/relationships/slide" Target="slides/slide300.xml"/><Relationship Id="rId279" Type="http://schemas.openxmlformats.org/officeDocument/2006/relationships/slide" Target="slides/slide177.xml"/><Relationship Id="rId444" Type="http://schemas.openxmlformats.org/officeDocument/2006/relationships/slide" Target="slides/slide342.xml"/><Relationship Id="rId43" Type="http://schemas.openxmlformats.org/officeDocument/2006/relationships/slideMaster" Target="slideMasters/slideMaster43.xml"/><Relationship Id="rId139" Type="http://schemas.openxmlformats.org/officeDocument/2006/relationships/slide" Target="slides/slide37.xml"/><Relationship Id="rId290" Type="http://schemas.openxmlformats.org/officeDocument/2006/relationships/slide" Target="slides/slide188.xml"/><Relationship Id="rId304" Type="http://schemas.openxmlformats.org/officeDocument/2006/relationships/slide" Target="slides/slide202.xml"/><Relationship Id="rId346" Type="http://schemas.openxmlformats.org/officeDocument/2006/relationships/slide" Target="slides/slide244.xml"/><Relationship Id="rId388" Type="http://schemas.openxmlformats.org/officeDocument/2006/relationships/slide" Target="slides/slide286.xml"/><Relationship Id="rId85" Type="http://schemas.openxmlformats.org/officeDocument/2006/relationships/slideMaster" Target="slideMasters/slideMaster85.xml"/><Relationship Id="rId150" Type="http://schemas.openxmlformats.org/officeDocument/2006/relationships/slide" Target="slides/slide48.xml"/><Relationship Id="rId192" Type="http://schemas.openxmlformats.org/officeDocument/2006/relationships/slide" Target="slides/slide90.xml"/><Relationship Id="rId206" Type="http://schemas.openxmlformats.org/officeDocument/2006/relationships/slide" Target="slides/slide104.xml"/><Relationship Id="rId413" Type="http://schemas.openxmlformats.org/officeDocument/2006/relationships/slide" Target="slides/slide311.xml"/><Relationship Id="rId248" Type="http://schemas.openxmlformats.org/officeDocument/2006/relationships/slide" Target="slides/slide146.xml"/><Relationship Id="rId455" Type="http://schemas.openxmlformats.org/officeDocument/2006/relationships/notesMaster" Target="notesMasters/notesMaster1.xml"/><Relationship Id="rId12" Type="http://schemas.openxmlformats.org/officeDocument/2006/relationships/slideMaster" Target="slideMasters/slideMaster12.xml"/><Relationship Id="rId108" Type="http://schemas.openxmlformats.org/officeDocument/2006/relationships/slide" Target="slides/slide6.xml"/><Relationship Id="rId315" Type="http://schemas.openxmlformats.org/officeDocument/2006/relationships/slide" Target="slides/slide213.xml"/><Relationship Id="rId357" Type="http://schemas.openxmlformats.org/officeDocument/2006/relationships/slide" Target="slides/slide255.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9.xml"/><Relationship Id="rId217" Type="http://schemas.openxmlformats.org/officeDocument/2006/relationships/slide" Target="slides/slide115.xml"/><Relationship Id="rId399" Type="http://schemas.openxmlformats.org/officeDocument/2006/relationships/slide" Target="slides/slide297.xml"/><Relationship Id="rId259" Type="http://schemas.openxmlformats.org/officeDocument/2006/relationships/slide" Target="slides/slide157.xml"/><Relationship Id="rId424" Type="http://schemas.openxmlformats.org/officeDocument/2006/relationships/slide" Target="slides/slide322.xml"/><Relationship Id="rId23" Type="http://schemas.openxmlformats.org/officeDocument/2006/relationships/slideMaster" Target="slideMasters/slideMaster23.xml"/><Relationship Id="rId119" Type="http://schemas.openxmlformats.org/officeDocument/2006/relationships/slide" Target="slides/slide17.xml"/><Relationship Id="rId270" Type="http://schemas.openxmlformats.org/officeDocument/2006/relationships/slide" Target="slides/slide168.xml"/><Relationship Id="rId326" Type="http://schemas.openxmlformats.org/officeDocument/2006/relationships/slide" Target="slides/slide224.xml"/><Relationship Id="rId65" Type="http://schemas.openxmlformats.org/officeDocument/2006/relationships/slideMaster" Target="slideMasters/slideMaster65.xml"/><Relationship Id="rId130" Type="http://schemas.openxmlformats.org/officeDocument/2006/relationships/slide" Target="slides/slide28.xml"/><Relationship Id="rId368" Type="http://schemas.openxmlformats.org/officeDocument/2006/relationships/slide" Target="slides/slide266.xml"/><Relationship Id="rId172" Type="http://schemas.openxmlformats.org/officeDocument/2006/relationships/slide" Target="slides/slide70.xml"/><Relationship Id="rId228" Type="http://schemas.openxmlformats.org/officeDocument/2006/relationships/slide" Target="slides/slide126.xml"/><Relationship Id="rId435" Type="http://schemas.openxmlformats.org/officeDocument/2006/relationships/slide" Target="slides/slide333.xml"/><Relationship Id="rId281" Type="http://schemas.openxmlformats.org/officeDocument/2006/relationships/slide" Target="slides/slide179.xml"/><Relationship Id="rId337" Type="http://schemas.openxmlformats.org/officeDocument/2006/relationships/slide" Target="slides/slide235.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9.xml"/><Relationship Id="rId379" Type="http://schemas.openxmlformats.org/officeDocument/2006/relationships/slide" Target="slides/slide277.xml"/><Relationship Id="rId7" Type="http://schemas.openxmlformats.org/officeDocument/2006/relationships/slideMaster" Target="slideMasters/slideMaster7.xml"/><Relationship Id="rId183" Type="http://schemas.openxmlformats.org/officeDocument/2006/relationships/slide" Target="slides/slide81.xml"/><Relationship Id="rId239" Type="http://schemas.openxmlformats.org/officeDocument/2006/relationships/slide" Target="slides/slide137.xml"/><Relationship Id="rId390" Type="http://schemas.openxmlformats.org/officeDocument/2006/relationships/slide" Target="slides/slide288.xml"/><Relationship Id="rId404" Type="http://schemas.openxmlformats.org/officeDocument/2006/relationships/slide" Target="slides/slide302.xml"/><Relationship Id="rId446" Type="http://schemas.openxmlformats.org/officeDocument/2006/relationships/slide" Target="slides/slide344.xml"/><Relationship Id="rId250" Type="http://schemas.openxmlformats.org/officeDocument/2006/relationships/slide" Target="slides/slide148.xml"/><Relationship Id="rId292" Type="http://schemas.openxmlformats.org/officeDocument/2006/relationships/slide" Target="slides/slide190.xml"/><Relationship Id="rId306" Type="http://schemas.openxmlformats.org/officeDocument/2006/relationships/slide" Target="slides/slide204.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8.xml"/><Relationship Id="rId348" Type="http://schemas.openxmlformats.org/officeDocument/2006/relationships/slide" Target="slides/slide246.xml"/><Relationship Id="rId152" Type="http://schemas.openxmlformats.org/officeDocument/2006/relationships/slide" Target="slides/slide50.xml"/><Relationship Id="rId194" Type="http://schemas.openxmlformats.org/officeDocument/2006/relationships/slide" Target="slides/slide92.xml"/><Relationship Id="rId208" Type="http://schemas.openxmlformats.org/officeDocument/2006/relationships/slide" Target="slides/slide106.xml"/><Relationship Id="rId415" Type="http://schemas.openxmlformats.org/officeDocument/2006/relationships/slide" Target="slides/slide313.xml"/><Relationship Id="rId457" Type="http://schemas.openxmlformats.org/officeDocument/2006/relationships/viewProps" Target="viewProps.xml"/><Relationship Id="rId261" Type="http://schemas.openxmlformats.org/officeDocument/2006/relationships/slide" Target="slides/slide15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5.xml"/><Relationship Id="rId359" Type="http://schemas.openxmlformats.org/officeDocument/2006/relationships/slide" Target="slides/slide257.xml"/><Relationship Id="rId98" Type="http://schemas.openxmlformats.org/officeDocument/2006/relationships/slideMaster" Target="slideMasters/slideMaster98.xml"/><Relationship Id="rId121" Type="http://schemas.openxmlformats.org/officeDocument/2006/relationships/slide" Target="slides/slide19.xml"/><Relationship Id="rId163" Type="http://schemas.openxmlformats.org/officeDocument/2006/relationships/slide" Target="slides/slide61.xml"/><Relationship Id="rId219" Type="http://schemas.openxmlformats.org/officeDocument/2006/relationships/slide" Target="slides/slide117.xml"/><Relationship Id="rId370" Type="http://schemas.openxmlformats.org/officeDocument/2006/relationships/slide" Target="slides/slide268.xml"/><Relationship Id="rId426" Type="http://schemas.openxmlformats.org/officeDocument/2006/relationships/slide" Target="slides/slide324.xml"/><Relationship Id="rId230" Type="http://schemas.openxmlformats.org/officeDocument/2006/relationships/slide" Target="slides/slide12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0.xml"/><Relationship Id="rId328" Type="http://schemas.openxmlformats.org/officeDocument/2006/relationships/slide" Target="slides/slide226.xml"/><Relationship Id="rId132" Type="http://schemas.openxmlformats.org/officeDocument/2006/relationships/slide" Target="slides/slide30.xml"/><Relationship Id="rId174" Type="http://schemas.openxmlformats.org/officeDocument/2006/relationships/slide" Target="slides/slide72.xml"/><Relationship Id="rId381" Type="http://schemas.openxmlformats.org/officeDocument/2006/relationships/slide" Target="slides/slide279.xml"/><Relationship Id="rId241" Type="http://schemas.openxmlformats.org/officeDocument/2006/relationships/slide" Target="slides/slide139.xml"/><Relationship Id="rId437" Type="http://schemas.openxmlformats.org/officeDocument/2006/relationships/slide" Target="slides/slide335.xml"/><Relationship Id="rId36" Type="http://schemas.openxmlformats.org/officeDocument/2006/relationships/slideMaster" Target="slideMasters/slideMaster36.xml"/><Relationship Id="rId283" Type="http://schemas.openxmlformats.org/officeDocument/2006/relationships/slide" Target="slides/slide181.xml"/><Relationship Id="rId339" Type="http://schemas.openxmlformats.org/officeDocument/2006/relationships/slide" Target="slides/slide237.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41.xml"/><Relationship Id="rId185" Type="http://schemas.openxmlformats.org/officeDocument/2006/relationships/slide" Target="slides/slide83.xml"/><Relationship Id="rId350" Type="http://schemas.openxmlformats.org/officeDocument/2006/relationships/slide" Target="slides/slide248.xml"/><Relationship Id="rId406" Type="http://schemas.openxmlformats.org/officeDocument/2006/relationships/slide" Target="slides/slide304.xml"/><Relationship Id="rId9" Type="http://schemas.openxmlformats.org/officeDocument/2006/relationships/slideMaster" Target="slideMasters/slideMaster9.xml"/><Relationship Id="rId210" Type="http://schemas.openxmlformats.org/officeDocument/2006/relationships/slide" Target="slides/slide108.xml"/><Relationship Id="rId392" Type="http://schemas.openxmlformats.org/officeDocument/2006/relationships/slide" Target="slides/slide290.xml"/><Relationship Id="rId448" Type="http://schemas.openxmlformats.org/officeDocument/2006/relationships/slide" Target="slides/slide346.xml"/><Relationship Id="rId252" Type="http://schemas.openxmlformats.org/officeDocument/2006/relationships/slide" Target="slides/slide150.xml"/><Relationship Id="rId294" Type="http://schemas.openxmlformats.org/officeDocument/2006/relationships/slide" Target="slides/slide192.xml"/><Relationship Id="rId308" Type="http://schemas.openxmlformats.org/officeDocument/2006/relationships/slide" Target="slides/slide206.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0.xml"/><Relationship Id="rId154" Type="http://schemas.openxmlformats.org/officeDocument/2006/relationships/slide" Target="slides/slide52.xml"/><Relationship Id="rId361" Type="http://schemas.openxmlformats.org/officeDocument/2006/relationships/slide" Target="slides/slide259.xml"/><Relationship Id="rId196" Type="http://schemas.openxmlformats.org/officeDocument/2006/relationships/slide" Target="slides/slide94.xml"/><Relationship Id="rId417" Type="http://schemas.openxmlformats.org/officeDocument/2006/relationships/slide" Target="slides/slide315.xml"/><Relationship Id="rId459" Type="http://schemas.openxmlformats.org/officeDocument/2006/relationships/tableStyles" Target="tableStyles.xml"/><Relationship Id="rId16" Type="http://schemas.openxmlformats.org/officeDocument/2006/relationships/slideMaster" Target="slideMasters/slideMaster16.xml"/><Relationship Id="rId221" Type="http://schemas.openxmlformats.org/officeDocument/2006/relationships/slide" Target="slides/slide119.xml"/><Relationship Id="rId263" Type="http://schemas.openxmlformats.org/officeDocument/2006/relationships/slide" Target="slides/slide161.xml"/><Relationship Id="rId319" Type="http://schemas.openxmlformats.org/officeDocument/2006/relationships/slide" Target="slides/slide217.xml"/><Relationship Id="rId58" Type="http://schemas.openxmlformats.org/officeDocument/2006/relationships/slideMaster" Target="slideMasters/slideMaster58.xml"/><Relationship Id="rId123" Type="http://schemas.openxmlformats.org/officeDocument/2006/relationships/slide" Target="slides/slide21.xml"/><Relationship Id="rId330" Type="http://schemas.openxmlformats.org/officeDocument/2006/relationships/slide" Target="slides/slide228.xml"/><Relationship Id="rId165" Type="http://schemas.openxmlformats.org/officeDocument/2006/relationships/slide" Target="slides/slide63.xml"/><Relationship Id="rId372" Type="http://schemas.openxmlformats.org/officeDocument/2006/relationships/slide" Target="slides/slide270.xml"/><Relationship Id="rId428" Type="http://schemas.openxmlformats.org/officeDocument/2006/relationships/slide" Target="slides/slide326.xml"/><Relationship Id="rId232" Type="http://schemas.openxmlformats.org/officeDocument/2006/relationships/slide" Target="slides/slide130.xml"/><Relationship Id="rId274" Type="http://schemas.openxmlformats.org/officeDocument/2006/relationships/slide" Target="slides/slide17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2.xml"/><Relationship Id="rId80" Type="http://schemas.openxmlformats.org/officeDocument/2006/relationships/slideMaster" Target="slideMasters/slideMaster80.xml"/><Relationship Id="rId176" Type="http://schemas.openxmlformats.org/officeDocument/2006/relationships/slide" Target="slides/slide74.xml"/><Relationship Id="rId341" Type="http://schemas.openxmlformats.org/officeDocument/2006/relationships/slide" Target="slides/slide239.xml"/><Relationship Id="rId383" Type="http://schemas.openxmlformats.org/officeDocument/2006/relationships/slide" Target="slides/slide281.xml"/><Relationship Id="rId439" Type="http://schemas.openxmlformats.org/officeDocument/2006/relationships/slide" Target="slides/slide337.xml"/><Relationship Id="rId201" Type="http://schemas.openxmlformats.org/officeDocument/2006/relationships/slide" Target="slides/slide99.xml"/><Relationship Id="rId243" Type="http://schemas.openxmlformats.org/officeDocument/2006/relationships/slide" Target="slides/slide141.xml"/><Relationship Id="rId285" Type="http://schemas.openxmlformats.org/officeDocument/2006/relationships/slide" Target="slides/slide183.xml"/><Relationship Id="rId450" Type="http://schemas.openxmlformats.org/officeDocument/2006/relationships/slide" Target="slides/slide348.xml"/><Relationship Id="rId38" Type="http://schemas.openxmlformats.org/officeDocument/2006/relationships/slideMaster" Target="slideMasters/slideMaster38.xml"/><Relationship Id="rId103" Type="http://schemas.openxmlformats.org/officeDocument/2006/relationships/slide" Target="slides/slide1.xml"/><Relationship Id="rId310" Type="http://schemas.openxmlformats.org/officeDocument/2006/relationships/slide" Target="slides/slide208.xml"/><Relationship Id="rId91" Type="http://schemas.openxmlformats.org/officeDocument/2006/relationships/slideMaster" Target="slideMasters/slideMaster91.xml"/><Relationship Id="rId145" Type="http://schemas.openxmlformats.org/officeDocument/2006/relationships/slide" Target="slides/slide43.xml"/><Relationship Id="rId187" Type="http://schemas.openxmlformats.org/officeDocument/2006/relationships/slide" Target="slides/slide85.xml"/><Relationship Id="rId352" Type="http://schemas.openxmlformats.org/officeDocument/2006/relationships/slide" Target="slides/slide250.xml"/><Relationship Id="rId394" Type="http://schemas.openxmlformats.org/officeDocument/2006/relationships/slide" Target="slides/slide292.xml"/><Relationship Id="rId408" Type="http://schemas.openxmlformats.org/officeDocument/2006/relationships/slide" Target="slides/slide306.xml"/><Relationship Id="rId212" Type="http://schemas.openxmlformats.org/officeDocument/2006/relationships/slide" Target="slides/slide110.xml"/><Relationship Id="rId254" Type="http://schemas.openxmlformats.org/officeDocument/2006/relationships/slide" Target="slides/slide152.xml"/><Relationship Id="rId49" Type="http://schemas.openxmlformats.org/officeDocument/2006/relationships/slideMaster" Target="slideMasters/slideMaster49.xml"/><Relationship Id="rId114" Type="http://schemas.openxmlformats.org/officeDocument/2006/relationships/slide" Target="slides/slide12.xml"/><Relationship Id="rId296" Type="http://schemas.openxmlformats.org/officeDocument/2006/relationships/slide" Target="slides/slide194.xml"/><Relationship Id="rId60" Type="http://schemas.openxmlformats.org/officeDocument/2006/relationships/slideMaster" Target="slideMasters/slideMaster60.xml"/><Relationship Id="rId156" Type="http://schemas.openxmlformats.org/officeDocument/2006/relationships/slide" Target="slides/slide54.xml"/><Relationship Id="rId198" Type="http://schemas.openxmlformats.org/officeDocument/2006/relationships/slide" Target="slides/slide96.xml"/><Relationship Id="rId321" Type="http://schemas.openxmlformats.org/officeDocument/2006/relationships/slide" Target="slides/slide219.xml"/><Relationship Id="rId363" Type="http://schemas.openxmlformats.org/officeDocument/2006/relationships/slide" Target="slides/slide261.xml"/><Relationship Id="rId419" Type="http://schemas.openxmlformats.org/officeDocument/2006/relationships/slide" Target="slides/slide317.xml"/><Relationship Id="rId223" Type="http://schemas.openxmlformats.org/officeDocument/2006/relationships/slide" Target="slides/slide121.xml"/><Relationship Id="rId430" Type="http://schemas.openxmlformats.org/officeDocument/2006/relationships/slide" Target="slides/slide328.xml"/><Relationship Id="rId18" Type="http://schemas.openxmlformats.org/officeDocument/2006/relationships/slideMaster" Target="slideMasters/slideMaster18.xml"/><Relationship Id="rId265" Type="http://schemas.openxmlformats.org/officeDocument/2006/relationships/slide" Target="slides/slide163.xml"/><Relationship Id="rId125" Type="http://schemas.openxmlformats.org/officeDocument/2006/relationships/slide" Target="slides/slide23.xml"/><Relationship Id="rId167" Type="http://schemas.openxmlformats.org/officeDocument/2006/relationships/slide" Target="slides/slide65.xml"/><Relationship Id="rId332" Type="http://schemas.openxmlformats.org/officeDocument/2006/relationships/slide" Target="slides/slide230.xml"/><Relationship Id="rId374" Type="http://schemas.openxmlformats.org/officeDocument/2006/relationships/slide" Target="slides/slide272.xml"/><Relationship Id="rId71" Type="http://schemas.openxmlformats.org/officeDocument/2006/relationships/slideMaster" Target="slideMasters/slideMaster71.xml"/><Relationship Id="rId234" Type="http://schemas.openxmlformats.org/officeDocument/2006/relationships/slide" Target="slides/slide13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53.xml"/><Relationship Id="rId276" Type="http://schemas.openxmlformats.org/officeDocument/2006/relationships/slide" Target="slides/slide174.xml"/><Relationship Id="rId297" Type="http://schemas.openxmlformats.org/officeDocument/2006/relationships/slide" Target="slides/slide195.xml"/><Relationship Id="rId441" Type="http://schemas.openxmlformats.org/officeDocument/2006/relationships/slide" Target="slides/slide339.xml"/><Relationship Id="rId40" Type="http://schemas.openxmlformats.org/officeDocument/2006/relationships/slideMaster" Target="slideMasters/slideMaster40.xml"/><Relationship Id="rId115" Type="http://schemas.openxmlformats.org/officeDocument/2006/relationships/slide" Target="slides/slide13.xml"/><Relationship Id="rId136" Type="http://schemas.openxmlformats.org/officeDocument/2006/relationships/slide" Target="slides/slide34.xml"/><Relationship Id="rId157" Type="http://schemas.openxmlformats.org/officeDocument/2006/relationships/slide" Target="slides/slide55.xml"/><Relationship Id="rId178" Type="http://schemas.openxmlformats.org/officeDocument/2006/relationships/slide" Target="slides/slide76.xml"/><Relationship Id="rId301" Type="http://schemas.openxmlformats.org/officeDocument/2006/relationships/slide" Target="slides/slide199.xml"/><Relationship Id="rId322" Type="http://schemas.openxmlformats.org/officeDocument/2006/relationships/slide" Target="slides/slide220.xml"/><Relationship Id="rId343" Type="http://schemas.openxmlformats.org/officeDocument/2006/relationships/slide" Target="slides/slide241.xml"/><Relationship Id="rId364" Type="http://schemas.openxmlformats.org/officeDocument/2006/relationships/slide" Target="slides/slide262.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97.xml"/><Relationship Id="rId203" Type="http://schemas.openxmlformats.org/officeDocument/2006/relationships/slide" Target="slides/slide101.xml"/><Relationship Id="rId385" Type="http://schemas.openxmlformats.org/officeDocument/2006/relationships/slide" Target="slides/slide283.xml"/><Relationship Id="rId19" Type="http://schemas.openxmlformats.org/officeDocument/2006/relationships/slideMaster" Target="slideMasters/slideMaster19.xml"/><Relationship Id="rId224" Type="http://schemas.openxmlformats.org/officeDocument/2006/relationships/slide" Target="slides/slide122.xml"/><Relationship Id="rId245" Type="http://schemas.openxmlformats.org/officeDocument/2006/relationships/slide" Target="slides/slide143.xml"/><Relationship Id="rId266" Type="http://schemas.openxmlformats.org/officeDocument/2006/relationships/slide" Target="slides/slide164.xml"/><Relationship Id="rId287" Type="http://schemas.openxmlformats.org/officeDocument/2006/relationships/slide" Target="slides/slide185.xml"/><Relationship Id="rId410" Type="http://schemas.openxmlformats.org/officeDocument/2006/relationships/slide" Target="slides/slide308.xml"/><Relationship Id="rId431" Type="http://schemas.openxmlformats.org/officeDocument/2006/relationships/slide" Target="slides/slide329.xml"/><Relationship Id="rId452" Type="http://schemas.openxmlformats.org/officeDocument/2006/relationships/slide" Target="slides/slide350.xml"/><Relationship Id="rId30" Type="http://schemas.openxmlformats.org/officeDocument/2006/relationships/slideMaster" Target="slideMasters/slideMaster30.xml"/><Relationship Id="rId105" Type="http://schemas.openxmlformats.org/officeDocument/2006/relationships/slide" Target="slides/slide3.xml"/><Relationship Id="rId126" Type="http://schemas.openxmlformats.org/officeDocument/2006/relationships/slide" Target="slides/slide24.xml"/><Relationship Id="rId147" Type="http://schemas.openxmlformats.org/officeDocument/2006/relationships/slide" Target="slides/slide45.xml"/><Relationship Id="rId168" Type="http://schemas.openxmlformats.org/officeDocument/2006/relationships/slide" Target="slides/slide66.xml"/><Relationship Id="rId312" Type="http://schemas.openxmlformats.org/officeDocument/2006/relationships/slide" Target="slides/slide210.xml"/><Relationship Id="rId333" Type="http://schemas.openxmlformats.org/officeDocument/2006/relationships/slide" Target="slides/slide231.xml"/><Relationship Id="rId354" Type="http://schemas.openxmlformats.org/officeDocument/2006/relationships/slide" Target="slides/slide252.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7.xml"/><Relationship Id="rId375" Type="http://schemas.openxmlformats.org/officeDocument/2006/relationships/slide" Target="slides/slide273.xml"/><Relationship Id="rId396" Type="http://schemas.openxmlformats.org/officeDocument/2006/relationships/slide" Target="slides/slide294.xml"/><Relationship Id="rId3" Type="http://schemas.openxmlformats.org/officeDocument/2006/relationships/slideMaster" Target="slideMasters/slideMaster3.xml"/><Relationship Id="rId214" Type="http://schemas.openxmlformats.org/officeDocument/2006/relationships/slide" Target="slides/slide112.xml"/><Relationship Id="rId235" Type="http://schemas.openxmlformats.org/officeDocument/2006/relationships/slide" Target="slides/slide133.xml"/><Relationship Id="rId256" Type="http://schemas.openxmlformats.org/officeDocument/2006/relationships/slide" Target="slides/slide154.xml"/><Relationship Id="rId277" Type="http://schemas.openxmlformats.org/officeDocument/2006/relationships/slide" Target="slides/slide175.xml"/><Relationship Id="rId298" Type="http://schemas.openxmlformats.org/officeDocument/2006/relationships/slide" Target="slides/slide196.xml"/><Relationship Id="rId400" Type="http://schemas.openxmlformats.org/officeDocument/2006/relationships/slide" Target="slides/slide298.xml"/><Relationship Id="rId421" Type="http://schemas.openxmlformats.org/officeDocument/2006/relationships/slide" Target="slides/slide319.xml"/><Relationship Id="rId442" Type="http://schemas.openxmlformats.org/officeDocument/2006/relationships/slide" Target="slides/slide340.xml"/><Relationship Id="rId116" Type="http://schemas.openxmlformats.org/officeDocument/2006/relationships/slide" Target="slides/slide14.xml"/><Relationship Id="rId137" Type="http://schemas.openxmlformats.org/officeDocument/2006/relationships/slide" Target="slides/slide35.xml"/><Relationship Id="rId158" Type="http://schemas.openxmlformats.org/officeDocument/2006/relationships/slide" Target="slides/slide56.xml"/><Relationship Id="rId302" Type="http://schemas.openxmlformats.org/officeDocument/2006/relationships/slide" Target="slides/slide200.xml"/><Relationship Id="rId323" Type="http://schemas.openxmlformats.org/officeDocument/2006/relationships/slide" Target="slides/slide221.xml"/><Relationship Id="rId344" Type="http://schemas.openxmlformats.org/officeDocument/2006/relationships/slide" Target="slides/slide242.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7.xml"/><Relationship Id="rId365" Type="http://schemas.openxmlformats.org/officeDocument/2006/relationships/slide" Target="slides/slide263.xml"/><Relationship Id="rId386" Type="http://schemas.openxmlformats.org/officeDocument/2006/relationships/slide" Target="slides/slide284.xml"/><Relationship Id="rId190" Type="http://schemas.openxmlformats.org/officeDocument/2006/relationships/slide" Target="slides/slide88.xml"/><Relationship Id="rId204" Type="http://schemas.openxmlformats.org/officeDocument/2006/relationships/slide" Target="slides/slide102.xml"/><Relationship Id="rId225" Type="http://schemas.openxmlformats.org/officeDocument/2006/relationships/slide" Target="slides/slide123.xml"/><Relationship Id="rId246" Type="http://schemas.openxmlformats.org/officeDocument/2006/relationships/slide" Target="slides/slide144.xml"/><Relationship Id="rId267" Type="http://schemas.openxmlformats.org/officeDocument/2006/relationships/slide" Target="slides/slide165.xml"/><Relationship Id="rId288" Type="http://schemas.openxmlformats.org/officeDocument/2006/relationships/slide" Target="slides/slide186.xml"/><Relationship Id="rId411" Type="http://schemas.openxmlformats.org/officeDocument/2006/relationships/slide" Target="slides/slide309.xml"/><Relationship Id="rId432" Type="http://schemas.openxmlformats.org/officeDocument/2006/relationships/slide" Target="slides/slide330.xml"/><Relationship Id="rId453" Type="http://schemas.openxmlformats.org/officeDocument/2006/relationships/slide" Target="slides/slide351.xml"/><Relationship Id="rId106" Type="http://schemas.openxmlformats.org/officeDocument/2006/relationships/slide" Target="slides/slide4.xml"/><Relationship Id="rId127" Type="http://schemas.openxmlformats.org/officeDocument/2006/relationships/slide" Target="slides/slide25.xml"/><Relationship Id="rId313" Type="http://schemas.openxmlformats.org/officeDocument/2006/relationships/slide" Target="slides/slide21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6.xml"/><Relationship Id="rId169" Type="http://schemas.openxmlformats.org/officeDocument/2006/relationships/slide" Target="slides/slide67.xml"/><Relationship Id="rId334" Type="http://schemas.openxmlformats.org/officeDocument/2006/relationships/slide" Target="slides/slide232.xml"/><Relationship Id="rId355" Type="http://schemas.openxmlformats.org/officeDocument/2006/relationships/slide" Target="slides/slide253.xml"/><Relationship Id="rId376" Type="http://schemas.openxmlformats.org/officeDocument/2006/relationships/slide" Target="slides/slide274.xml"/><Relationship Id="rId397" Type="http://schemas.openxmlformats.org/officeDocument/2006/relationships/slide" Target="slides/slide295.xml"/><Relationship Id="rId4" Type="http://schemas.openxmlformats.org/officeDocument/2006/relationships/slideMaster" Target="slideMasters/slideMaster4.xml"/><Relationship Id="rId180" Type="http://schemas.openxmlformats.org/officeDocument/2006/relationships/slide" Target="slides/slide78.xml"/><Relationship Id="rId215" Type="http://schemas.openxmlformats.org/officeDocument/2006/relationships/slide" Target="slides/slide113.xml"/><Relationship Id="rId236" Type="http://schemas.openxmlformats.org/officeDocument/2006/relationships/slide" Target="slides/slide134.xml"/><Relationship Id="rId257" Type="http://schemas.openxmlformats.org/officeDocument/2006/relationships/slide" Target="slides/slide155.xml"/><Relationship Id="rId278" Type="http://schemas.openxmlformats.org/officeDocument/2006/relationships/slide" Target="slides/slide176.xml"/><Relationship Id="rId401" Type="http://schemas.openxmlformats.org/officeDocument/2006/relationships/slide" Target="slides/slide299.xml"/><Relationship Id="rId422" Type="http://schemas.openxmlformats.org/officeDocument/2006/relationships/slide" Target="slides/slide320.xml"/><Relationship Id="rId443" Type="http://schemas.openxmlformats.org/officeDocument/2006/relationships/slide" Target="slides/slide341.xml"/><Relationship Id="rId303" Type="http://schemas.openxmlformats.org/officeDocument/2006/relationships/slide" Target="slides/slide201.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6.xml"/><Relationship Id="rId345" Type="http://schemas.openxmlformats.org/officeDocument/2006/relationships/slide" Target="slides/slide243.xml"/><Relationship Id="rId387" Type="http://schemas.openxmlformats.org/officeDocument/2006/relationships/slide" Target="slides/slide285.xml"/><Relationship Id="rId191" Type="http://schemas.openxmlformats.org/officeDocument/2006/relationships/slide" Target="slides/slide89.xml"/><Relationship Id="rId205" Type="http://schemas.openxmlformats.org/officeDocument/2006/relationships/slide" Target="slides/slide103.xml"/><Relationship Id="rId247" Type="http://schemas.openxmlformats.org/officeDocument/2006/relationships/slide" Target="slides/slide145.xml"/><Relationship Id="rId412" Type="http://schemas.openxmlformats.org/officeDocument/2006/relationships/slide" Target="slides/slide310.xml"/><Relationship Id="rId107" Type="http://schemas.openxmlformats.org/officeDocument/2006/relationships/slide" Target="slides/slide5.xml"/><Relationship Id="rId289" Type="http://schemas.openxmlformats.org/officeDocument/2006/relationships/slide" Target="slides/slide187.xml"/><Relationship Id="rId454" Type="http://schemas.openxmlformats.org/officeDocument/2006/relationships/slide" Target="slides/slide352.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7.xml"/><Relationship Id="rId314" Type="http://schemas.openxmlformats.org/officeDocument/2006/relationships/slide" Target="slides/slide212.xml"/><Relationship Id="rId356" Type="http://schemas.openxmlformats.org/officeDocument/2006/relationships/slide" Target="slides/slide254.xml"/><Relationship Id="rId398" Type="http://schemas.openxmlformats.org/officeDocument/2006/relationships/slide" Target="slides/slide296.xml"/><Relationship Id="rId95" Type="http://schemas.openxmlformats.org/officeDocument/2006/relationships/slideMaster" Target="slideMasters/slideMaster95.xml"/><Relationship Id="rId160" Type="http://schemas.openxmlformats.org/officeDocument/2006/relationships/slide" Target="slides/slide58.xml"/><Relationship Id="rId216" Type="http://schemas.openxmlformats.org/officeDocument/2006/relationships/slide" Target="slides/slide114.xml"/><Relationship Id="rId423" Type="http://schemas.openxmlformats.org/officeDocument/2006/relationships/slide" Target="slides/slide321.xml"/><Relationship Id="rId258" Type="http://schemas.openxmlformats.org/officeDocument/2006/relationships/slide" Target="slides/slide15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6.xml"/><Relationship Id="rId325" Type="http://schemas.openxmlformats.org/officeDocument/2006/relationships/slide" Target="slides/slide223.xml"/><Relationship Id="rId367" Type="http://schemas.openxmlformats.org/officeDocument/2006/relationships/slide" Target="slides/slide265.xml"/><Relationship Id="rId171" Type="http://schemas.openxmlformats.org/officeDocument/2006/relationships/slide" Target="slides/slide69.xml"/><Relationship Id="rId227" Type="http://schemas.openxmlformats.org/officeDocument/2006/relationships/slide" Target="slides/slide125.xml"/><Relationship Id="rId269" Type="http://schemas.openxmlformats.org/officeDocument/2006/relationships/slide" Target="slides/slide167.xml"/><Relationship Id="rId434" Type="http://schemas.openxmlformats.org/officeDocument/2006/relationships/slide" Target="slides/slide332.xml"/><Relationship Id="rId33" Type="http://schemas.openxmlformats.org/officeDocument/2006/relationships/slideMaster" Target="slideMasters/slideMaster33.xml"/><Relationship Id="rId129" Type="http://schemas.openxmlformats.org/officeDocument/2006/relationships/slide" Target="slides/slide27.xml"/><Relationship Id="rId280" Type="http://schemas.openxmlformats.org/officeDocument/2006/relationships/slide" Target="slides/slide178.xml"/><Relationship Id="rId336" Type="http://schemas.openxmlformats.org/officeDocument/2006/relationships/slide" Target="slides/slide234.xml"/><Relationship Id="rId75" Type="http://schemas.openxmlformats.org/officeDocument/2006/relationships/slideMaster" Target="slideMasters/slideMaster75.xml"/><Relationship Id="rId140" Type="http://schemas.openxmlformats.org/officeDocument/2006/relationships/slide" Target="slides/slide38.xml"/><Relationship Id="rId182" Type="http://schemas.openxmlformats.org/officeDocument/2006/relationships/slide" Target="slides/slide80.xml"/><Relationship Id="rId378" Type="http://schemas.openxmlformats.org/officeDocument/2006/relationships/slide" Target="slides/slide276.xml"/><Relationship Id="rId403" Type="http://schemas.openxmlformats.org/officeDocument/2006/relationships/slide" Target="slides/slide301.xml"/><Relationship Id="rId6" Type="http://schemas.openxmlformats.org/officeDocument/2006/relationships/slideMaster" Target="slideMasters/slideMaster6.xml"/><Relationship Id="rId238" Type="http://schemas.openxmlformats.org/officeDocument/2006/relationships/slide" Target="slides/slide136.xml"/><Relationship Id="rId445" Type="http://schemas.openxmlformats.org/officeDocument/2006/relationships/slide" Target="slides/slide343.xml"/><Relationship Id="rId291" Type="http://schemas.openxmlformats.org/officeDocument/2006/relationships/slide" Target="slides/slide189.xml"/><Relationship Id="rId305" Type="http://schemas.openxmlformats.org/officeDocument/2006/relationships/slide" Target="slides/slide203.xml"/><Relationship Id="rId347" Type="http://schemas.openxmlformats.org/officeDocument/2006/relationships/slide" Target="slides/slide245.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9.xml"/><Relationship Id="rId389" Type="http://schemas.openxmlformats.org/officeDocument/2006/relationships/slide" Target="slides/slide287.xml"/><Relationship Id="rId193" Type="http://schemas.openxmlformats.org/officeDocument/2006/relationships/slide" Target="slides/slide91.xml"/><Relationship Id="rId207" Type="http://schemas.openxmlformats.org/officeDocument/2006/relationships/slide" Target="slides/slide105.xml"/><Relationship Id="rId249" Type="http://schemas.openxmlformats.org/officeDocument/2006/relationships/slide" Target="slides/slide147.xml"/><Relationship Id="rId414" Type="http://schemas.openxmlformats.org/officeDocument/2006/relationships/slide" Target="slides/slide312.xml"/><Relationship Id="rId456" Type="http://schemas.openxmlformats.org/officeDocument/2006/relationships/presProps" Target="presProps.xml"/><Relationship Id="rId13" Type="http://schemas.openxmlformats.org/officeDocument/2006/relationships/slideMaster" Target="slideMasters/slideMaster13.xml"/><Relationship Id="rId109" Type="http://schemas.openxmlformats.org/officeDocument/2006/relationships/slide" Target="slides/slide7.xml"/><Relationship Id="rId260" Type="http://schemas.openxmlformats.org/officeDocument/2006/relationships/slide" Target="slides/slide158.xml"/><Relationship Id="rId316" Type="http://schemas.openxmlformats.org/officeDocument/2006/relationships/slide" Target="slides/slide214.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8.xml"/><Relationship Id="rId358" Type="http://schemas.openxmlformats.org/officeDocument/2006/relationships/slide" Target="slides/slide256.xml"/><Relationship Id="rId162" Type="http://schemas.openxmlformats.org/officeDocument/2006/relationships/slide" Target="slides/slide60.xml"/><Relationship Id="rId218" Type="http://schemas.openxmlformats.org/officeDocument/2006/relationships/slide" Target="slides/slide116.xml"/><Relationship Id="rId425" Type="http://schemas.openxmlformats.org/officeDocument/2006/relationships/slide" Target="slides/slide323.xml"/><Relationship Id="rId271" Type="http://schemas.openxmlformats.org/officeDocument/2006/relationships/slide" Target="slides/slide169.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9.xml"/><Relationship Id="rId327" Type="http://schemas.openxmlformats.org/officeDocument/2006/relationships/slide" Target="slides/slide225.xml"/><Relationship Id="rId369" Type="http://schemas.openxmlformats.org/officeDocument/2006/relationships/slide" Target="slides/slide267.xml"/><Relationship Id="rId173" Type="http://schemas.openxmlformats.org/officeDocument/2006/relationships/slide" Target="slides/slide71.xml"/><Relationship Id="rId229" Type="http://schemas.openxmlformats.org/officeDocument/2006/relationships/slide" Target="slides/slide127.xml"/><Relationship Id="rId380" Type="http://schemas.openxmlformats.org/officeDocument/2006/relationships/slide" Target="slides/slide278.xml"/><Relationship Id="rId436" Type="http://schemas.openxmlformats.org/officeDocument/2006/relationships/slide" Target="slides/slide334.xml"/><Relationship Id="rId240" Type="http://schemas.openxmlformats.org/officeDocument/2006/relationships/slide" Target="slides/slide13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80.xml"/><Relationship Id="rId338" Type="http://schemas.openxmlformats.org/officeDocument/2006/relationships/slide" Target="slides/slide236.xml"/><Relationship Id="rId8" Type="http://schemas.openxmlformats.org/officeDocument/2006/relationships/slideMaster" Target="slideMasters/slideMaster8.xml"/><Relationship Id="rId142" Type="http://schemas.openxmlformats.org/officeDocument/2006/relationships/slide" Target="slides/slide40.xml"/><Relationship Id="rId184" Type="http://schemas.openxmlformats.org/officeDocument/2006/relationships/slide" Target="slides/slide82.xml"/><Relationship Id="rId391" Type="http://schemas.openxmlformats.org/officeDocument/2006/relationships/slide" Target="slides/slide289.xml"/><Relationship Id="rId405" Type="http://schemas.openxmlformats.org/officeDocument/2006/relationships/slide" Target="slides/slide303.xml"/><Relationship Id="rId447" Type="http://schemas.openxmlformats.org/officeDocument/2006/relationships/slide" Target="slides/slide345.xml"/><Relationship Id="rId251" Type="http://schemas.openxmlformats.org/officeDocument/2006/relationships/slide" Target="slides/slide149.xml"/><Relationship Id="rId46" Type="http://schemas.openxmlformats.org/officeDocument/2006/relationships/slideMaster" Target="slideMasters/slideMaster46.xml"/><Relationship Id="rId293" Type="http://schemas.openxmlformats.org/officeDocument/2006/relationships/slide" Target="slides/slide191.xml"/><Relationship Id="rId307" Type="http://schemas.openxmlformats.org/officeDocument/2006/relationships/slide" Target="slides/slide205.xml"/><Relationship Id="rId349" Type="http://schemas.openxmlformats.org/officeDocument/2006/relationships/slide" Target="slides/slide247.xml"/><Relationship Id="rId88" Type="http://schemas.openxmlformats.org/officeDocument/2006/relationships/slideMaster" Target="slideMasters/slideMaster88.xml"/><Relationship Id="rId111" Type="http://schemas.openxmlformats.org/officeDocument/2006/relationships/slide" Target="slides/slide9.xml"/><Relationship Id="rId153" Type="http://schemas.openxmlformats.org/officeDocument/2006/relationships/slide" Target="slides/slide51.xml"/><Relationship Id="rId195" Type="http://schemas.openxmlformats.org/officeDocument/2006/relationships/slide" Target="slides/slide93.xml"/><Relationship Id="rId209" Type="http://schemas.openxmlformats.org/officeDocument/2006/relationships/slide" Target="slides/slide107.xml"/><Relationship Id="rId360" Type="http://schemas.openxmlformats.org/officeDocument/2006/relationships/slide" Target="slides/slide258.xml"/><Relationship Id="rId416" Type="http://schemas.openxmlformats.org/officeDocument/2006/relationships/slide" Target="slides/slide314.xml"/><Relationship Id="rId220" Type="http://schemas.openxmlformats.org/officeDocument/2006/relationships/slide" Target="slides/slide118.xml"/><Relationship Id="rId458" Type="http://schemas.openxmlformats.org/officeDocument/2006/relationships/theme" Target="theme/theme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0.xml"/><Relationship Id="rId318" Type="http://schemas.openxmlformats.org/officeDocument/2006/relationships/slide" Target="slides/slide216.xml"/><Relationship Id="rId99" Type="http://schemas.openxmlformats.org/officeDocument/2006/relationships/slideMaster" Target="slideMasters/slideMaster99.xml"/><Relationship Id="rId122" Type="http://schemas.openxmlformats.org/officeDocument/2006/relationships/slide" Target="slides/slide20.xml"/><Relationship Id="rId164" Type="http://schemas.openxmlformats.org/officeDocument/2006/relationships/slide" Target="slides/slide62.xml"/><Relationship Id="rId371" Type="http://schemas.openxmlformats.org/officeDocument/2006/relationships/slide" Target="slides/slide269.xml"/><Relationship Id="rId427" Type="http://schemas.openxmlformats.org/officeDocument/2006/relationships/slide" Target="slides/slide325.xml"/><Relationship Id="rId26" Type="http://schemas.openxmlformats.org/officeDocument/2006/relationships/slideMaster" Target="slideMasters/slideMaster26.xml"/><Relationship Id="rId231" Type="http://schemas.openxmlformats.org/officeDocument/2006/relationships/slide" Target="slides/slide129.xml"/><Relationship Id="rId273" Type="http://schemas.openxmlformats.org/officeDocument/2006/relationships/slide" Target="slides/slide171.xml"/><Relationship Id="rId329" Type="http://schemas.openxmlformats.org/officeDocument/2006/relationships/slide" Target="slides/slide227.xml"/><Relationship Id="rId68" Type="http://schemas.openxmlformats.org/officeDocument/2006/relationships/slideMaster" Target="slideMasters/slideMaster68.xml"/><Relationship Id="rId133" Type="http://schemas.openxmlformats.org/officeDocument/2006/relationships/slide" Target="slides/slide31.xml"/><Relationship Id="rId175" Type="http://schemas.openxmlformats.org/officeDocument/2006/relationships/slide" Target="slides/slide73.xml"/><Relationship Id="rId340" Type="http://schemas.openxmlformats.org/officeDocument/2006/relationships/slide" Target="slides/slide238.xml"/><Relationship Id="rId200" Type="http://schemas.openxmlformats.org/officeDocument/2006/relationships/slide" Target="slides/slide98.xml"/><Relationship Id="rId382" Type="http://schemas.openxmlformats.org/officeDocument/2006/relationships/slide" Target="slides/slide280.xml"/><Relationship Id="rId438" Type="http://schemas.openxmlformats.org/officeDocument/2006/relationships/slide" Target="slides/slide336.xml"/><Relationship Id="rId242" Type="http://schemas.openxmlformats.org/officeDocument/2006/relationships/slide" Target="slides/slide140.xml"/><Relationship Id="rId284" Type="http://schemas.openxmlformats.org/officeDocument/2006/relationships/slide" Target="slides/slide182.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42.xml"/><Relationship Id="rId90" Type="http://schemas.openxmlformats.org/officeDocument/2006/relationships/slideMaster" Target="slideMasters/slideMaster90.xml"/><Relationship Id="rId186" Type="http://schemas.openxmlformats.org/officeDocument/2006/relationships/slide" Target="slides/slide84.xml"/><Relationship Id="rId351" Type="http://schemas.openxmlformats.org/officeDocument/2006/relationships/slide" Target="slides/slide249.xml"/><Relationship Id="rId393" Type="http://schemas.openxmlformats.org/officeDocument/2006/relationships/slide" Target="slides/slide291.xml"/><Relationship Id="rId407" Type="http://schemas.openxmlformats.org/officeDocument/2006/relationships/slide" Target="slides/slide305.xml"/><Relationship Id="rId449" Type="http://schemas.openxmlformats.org/officeDocument/2006/relationships/slide" Target="slides/slide347.xml"/><Relationship Id="rId211" Type="http://schemas.openxmlformats.org/officeDocument/2006/relationships/slide" Target="slides/slide109.xml"/><Relationship Id="rId253" Type="http://schemas.openxmlformats.org/officeDocument/2006/relationships/slide" Target="slides/slide151.xml"/><Relationship Id="rId295" Type="http://schemas.openxmlformats.org/officeDocument/2006/relationships/slide" Target="slides/slide193.xml"/><Relationship Id="rId309" Type="http://schemas.openxmlformats.org/officeDocument/2006/relationships/slide" Target="slides/slide207.xml"/><Relationship Id="rId48" Type="http://schemas.openxmlformats.org/officeDocument/2006/relationships/slideMaster" Target="slideMasters/slideMaster48.xml"/><Relationship Id="rId113" Type="http://schemas.openxmlformats.org/officeDocument/2006/relationships/slide" Target="slides/slide11.xml"/><Relationship Id="rId320" Type="http://schemas.openxmlformats.org/officeDocument/2006/relationships/slide" Target="slides/slide218.xml"/><Relationship Id="rId155" Type="http://schemas.openxmlformats.org/officeDocument/2006/relationships/slide" Target="slides/slide53.xml"/><Relationship Id="rId197" Type="http://schemas.openxmlformats.org/officeDocument/2006/relationships/slide" Target="slides/slide95.xml"/><Relationship Id="rId362" Type="http://schemas.openxmlformats.org/officeDocument/2006/relationships/slide" Target="slides/slide260.xml"/><Relationship Id="rId418" Type="http://schemas.openxmlformats.org/officeDocument/2006/relationships/slide" Target="slides/slide316.xml"/><Relationship Id="rId222" Type="http://schemas.openxmlformats.org/officeDocument/2006/relationships/slide" Target="slides/slide120.xml"/><Relationship Id="rId264" Type="http://schemas.openxmlformats.org/officeDocument/2006/relationships/slide" Target="slides/slide16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2.xml"/><Relationship Id="rId70" Type="http://schemas.openxmlformats.org/officeDocument/2006/relationships/slideMaster" Target="slideMasters/slideMaster70.xml"/><Relationship Id="rId166" Type="http://schemas.openxmlformats.org/officeDocument/2006/relationships/slide" Target="slides/slide64.xml"/><Relationship Id="rId331" Type="http://schemas.openxmlformats.org/officeDocument/2006/relationships/slide" Target="slides/slide229.xml"/><Relationship Id="rId373" Type="http://schemas.openxmlformats.org/officeDocument/2006/relationships/slide" Target="slides/slide271.xml"/><Relationship Id="rId429" Type="http://schemas.openxmlformats.org/officeDocument/2006/relationships/slide" Target="slides/slide327.xml"/><Relationship Id="rId1" Type="http://schemas.openxmlformats.org/officeDocument/2006/relationships/slideMaster" Target="slideMasters/slideMaster1.xml"/><Relationship Id="rId233" Type="http://schemas.openxmlformats.org/officeDocument/2006/relationships/slide" Target="slides/slide131.xml"/><Relationship Id="rId440" Type="http://schemas.openxmlformats.org/officeDocument/2006/relationships/slide" Target="slides/slide338.xml"/><Relationship Id="rId28" Type="http://schemas.openxmlformats.org/officeDocument/2006/relationships/slideMaster" Target="slideMasters/slideMaster28.xml"/><Relationship Id="rId275" Type="http://schemas.openxmlformats.org/officeDocument/2006/relationships/slide" Target="slides/slide173.xml"/><Relationship Id="rId300" Type="http://schemas.openxmlformats.org/officeDocument/2006/relationships/slide" Target="slides/slide198.xml"/><Relationship Id="rId81" Type="http://schemas.openxmlformats.org/officeDocument/2006/relationships/slideMaster" Target="slideMasters/slideMaster81.xml"/><Relationship Id="rId135" Type="http://schemas.openxmlformats.org/officeDocument/2006/relationships/slide" Target="slides/slide33.xml"/><Relationship Id="rId177" Type="http://schemas.openxmlformats.org/officeDocument/2006/relationships/slide" Target="slides/slide75.xml"/><Relationship Id="rId342" Type="http://schemas.openxmlformats.org/officeDocument/2006/relationships/slide" Target="slides/slide240.xml"/><Relationship Id="rId384" Type="http://schemas.openxmlformats.org/officeDocument/2006/relationships/slide" Target="slides/slide282.xml"/><Relationship Id="rId202" Type="http://schemas.openxmlformats.org/officeDocument/2006/relationships/slide" Target="slides/slide100.xml"/><Relationship Id="rId244" Type="http://schemas.openxmlformats.org/officeDocument/2006/relationships/slide" Target="slides/slide142.xml"/><Relationship Id="rId39" Type="http://schemas.openxmlformats.org/officeDocument/2006/relationships/slideMaster" Target="slideMasters/slideMaster39.xml"/><Relationship Id="rId286" Type="http://schemas.openxmlformats.org/officeDocument/2006/relationships/slide" Target="slides/slide184.xml"/><Relationship Id="rId451" Type="http://schemas.openxmlformats.org/officeDocument/2006/relationships/slide" Target="slides/slide349.xml"/><Relationship Id="rId50" Type="http://schemas.openxmlformats.org/officeDocument/2006/relationships/slideMaster" Target="slideMasters/slideMaster50.xml"/><Relationship Id="rId104" Type="http://schemas.openxmlformats.org/officeDocument/2006/relationships/slide" Target="slides/slide2.xml"/><Relationship Id="rId146" Type="http://schemas.openxmlformats.org/officeDocument/2006/relationships/slide" Target="slides/slide44.xml"/><Relationship Id="rId188" Type="http://schemas.openxmlformats.org/officeDocument/2006/relationships/slide" Target="slides/slide86.xml"/><Relationship Id="rId311" Type="http://schemas.openxmlformats.org/officeDocument/2006/relationships/slide" Target="slides/slide209.xml"/><Relationship Id="rId353" Type="http://schemas.openxmlformats.org/officeDocument/2006/relationships/slide" Target="slides/slide251.xml"/><Relationship Id="rId395" Type="http://schemas.openxmlformats.org/officeDocument/2006/relationships/slide" Target="slides/slide293.xml"/><Relationship Id="rId409" Type="http://schemas.openxmlformats.org/officeDocument/2006/relationships/slide" Target="slides/slide307.xml"/><Relationship Id="rId92" Type="http://schemas.openxmlformats.org/officeDocument/2006/relationships/slideMaster" Target="slideMasters/slideMaster92.xml"/><Relationship Id="rId213" Type="http://schemas.openxmlformats.org/officeDocument/2006/relationships/slide" Target="slides/slide111.xml"/><Relationship Id="rId420" Type="http://schemas.openxmlformats.org/officeDocument/2006/relationships/slide" Target="slides/slide318.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4212387" cy="100950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Focus your past, present and future on love for Christ and obedience (restated).</a:t>
            </a:r>
            <a:r>
              <a:rPr lang="en-SG">
                <a:effectLst/>
                <a:latin typeface="Arial"/>
                <a:cs typeface="Arial"/>
              </a:rPr>
              <a:t> </a:t>
            </a:r>
          </a:p>
          <a:p>
            <a:r>
              <a:rPr lang="en-US" sz="1200" kern="1200">
                <a:solidFill>
                  <a:schemeClr val="tx1"/>
                </a:solidFill>
                <a:effectLst/>
                <a:latin typeface="Arial"/>
                <a:ea typeface="ＭＳ Ｐゴシック" pitchFamily="-111" charset="-128"/>
                <a:cs typeface="Arial"/>
              </a:rPr>
              <a:t>Renewal is active in three tenses</a:t>
            </a:r>
            <a:r>
              <a:rPr lang="mr-IN"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importance to love the LORD (the </a:t>
            </a:r>
            <a:r>
              <a:rPr lang="en-US" sz="1200" i="1" kern="1200">
                <a:solidFill>
                  <a:schemeClr val="tx1"/>
                </a:solidFill>
                <a:effectLst/>
                <a:latin typeface="Arial"/>
                <a:ea typeface="ＭＳ Ｐゴシック" pitchFamily="-111" charset="-128"/>
                <a:cs typeface="Arial"/>
              </a:rPr>
              <a:t>Shema</a:t>
            </a:r>
            <a:r>
              <a:rPr lang="en-US" sz="1200" kern="1200">
                <a:solidFill>
                  <a:schemeClr val="tx1"/>
                </a:solidFill>
                <a:effectLst/>
                <a:latin typeface="Arial"/>
                <a:ea typeface="ＭＳ Ｐゴシック" pitchFamily="-111" charset="-128"/>
                <a:cs typeface="Arial"/>
              </a:rPr>
              <a:t>) is the basis for obeying all stipulations in the covenant (6:4-9).</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508365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a:t>
            </a:r>
            <a:r>
              <a:rPr lang="en-SG">
                <a:latin typeface="Arial"/>
                <a:ea typeface="ＭＳ Ｐゴシック" charset="0"/>
                <a:cs typeface="Arial"/>
              </a:rPr>
              <a:t>. </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eaLnBrk="1" hangingPunct="1"/>
            <a:r>
              <a:rPr lang="en-US" dirty="0">
                <a:latin typeface="Arial" charset="0"/>
                <a:ea typeface="ＭＳ Ｐゴシック" charset="0"/>
                <a:cs typeface="ＭＳ Ｐゴシック" charset="0"/>
              </a:rPr>
              <a:t>NS-02-Mark1-8-slide 111</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339434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2259826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7860249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Jews of</a:t>
            </a:r>
            <a:r>
              <a:rPr lang="en-US" baseline="0">
                <a:latin typeface="Arial"/>
                <a:cs typeface="Arial"/>
              </a:rPr>
              <a:t> later days took this so literally that they actually tied verses to their foreheads and arms.</a:t>
            </a:r>
            <a:endParaRPr lang="en-US">
              <a:latin typeface="Arial"/>
              <a:cs typeface="Arial"/>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They even have a mazzuzah on the sides of their doors with Scripture verses underneath.</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9BB818-B9FE-D44F-B972-FC1ABD2DAEE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3538" name="Rectangle 2"/>
          <p:cNvSpPr>
            <a:spLocks noGrp="1" noRot="1" noChangeAspect="1" noChangeArrowheads="1"/>
          </p:cNvSpPr>
          <p:nvPr>
            <p:ph type="sldImg"/>
          </p:nvPr>
        </p:nvSpPr>
        <p:spPr>
          <a:xfrm>
            <a:off x="1150938" y="692150"/>
            <a:ext cx="4556125" cy="3416300"/>
          </a:xfrm>
          <a:solidFill>
            <a:srgbClr val="FFFFFF"/>
          </a:solidFill>
          <a:ln/>
        </p:spPr>
      </p:sp>
      <p:sp>
        <p:nvSpPr>
          <p:cNvPr id="1935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A6F71D-3EE6-FD41-BE22-141F31BC781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5586" name="Rectangle 2"/>
          <p:cNvSpPr>
            <a:spLocks noGrp="1" noRot="1" noChangeAspect="1" noChangeArrowheads="1"/>
          </p:cNvSpPr>
          <p:nvPr>
            <p:ph type="sldImg"/>
          </p:nvPr>
        </p:nvSpPr>
        <p:spPr>
          <a:xfrm>
            <a:off x="1150938" y="692150"/>
            <a:ext cx="4556125" cy="3416300"/>
          </a:xfrm>
          <a:solidFill>
            <a:srgbClr val="FFFFFF"/>
          </a:solidFill>
          <a:ln/>
        </p:spPr>
      </p:sp>
      <p:sp>
        <p:nvSpPr>
          <p:cNvPr id="19558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E435F9-FAE3-0144-80C8-9833457BFA0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7634" name="Rectangle 2"/>
          <p:cNvSpPr>
            <a:spLocks noGrp="1" noRot="1" noChangeAspect="1" noChangeArrowheads="1"/>
          </p:cNvSpPr>
          <p:nvPr>
            <p:ph type="sldImg"/>
          </p:nvPr>
        </p:nvSpPr>
        <p:spPr>
          <a:xfrm>
            <a:off x="1150938" y="692150"/>
            <a:ext cx="4556125" cy="3416300"/>
          </a:xfrm>
          <a:solidFill>
            <a:srgbClr val="FFFFFF"/>
          </a:solidFill>
          <a:ln/>
        </p:spPr>
      </p:sp>
      <p:sp>
        <p:nvSpPr>
          <p:cNvPr id="19763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D91923-31FF-0D43-90A2-66FCBA1B4D1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800">
                <a:latin typeface="Arial" charset="0"/>
                <a:ea typeface="ＭＳ Ｐゴシック" charset="0"/>
                <a:cs typeface="ＭＳ Ｐゴシック" charset="0"/>
              </a:rPr>
              <a:t>Imad Shehadeh, </a:t>
            </a:r>
            <a:r>
              <a:rPr lang="en-US" altLang="ja-JP" sz="1800">
                <a:latin typeface="Arial" charset="0"/>
                <a:ea typeface="ＭＳ Ｐゴシック" charset="0"/>
                <a:cs typeface="ＭＳ Ｐゴシック" charset="0"/>
              </a:rPr>
              <a:t>"</a:t>
            </a:r>
            <a:r>
              <a:rPr lang="en-US" sz="1800">
                <a:latin typeface="Arial" charset="0"/>
                <a:ea typeface="ＭＳ Ｐゴシック" charset="0"/>
                <a:cs typeface="ＭＳ Ｐゴシック" charset="0"/>
              </a:rPr>
              <a:t>The Predicament of Islamic Monotheism,</a:t>
            </a:r>
            <a:r>
              <a:rPr lang="en-US" altLang="ja-JP" sz="1800">
                <a:latin typeface="Arial" charset="0"/>
                <a:ea typeface="ＭＳ Ｐゴシック" charset="0"/>
                <a:cs typeface="ＭＳ Ｐゴシック" charset="0"/>
              </a:rPr>
              <a:t>"</a:t>
            </a:r>
            <a:r>
              <a:rPr lang="en-US" sz="1800">
                <a:latin typeface="Arial" charset="0"/>
                <a:ea typeface="ＭＳ Ｐゴシック" charset="0"/>
                <a:cs typeface="ＭＳ Ｐゴシック" charset="0"/>
              </a:rPr>
              <a:t> Bibliotheca Sacra 161 (April-June 2004): 162.</a:t>
            </a:r>
            <a:endParaRPr lang="en-US">
              <a:latin typeface="Arial"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90635C-3739-AC41-9005-7A4ACC67B9E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Totally conquering Canaan so that no rival may exist to God's Lordship shows love for the LORD (Ch. 7).</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170</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Remembering God's provision in the wilderness so that the land's abundance will not promote a spirit of self-sufficiency shows love for the LORD (Ch. 8).</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0031500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OS-12-2Sam-79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BE9E0-2496-5846-B874-2AB31239707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82022808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 English-77</a:t>
            </a:r>
          </a:p>
          <a:p>
            <a:r>
              <a:rPr lang="en-US" dirty="0"/>
              <a:t>AP-Engaging Atheists-7</a:t>
            </a:r>
          </a:p>
          <a:p>
            <a:r>
              <a:rPr lang="en-US" dirty="0"/>
              <a:t>BE-03-Leviticus-260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653937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05392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0348197"/>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219</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420B7197-73DE-43D0-AFB6-C155E5F99E4B}" type="slidenum">
              <a:rPr lang="en-US" altLang="en-US" sz="1200">
                <a:solidFill>
                  <a:srgbClr val="000000"/>
                </a:solidFill>
                <a:latin typeface="Arial" pitchFamily="34" charset="0"/>
              </a:rPr>
              <a:pPr algn="r" defTabSz="914400" fontAlgn="base">
                <a:spcBef>
                  <a:spcPct val="0"/>
                </a:spcBef>
                <a:spcAft>
                  <a:spcPct val="0"/>
                </a:spcAft>
                <a:defRPr/>
              </a:pPr>
              <a:t>220</a:t>
            </a:fld>
            <a:endParaRPr lang="en-US" altLang="en-US" sz="1200">
              <a:solidFill>
                <a:srgbClr val="000000"/>
              </a:solidFill>
              <a:latin typeface="Arial" pitchFamily="34" charset="0"/>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xfrm>
            <a:off x="1219200" y="3276600"/>
            <a:ext cx="184731" cy="276999"/>
          </a:xfrm>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1240773D-5581-482B-833A-EE1ED80EEDE6}" type="slidenum">
              <a:rPr lang="en-US" altLang="en-US" sz="1200">
                <a:solidFill>
                  <a:srgbClr val="000000"/>
                </a:solidFill>
                <a:latin typeface="Times New Roman" pitchFamily="18" charset="0"/>
              </a:rPr>
              <a:pPr algn="r" defTabSz="914400" fontAlgn="base">
                <a:spcBef>
                  <a:spcPct val="0"/>
                </a:spcBef>
                <a:spcAft>
                  <a:spcPct val="0"/>
                </a:spcAft>
                <a:defRPr/>
              </a:pPr>
              <a:t>221</a:t>
            </a:fld>
            <a:endParaRPr lang="en-US" altLang="en-US" sz="1200">
              <a:solidFill>
                <a:srgbClr val="000000"/>
              </a:solidFill>
              <a:latin typeface="Times New Roman" pitchFamily="18"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642426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FA063362-A797-4088-B374-2FCB5A8A00FE}" type="slidenum">
              <a:rPr lang="en-US" altLang="en-US" sz="1200">
                <a:solidFill>
                  <a:srgbClr val="000000"/>
                </a:solidFill>
                <a:latin typeface="Times New Roman" pitchFamily="18" charset="0"/>
              </a:rPr>
              <a:pPr algn="r" defTabSz="914400" fontAlgn="base">
                <a:spcBef>
                  <a:spcPct val="0"/>
                </a:spcBef>
                <a:spcAft>
                  <a:spcPct val="0"/>
                </a:spcAft>
                <a:defRPr/>
              </a:pPr>
              <a:t>222</a:t>
            </a:fld>
            <a:endParaRPr lang="en-US" altLang="en-US" sz="1200">
              <a:solidFill>
                <a:srgbClr val="000000"/>
              </a:solidFill>
              <a:latin typeface="Times New Roman" pitchFamily="18"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72E261A4-4747-477F-A184-6D11B90348D6}" type="slidenum">
              <a:rPr lang="en-US" altLang="en-US" sz="1200">
                <a:solidFill>
                  <a:srgbClr val="000000"/>
                </a:solidFill>
                <a:latin typeface="Times New Roman" pitchFamily="18" charset="0"/>
              </a:rPr>
              <a:pPr algn="r" defTabSz="914400" fontAlgn="base">
                <a:spcBef>
                  <a:spcPct val="0"/>
                </a:spcBef>
                <a:spcAft>
                  <a:spcPct val="0"/>
                </a:spcAft>
                <a:defRPr/>
              </a:pPr>
              <a:t>223</a:t>
            </a:fld>
            <a:endParaRPr lang="en-US" altLang="en-US" sz="1200">
              <a:solidFill>
                <a:srgbClr val="000000"/>
              </a:solidFill>
              <a:latin typeface="Times New Roman" pitchFamily="18"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CC2C80-D50B-3140-9DA6-5CED4719FF3F}" type="slidenum">
              <a:rPr kumimoji="0" lang="en-US" sz="1200" b="0" i="0" u="none" strike="noStrike" kern="1200" cap="none" spc="0" normalizeH="0" baseline="0" noProof="0">
                <a:ln>
                  <a:noFill/>
                </a:ln>
                <a:solidFill>
                  <a:srgbClr val="FFFFFF"/>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0" i="0" u="none" strike="noStrike" kern="1200" cap="none" spc="0" normalizeH="0" baseline="0" noProof="0">
                <a:ln>
                  <a:noFill/>
                </a:ln>
                <a:solidFill>
                  <a:srgbClr val="FFFFFF"/>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237</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7625396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BE-03-Leviticus-134</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Jesus said that if we love him, then we’ll obey him.</a:t>
            </a:r>
          </a:p>
          <a:p>
            <a:r>
              <a:rPr lang="en-US">
                <a:latin typeface="Arial"/>
                <a:cs typeface="Arial"/>
              </a:rPr>
              <a:t>Conversely, if we don’t love someone, we rebel against him.</a:t>
            </a:r>
          </a:p>
          <a:p>
            <a:r>
              <a:rPr lang="en-US">
                <a:latin typeface="Arial"/>
                <a:cs typeface="Arial"/>
              </a:rPr>
              <a:t>Do you love Jesus? </a:t>
            </a:r>
          </a:p>
          <a:p>
            <a:r>
              <a:rPr lang="en-US">
                <a:latin typeface="Arial"/>
                <a:cs typeface="Arial"/>
              </a:rPr>
              <a:t>How would you know if you love Jesus?</a:t>
            </a:r>
          </a:p>
          <a:p>
            <a:r>
              <a:rPr lang="en-US">
                <a:latin typeface="Arial"/>
                <a:cs typeface="Arial"/>
              </a:rPr>
              <a:t>We typically spend time with those we love. So do you spend time with Jesus?</a:t>
            </a:r>
          </a:p>
          <a:p>
            <a:r>
              <a:rPr lang="en-US">
                <a:latin typeface="Arial"/>
                <a:cs typeface="Arial"/>
              </a:rPr>
              <a:t>We share like values with people we love. Are your values becoming more like what Jesus values?</a:t>
            </a:r>
          </a:p>
          <a:p>
            <a:r>
              <a:rPr lang="en-US">
                <a:latin typeface="Arial"/>
                <a:cs typeface="Arial"/>
              </a:rPr>
              <a:t> </a:t>
            </a:r>
          </a:p>
          <a:p>
            <a:r>
              <a:rPr lang="en-US">
                <a:latin typeface="Arial"/>
                <a:cs typeface="Arial"/>
              </a:rPr>
              <a:t>(What is the third and final way you can be spiritually renewed?)</a:t>
            </a:r>
          </a:p>
          <a:p>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7874960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173894"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SG" sz="1200" b="0" i="0" u="none" strike="noStrike" kern="1200" baseline="0">
                <a:solidFill>
                  <a:schemeClr val="tx1"/>
                </a:solidFill>
                <a:latin typeface="Arial"/>
                <a:ea typeface="ＭＳ Ｐゴシック" pitchFamily="-111" charset="-128"/>
                <a:cs typeface="Arial"/>
              </a:rPr>
              <a:t>“Then Moses and the Levitical priests addressed all Israel as follows: ‘O Israel, be quiet and listen! Today you have become the people of the Lord your God.  </a:t>
            </a:r>
            <a:r>
              <a:rPr lang="en-SG" sz="1200" b="1" i="0" u="none" strike="noStrike" kern="1200" baseline="30000">
                <a:solidFill>
                  <a:schemeClr val="tx1"/>
                </a:solidFill>
                <a:latin typeface="Arial"/>
                <a:ea typeface="ＭＳ Ｐゴシック" pitchFamily="-111" charset="-128"/>
                <a:cs typeface="Arial"/>
              </a:rPr>
              <a:t>10</a:t>
            </a:r>
            <a:r>
              <a:rPr lang="en-SG" sz="1200" b="0" i="0" u="none" strike="noStrike" kern="1200" baseline="0">
                <a:solidFill>
                  <a:schemeClr val="tx1"/>
                </a:solidFill>
                <a:latin typeface="Arial"/>
                <a:ea typeface="ＭＳ Ｐゴシック" pitchFamily="-111" charset="-128"/>
                <a:cs typeface="Arial"/>
              </a:rPr>
              <a:t> So you must obey the Lord your God by keeping all these commands and decrees that I am giving you today.’ </a:t>
            </a:r>
            <a:r>
              <a:rPr lang="en-SG" sz="1200" b="0" i="0" u="none" strike="noStrike" kern="1200" baseline="30000">
                <a:solidFill>
                  <a:schemeClr val="tx1"/>
                </a:solidFill>
                <a:latin typeface="Arial"/>
                <a:ea typeface="ＭＳ Ｐゴシック" pitchFamily="-111" charset="-128"/>
                <a:cs typeface="Arial"/>
              </a:rPr>
              <a:t>11 </a:t>
            </a:r>
            <a:r>
              <a:rPr lang="en-SG" sz="1200" b="0" i="0" u="none" strike="noStrike" kern="1200" baseline="0">
                <a:solidFill>
                  <a:schemeClr val="tx1"/>
                </a:solidFill>
                <a:latin typeface="Arial"/>
                <a:ea typeface="ＭＳ Ｐゴシック" pitchFamily="-111" charset="-128"/>
                <a:cs typeface="Arial"/>
              </a:rPr>
              <a:t>That same day Moses also gave this charge to the people:  </a:t>
            </a:r>
            <a:r>
              <a:rPr lang="en-SG" sz="1200" b="1" i="0" u="none" strike="noStrike" kern="1200" baseline="30000">
                <a:solidFill>
                  <a:schemeClr val="tx1"/>
                </a:solidFill>
                <a:latin typeface="Arial"/>
                <a:ea typeface="ＭＳ Ｐゴシック" pitchFamily="-111" charset="-128"/>
                <a:cs typeface="Arial"/>
              </a:rPr>
              <a:t>12</a:t>
            </a:r>
            <a:r>
              <a:rPr lang="en-SG" sz="1200" b="0" i="0" u="none" strike="noStrike" kern="1200" baseline="0">
                <a:solidFill>
                  <a:schemeClr val="tx1"/>
                </a:solidFill>
                <a:latin typeface="Arial"/>
                <a:ea typeface="ＭＳ Ｐゴシック" pitchFamily="-111" charset="-128"/>
                <a:cs typeface="Arial"/>
              </a:rPr>
              <a:t> ‘When you cross the Jordan River, the tribes of Simeon, Levi, Judah, Issachar, Joseph, and Benjamin must stand on Mount Gerizim to proclaim a blessing over the people.  </a:t>
            </a:r>
            <a:r>
              <a:rPr lang="en-SG" sz="1200" b="1" i="0" u="none" strike="noStrike" kern="1200" baseline="30000">
                <a:solidFill>
                  <a:schemeClr val="tx1"/>
                </a:solidFill>
                <a:latin typeface="Arial"/>
                <a:ea typeface="ＭＳ Ｐゴシック" pitchFamily="-111" charset="-128"/>
                <a:cs typeface="Arial"/>
              </a:rPr>
              <a:t>13</a:t>
            </a:r>
            <a:r>
              <a:rPr lang="en-SG" sz="1200" b="0" i="0" u="none" strike="noStrike" kern="1200" baseline="0">
                <a:solidFill>
                  <a:schemeClr val="tx1"/>
                </a:solidFill>
                <a:latin typeface="Arial"/>
                <a:ea typeface="ＭＳ Ｐゴシック" pitchFamily="-111" charset="-128"/>
                <a:cs typeface="Arial"/>
              </a:rPr>
              <a:t> And the tribes of Reuben, Gad, Asher, Zebulun, Dan, and Naphtali must stand on Mount Ebal to proclaim a curse’” (Deut. 27:11-13).</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2424427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the individual blessings and cursings are just too obvious!</a:t>
            </a:r>
          </a:p>
          <a:p>
            <a:r>
              <a:rPr lang="en-US" baseline="0" dirty="0">
                <a:latin typeface="Arial"/>
                <a:cs typeface="Arial"/>
              </a:rPr>
              <a:t>———————</a:t>
            </a:r>
          </a:p>
          <a:p>
            <a:r>
              <a:rPr lang="en-US" baseline="0" dirty="0">
                <a:latin typeface="Arial"/>
                <a:cs typeface="Arial"/>
              </a:rPr>
              <a:t>OS-05-Deuteronomy-242</a:t>
            </a:r>
          </a:p>
          <a:p>
            <a:r>
              <a:rPr lang="en-US" baseline="0" dirty="0">
                <a:latin typeface="Arial"/>
                <a:cs typeface="Arial"/>
              </a:rPr>
              <a:t>OS-12-2 Kings-97</a:t>
            </a:r>
          </a:p>
          <a:p>
            <a:r>
              <a:rPr lang="en-US" dirty="0">
                <a:latin typeface="Arial"/>
                <a:cs typeface="Arial"/>
              </a:rPr>
              <a:t>OS-14-2 Chron-62</a:t>
            </a:r>
          </a:p>
          <a:p>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26CFFC-07BD-7947-9602-E076BC2C98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914400" y="4343400"/>
            <a:ext cx="5029200" cy="7827963"/>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endParaRPr lang="en-US" altLang="zh-CN" sz="3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3100" b="0" dirty="0">
                <a:solidFill>
                  <a:srgbClr val="FFFF00"/>
                </a:solidFill>
                <a:latin typeface="Times" charset="0"/>
                <a:ea typeface="宋体" charset="0"/>
                <a:cs typeface="宋体" charset="0"/>
              </a:rPr>
              <a:t>Today we'll</a:t>
            </a:r>
            <a:r>
              <a:rPr lang="en-US" altLang="zh-CN" sz="3100" b="0" baseline="0" dirty="0">
                <a:solidFill>
                  <a:srgbClr val="FFFF00"/>
                </a:solidFill>
                <a:latin typeface="Times" charset="0"/>
                <a:ea typeface="宋体" charset="0"/>
                <a:cs typeface="宋体" charset="0"/>
              </a:rPr>
              <a:t> see the</a:t>
            </a:r>
            <a:r>
              <a:rPr lang="en-US" altLang="zh-CN" sz="3100" b="0" dirty="0">
                <a:solidFill>
                  <a:srgbClr val="FFFF00"/>
                </a:solidFill>
                <a:latin typeface="Times" charset="0"/>
                <a:ea typeface="宋体" charset="0"/>
                <a:cs typeface="宋体" charset="0"/>
              </a:rPr>
              <a:t> account of Babylon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siege and destruction of Samaria and Jerusalem for the nation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sin, but what was the justification for God</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lstStyle/>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dirty="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408494375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lstStyle/>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dirty="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274294011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lstStyle/>
          <a:p>
            <a:endParaRPr lang="en-US" dirty="0">
              <a:latin typeface="Arial"/>
              <a:cs typeface="Arial"/>
            </a:endParaRPr>
          </a:p>
        </p:txBody>
      </p:sp>
    </p:spTree>
    <p:extLst>
      <p:ext uri="{BB962C8B-B14F-4D97-AF65-F5344CB8AC3E}">
        <p14:creationId xmlns:p14="http://schemas.microsoft.com/office/powerpoint/2010/main" val="897589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37298548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lstStyle/>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dirty="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9492723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endParaRPr lang="en-US">
              <a:cs typeface="ＭＳ Ｐゴシック" charset="0"/>
            </a:endParaRPr>
          </a:p>
        </p:txBody>
      </p:sp>
    </p:spTree>
    <p:extLst>
      <p:ext uri="{BB962C8B-B14F-4D97-AF65-F5344CB8AC3E}">
        <p14:creationId xmlns:p14="http://schemas.microsoft.com/office/powerpoint/2010/main" val="3624778472"/>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p:cNvSpPr>
            <a:spLocks noGrp="1" noRot="1" noChangeAspect="1" noChangeArrowheads="1" noTextEdit="1"/>
          </p:cNvSpPr>
          <p:nvPr>
            <p:ph type="sldImg"/>
          </p:nvPr>
        </p:nvSpPr>
        <p:spPr>
          <a:xfrm>
            <a:off x="1150938" y="692150"/>
            <a:ext cx="4556125" cy="3416300"/>
          </a:xfrm>
          <a:ln/>
        </p:spPr>
      </p:sp>
      <p:sp>
        <p:nvSpPr>
          <p:cNvPr id="40962" name="Rectangle 3"/>
          <p:cNvSpPr>
            <a:spLocks noGrp="1" noChangeArrowheads="1"/>
          </p:cNvSpPr>
          <p:nvPr>
            <p:ph type="body" idx="1"/>
          </p:nvPr>
        </p:nvSpPr>
        <p:spPr>
          <a:noFill/>
        </p:spPr>
        <p:txBody>
          <a:bodyPr/>
          <a:lstStyle/>
          <a:p>
            <a:pPr algn="just" rtl="1"/>
            <a:r>
              <a:rPr lang="ar-JO" b="1" dirty="0">
                <a:latin typeface="Times" charset="0"/>
              </a:rPr>
              <a:t>الآن ... إلى الخطوط العريضة الأساسية للوعد ... أ. ن. ب... أرض ونسل وبركة ... يمكننا أيضًا إضافة هذه المفاهيم الأساسية ... ثلاث أفكار إضافية تصف خصائص ذلك الوعد الإبراهيمي ...</a:t>
            </a:r>
          </a:p>
          <a:p>
            <a:pPr algn="just" rtl="1"/>
            <a:r>
              <a:rPr lang="ar-JO" b="1" dirty="0">
                <a:latin typeface="Times" charset="0"/>
              </a:rPr>
              <a:t>//// أولاً ... كان هذا الوعد العظيم - ولا يزال - حرفيًا من حيث أن الكلمات تعني بالضبط ما تقوله.</a:t>
            </a:r>
          </a:p>
          <a:p>
            <a:pPr algn="just" rtl="1"/>
            <a:r>
              <a:rPr lang="ar-JO" b="1" dirty="0">
                <a:latin typeface="Times" charset="0"/>
              </a:rPr>
              <a:t>//// إنه أيضًا ترتيب أبدي ، وهو ترتيب لا ينتهي ، يضمنه صانع العقد ، الله نفسه. وأخيرا ...</a:t>
            </a:r>
          </a:p>
          <a:p>
            <a:pPr algn="just" rtl="1"/>
            <a:r>
              <a:rPr lang="ar-JO" b="1" dirty="0">
                <a:latin typeface="Times" charset="0"/>
              </a:rPr>
              <a:t>//// إنه غير مشروط ... يشير إلى أنه بغض النظر عما قد يفعله إبراهيم أو نسله في المستقبل ، فإن الله ، في الوقت المناسب ... يكرر: في الوقت المناسب ... يفي بكل عنصر من وعوده.</a:t>
            </a:r>
          </a:p>
          <a:p>
            <a:pPr algn="just" rtl="1"/>
            <a:r>
              <a:rPr lang="ar-JO" b="1" dirty="0">
                <a:latin typeface="Times" charset="0"/>
              </a:rPr>
              <a:t>بينما نتحرك أبعد من ذلك في هذه القصة ، سوف نأتي لنرى كيف تم بناء الكتاب المقدس بأكمله على تلك المجموعة من الوعود التأسيسية وغير المشروطة .... ليصبح قريبًا عقدًا قانونيًا بين الله وصديقه إبراهيم.</a:t>
            </a:r>
            <a:endParaRPr lang="en-US" b="1" dirty="0">
              <a:latin typeface="Times"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3648271" cy="997196"/>
          </a:xfrm>
          <a:noFill/>
        </p:spPr>
        <p:txBody>
          <a:bodyPr/>
          <a:lstStyle/>
          <a:p>
            <a:endParaRPr lang="en-US" b="0" dirty="0">
              <a:latin typeface="Arial"/>
              <a:cs typeface="Arial"/>
            </a:endParaRPr>
          </a:p>
          <a:p>
            <a:r>
              <a:rPr lang="en-US" b="0" dirty="0">
                <a:latin typeface="Arial"/>
                <a:cs typeface="Arial"/>
              </a:rPr>
              <a:t>Now study this plan of organization…the down-to-earth meaning of those three promises…the L-S-B on ABRAHAM</a:t>
            </a:r>
            <a:r>
              <a:rPr lang="fr-FR" altLang="ja-JP" b="0" dirty="0">
                <a:latin typeface="Arial"/>
                <a:cs typeface="Arial"/>
              </a:rPr>
              <a:t>'</a:t>
            </a:r>
            <a:r>
              <a:rPr lang="en-US" b="0" dirty="0">
                <a:latin typeface="Arial"/>
                <a:cs typeface="Arial"/>
              </a:rPr>
              <a:t>s folder… </a:t>
            </a:r>
          </a:p>
          <a:p>
            <a:r>
              <a:rPr lang="en-US" b="0" dirty="0">
                <a:latin typeface="Arial"/>
                <a:cs typeface="Arial"/>
              </a:rPr>
              <a:t>////	First…PROMISE #1: GENESIS 12:1...A LAND — real estate, a geographic inheritance that most Jewish people respect politically to this present day.</a:t>
            </a:r>
          </a:p>
          <a:p>
            <a:r>
              <a:rPr lang="en-US" b="0" dirty="0">
                <a:latin typeface="Arial"/>
                <a:cs typeface="Arial"/>
              </a:rPr>
              <a:t> ////	PROMISE #2: GENESIS 12:2...A SEED —  a long line of descendants...especially interesting because at the time the Promise is given, ABRAHAM and SARAH are approaching old age and yet they have never had children. </a:t>
            </a:r>
          </a:p>
          <a:p>
            <a:r>
              <a:rPr lang="en-US" b="0" dirty="0">
                <a:latin typeface="Arial"/>
                <a:cs typeface="Arial"/>
              </a:rPr>
              <a:t>////	The final PROMISE, Number 3: GENESIS 12:3...A BLESSING promised to Abraham personally and to his descendants. Furthermore, God promises that, through His blessing to ABRAHAM, </a:t>
            </a:r>
            <a:r>
              <a:rPr lang="en-US" b="0" i="1" u="sng" dirty="0">
                <a:latin typeface="Arial"/>
                <a:cs typeface="Arial"/>
              </a:rPr>
              <a:t>all the families of the earth will be blessed…NOT JUST ABRAHAM</a:t>
            </a:r>
            <a:r>
              <a:rPr lang="fr-FR" altLang="ja-JP" b="0" i="1" u="sng" dirty="0">
                <a:latin typeface="Arial"/>
                <a:cs typeface="Arial"/>
              </a:rPr>
              <a:t>'</a:t>
            </a:r>
            <a:r>
              <a:rPr lang="en-US" b="0" i="1" u="sng" dirty="0">
                <a:latin typeface="Arial"/>
                <a:cs typeface="Arial"/>
              </a:rPr>
              <a:t>S descendants!  </a:t>
            </a:r>
            <a:r>
              <a:rPr lang="en-US" b="0" dirty="0">
                <a:latin typeface="Arial"/>
                <a:cs typeface="Arial"/>
              </a:rPr>
              <a:t>Notice that wording! It</a:t>
            </a:r>
            <a:r>
              <a:rPr lang="fr-FR" altLang="ja-JP" b="0" dirty="0">
                <a:latin typeface="Arial"/>
                <a:cs typeface="Arial"/>
              </a:rPr>
              <a:t>'</a:t>
            </a:r>
            <a:r>
              <a:rPr lang="en-US" b="0" dirty="0">
                <a:latin typeface="Arial"/>
                <a:cs typeface="Arial"/>
              </a:rPr>
              <a:t>s important to an understanding of GRACE!</a:t>
            </a: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1010B3-56EC-854E-A534-FDF2DA223A9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84151"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Chapter 30 says that Israel will be dispersed but then Israel will return to the L</a:t>
            </a:r>
            <a:r>
              <a:rPr lang="en-US" sz="1100">
                <a:latin typeface="Arial" charset="0"/>
                <a:ea typeface="ＭＳ Ｐゴシック" charset="0"/>
                <a:cs typeface="ＭＳ Ｐゴシック" charset="0"/>
              </a:rPr>
              <a:t>ORD</a:t>
            </a:r>
            <a:r>
              <a:rPr lang="en-US">
                <a:latin typeface="Arial" charset="0"/>
                <a:ea typeface="ＭＳ Ｐゴシック" charset="0"/>
                <a:cs typeface="ＭＳ Ｐゴシック" charset="0"/>
              </a:rPr>
              <a:t>, so he</a:t>
            </a:r>
            <a:r>
              <a:rPr lang="en-US" baseline="0">
                <a:latin typeface="Arial" charset="0"/>
                <a:ea typeface="ＭＳ Ｐゴシック" charset="0"/>
                <a:cs typeface="ＭＳ Ｐゴシック" charset="0"/>
              </a:rPr>
              <a:t> will restore them from the nations and bring them back to the Land.</a:t>
            </a:r>
            <a:endParaRPr lang="en-US">
              <a:latin typeface="Arial"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2863850" y="519113"/>
            <a:ext cx="3416300" cy="2562225"/>
          </a:xfrm>
          <a:ln/>
        </p:spPr>
      </p:sp>
      <p:sp>
        <p:nvSpPr>
          <p:cNvPr id="62466" name="Rectangle 3"/>
          <p:cNvSpPr>
            <a:spLocks noGrp="1" noChangeArrowheads="1"/>
          </p:cNvSpPr>
          <p:nvPr>
            <p:ph type="body" idx="1"/>
          </p:nvPr>
        </p:nvSpPr>
        <p:spPr>
          <a:xfrm>
            <a:off x="1219200" y="3276600"/>
            <a:ext cx="12870405" cy="195745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Verses 5 and 6 are the very heart of that Land Covenant from Deuteronomy 30:</a:t>
            </a:r>
          </a:p>
          <a:p>
            <a:endParaRPr lang="en-US" b="0">
              <a:latin typeface="Arial"/>
              <a:ea typeface="ＭＳ Ｐゴシック" charset="0"/>
              <a:cs typeface="Arial"/>
            </a:endParaRPr>
          </a:p>
          <a:p>
            <a:r>
              <a:rPr lang="en-US" b="0">
                <a:latin typeface="Arial"/>
                <a:ea typeface="ＭＳ Ｐゴシック" charset="0"/>
                <a:cs typeface="Arial"/>
              </a:rPr>
              <a:t>5 "He will bring you to </a:t>
            </a:r>
          </a:p>
          <a:p>
            <a:r>
              <a:rPr lang="en-US" b="0">
                <a:latin typeface="Arial"/>
                <a:ea typeface="ＭＳ Ｐゴシック" charset="0"/>
                <a:cs typeface="Arial"/>
              </a:rPr>
              <a:t>////</a:t>
            </a:r>
            <a:r>
              <a:rPr lang="en-US" b="0" baseline="0">
                <a:latin typeface="Arial"/>
                <a:ea typeface="ＭＳ Ｐゴシック" charset="0"/>
                <a:cs typeface="Arial"/>
              </a:rPr>
              <a:t>  </a:t>
            </a:r>
            <a:r>
              <a:rPr lang="en-US" b="0">
                <a:latin typeface="Arial"/>
                <a:ea typeface="ＭＳ Ｐゴシック" charset="0"/>
                <a:cs typeface="Arial"/>
              </a:rPr>
              <a:t>the land that belonged to your fathers, and you will take possession of it.  He will make you more prosperous and numerous than your fathers.</a:t>
            </a:r>
          </a:p>
          <a:p>
            <a:r>
              <a:rPr lang="en-US" b="0">
                <a:latin typeface="Arial"/>
                <a:ea typeface="ＭＳ Ｐゴシック" charset="0"/>
                <a:cs typeface="Arial"/>
              </a:rPr>
              <a:t> ////</a:t>
            </a:r>
            <a:r>
              <a:rPr lang="en-US" b="0" baseline="0">
                <a:latin typeface="Arial"/>
                <a:ea typeface="ＭＳ Ｐゴシック" charset="0"/>
                <a:cs typeface="Arial"/>
              </a:rPr>
              <a:t>  </a:t>
            </a:r>
            <a:r>
              <a:rPr lang="en-US" b="0">
                <a:latin typeface="Arial"/>
                <a:ea typeface="ＭＳ Ｐゴシック" charset="0"/>
                <a:cs typeface="Arial"/>
              </a:rPr>
              <a:t>6 The Lord your God will circumcise your hearts and the hearts of your descendants so that you may love him with all your heart and with all your soul and live.</a:t>
            </a:r>
            <a:r>
              <a:rPr lang="en-US" altLang="ja-JP" b="0">
                <a:latin typeface="Arial"/>
                <a:ea typeface="ＭＳ Ｐゴシック" charset="0"/>
                <a:cs typeface="Arial"/>
              </a:rPr>
              <a:t>"</a:t>
            </a:r>
            <a:endParaRPr lang="en-US" b="0">
              <a:latin typeface="Arial"/>
              <a:ea typeface="ＭＳ Ｐゴシック" charset="0"/>
              <a:cs typeface="Arial"/>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panose="020B0604020202020204" pitchFamily="34" charset="0"/>
                <a:ea typeface="ＭＳ Ｐゴシック" charset="0"/>
                <a:cs typeface="Arial" panose="020B0604020202020204" pitchFamily="34" charset="0"/>
              </a:rPr>
              <a:t>And with this covenant -- this further promise from God – we see an amplification of that first part of the Abrahamic Covenant -- the promise of a LAND.  As Israel</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s future unfolds, the SEED and BLESSING portions of the Abrahamic will also be amplified in yet more promises to God</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s special Old Testament people…but each one related to that original Abrahamic contract or covenant.  Soon after Moses delivers his five sermons or discourses…he dies and is carried by God to a burial site unknown to any man to this day.</a:t>
            </a: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285</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1" dirty="0">
                <a:latin typeface="Arial" charset="0"/>
                <a:ea typeface="SimSun" charset="0"/>
                <a:cs typeface="SimSun" charset="0"/>
              </a:rPr>
              <a:t>Common English-7</a:t>
            </a:r>
          </a:p>
          <a:p>
            <a:pPr eaLnBrk="1" hangingPunct="1"/>
            <a:r>
              <a:rPr lang="en-US" altLang="zh-CN" b="1" dirty="0">
                <a:latin typeface="Arial" charset="0"/>
                <a:ea typeface="SimSun" charset="0"/>
                <a:cs typeface="SimSun" charset="0"/>
              </a:rPr>
              <a:t>CH-02-Nature-103-p34a</a:t>
            </a:r>
          </a:p>
          <a:p>
            <a:pPr eaLnBrk="1" hangingPunct="1"/>
            <a:r>
              <a:rPr lang="en-US" altLang="zh-CN" b="1" dirty="0">
                <a:latin typeface="Arial" charset="0"/>
                <a:ea typeface="SimSun" charset="0"/>
                <a:cs typeface="SimSun" charset="0"/>
              </a:rPr>
              <a:t>OC-10-Chronology-42</a:t>
            </a:r>
          </a:p>
          <a:p>
            <a:pPr eaLnBrk="1" hangingPunct="1"/>
            <a:r>
              <a:rPr lang="en-US" altLang="zh-CN" b="1" dirty="0">
                <a:latin typeface="Arial" charset="0"/>
                <a:ea typeface="SimSun" charset="0"/>
                <a:cs typeface="SimSun" charset="0"/>
              </a:rPr>
              <a:t>OS-00-Intro &amp; Biblical Theology-25 &amp; 90</a:t>
            </a:r>
          </a:p>
          <a:p>
            <a:pPr eaLnBrk="1" hangingPunct="1"/>
            <a:r>
              <a:rPr lang="en-US" altLang="zh-CN" b="1" dirty="0">
                <a:latin typeface="Arial" charset="0"/>
                <a:ea typeface="SimSun" charset="0"/>
                <a:cs typeface="SimSun" charset="0"/>
              </a:rPr>
              <a:t>OS-02-Exodus-267-p22</a:t>
            </a:r>
          </a:p>
          <a:p>
            <a:pPr eaLnBrk="1" hangingPunct="1"/>
            <a:r>
              <a:rPr lang="en-US" altLang="zh-CN" b="1" dirty="0">
                <a:latin typeface="Arial" charset="0"/>
                <a:ea typeface="SimSun" charset="0"/>
                <a:cs typeface="SimSun" charset="0"/>
              </a:rPr>
              <a:t>OS-05-Deut-248-p22</a:t>
            </a:r>
          </a:p>
          <a:p>
            <a:pPr eaLnBrk="1" hangingPunct="1"/>
            <a:r>
              <a:rPr lang="en-US" altLang="zh-CN" b="1" dirty="0">
                <a:latin typeface="Arial" charset="0"/>
                <a:ea typeface="SimSun" charset="0"/>
                <a:cs typeface="SimSun" charset="0"/>
              </a:rPr>
              <a:t>OS-10-2Sam-96-p22</a:t>
            </a:r>
          </a:p>
          <a:p>
            <a:pPr eaLnBrk="1" hangingPunct="1"/>
            <a:r>
              <a:rPr lang="en-US" altLang="zh-CN" b="1" dirty="0">
                <a:latin typeface="Arial" charset="0"/>
                <a:ea typeface="SimSun" charset="0"/>
                <a:cs typeface="SimSun" charset="0"/>
              </a:rPr>
              <a:t>OS-13-1 Chron-46</a:t>
            </a:r>
          </a:p>
          <a:p>
            <a:pPr eaLnBrk="1" hangingPunct="1"/>
            <a:r>
              <a:rPr lang="en-US" altLang="zh-CN" b="1" dirty="0">
                <a:latin typeface="Arial" charset="0"/>
                <a:ea typeface="SimSun" charset="0"/>
                <a:cs typeface="SimSun" charset="0"/>
              </a:rPr>
              <a:t>OS-24-Jeremiah-174-p337</a:t>
            </a:r>
          </a:p>
          <a:p>
            <a:pPr eaLnBrk="1" hangingPunct="1"/>
            <a:r>
              <a:rPr lang="en-US" altLang="zh-CN" b="1" dirty="0">
                <a:latin typeface="Arial" charset="0"/>
                <a:ea typeface="SimSun" charset="0"/>
                <a:cs typeface="SimSun" charset="0"/>
              </a:rPr>
              <a:t>OS-23-Isaiah-97-p337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charset="0"/>
                <a:ea typeface="SimSun" charset="0"/>
                <a:cs typeface="SimSun" charset="0"/>
              </a:rPr>
              <a:t>NS-09-Gal-143-p9g</a:t>
            </a:r>
          </a:p>
          <a:p>
            <a:pPr eaLnBrk="1" hangingPunct="1"/>
            <a:r>
              <a:rPr lang="en-US" altLang="zh-CN" b="1" dirty="0">
                <a:latin typeface="Arial" charset="0"/>
                <a:ea typeface="SimSun" charset="0"/>
                <a:cs typeface="SimSun" charset="0"/>
              </a:rPr>
              <a:t>NS-19-Hebrews-342-p9g</a:t>
            </a:r>
          </a:p>
          <a:p>
            <a:pPr eaLnBrk="1" hangingPunct="1"/>
            <a:r>
              <a:rPr lang="en-US" altLang="zh-CN" b="1" dirty="0">
                <a:latin typeface="Arial" charset="0"/>
                <a:ea typeface="SimSun" charset="0"/>
                <a:cs typeface="SimSun" charset="0"/>
              </a:rPr>
              <a:t>SA-08-Mosaic Law-19-p38a</a:t>
            </a:r>
            <a:endParaRPr lang="zh-CN" altLang="en-US" b="1" dirty="0">
              <a:latin typeface="Arial" charset="0"/>
              <a:ea typeface="SimSun" charset="0"/>
              <a:cs typeface="SimSun" charset="0"/>
            </a:endParaRPr>
          </a:p>
        </p:txBody>
      </p:sp>
    </p:spTree>
    <p:extLst>
      <p:ext uri="{BB962C8B-B14F-4D97-AF65-F5344CB8AC3E}">
        <p14:creationId xmlns:p14="http://schemas.microsoft.com/office/powerpoint/2010/main" val="2564074324"/>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eaLnBrk="1" hangingPunct="1"/>
            <a:r>
              <a:rPr lang="ar-JO" altLang="zh-CN" dirty="0">
                <a:latin typeface="Arial"/>
                <a:ea typeface="ＭＳ Ｐゴシック" charset="0"/>
                <a:cs typeface="Arial"/>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endParaRPr lang="en-US" altLang="zh-CN" dirty="0">
              <a:latin typeface="Arial"/>
              <a:ea typeface="ＭＳ Ｐゴシック" charset="0"/>
              <a:cs typeface="Arial"/>
            </a:endParaRPr>
          </a:p>
          <a:p>
            <a:pPr algn="r" eaLnBrk="1" hangingPunct="1"/>
            <a:endParaRPr lang="en-US" altLang="zh-CN" dirty="0">
              <a:latin typeface="Arial"/>
              <a:ea typeface="ＭＳ Ｐゴシック" charset="0"/>
              <a:cs typeface="Arial"/>
            </a:endParaRPr>
          </a:p>
          <a:p>
            <a:pPr algn="r" eaLnBrk="1" hangingPunct="1"/>
            <a:r>
              <a:rPr lang="en-US" altLang="zh-CN" dirty="0">
                <a:latin typeface="Arial"/>
                <a:ea typeface="ＭＳ Ｐゴシック" charset="0"/>
                <a:cs typeface="Arial"/>
              </a:rPr>
              <a:t>OS-01-Gen12</a:t>
            </a:r>
          </a:p>
          <a:p>
            <a:pPr algn="r" eaLnBrk="1" hangingPunct="1"/>
            <a:r>
              <a:rPr lang="en-US" altLang="zh-CN" dirty="0">
                <a:latin typeface="Arial"/>
                <a:ea typeface="ＭＳ Ｐゴシック" charset="0"/>
                <a:cs typeface="Arial"/>
              </a:rPr>
              <a:t>OS-04-Numbers-235</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10375403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728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dirty="0">
                <a:latin typeface="Arial" panose="020B0604020202020204" pitchFamily="34" charset="0"/>
                <a:ea typeface="ＭＳ Ｐゴシック" charset="0"/>
                <a:cs typeface="Arial" panose="020B0604020202020204" pitchFamily="34" charset="0"/>
              </a:rPr>
              <a:t>A pastor once announced to his congregation, • </a:t>
            </a:r>
            <a:r>
              <a:rPr lang="mr-IN" dirty="0">
                <a:latin typeface="Arial" panose="020B0604020202020204" pitchFamily="34" charset="0"/>
                <a:ea typeface="ＭＳ Ｐゴシック" charset="0"/>
                <a:cs typeface="ＭＳ Ｐゴシック" charset="0"/>
              </a:rPr>
              <a:t>"</a:t>
            </a:r>
            <a:r>
              <a:rPr lang="en-US" dirty="0">
                <a:latin typeface="Arial" panose="020B0604020202020204" pitchFamily="34" charset="0"/>
                <a:ea typeface="ＭＳ Ｐゴシック" charset="0"/>
                <a:cs typeface="Arial" panose="020B0604020202020204" pitchFamily="34" charset="0"/>
              </a:rPr>
              <a:t>Next week I will speak on the topic of </a:t>
            </a:r>
            <a:r>
              <a:rPr lang="mr-IN" dirty="0">
                <a:latin typeface="Arial" panose="020B0604020202020204" pitchFamily="34" charset="0"/>
                <a:ea typeface="ＭＳ Ｐゴシック" charset="0"/>
                <a:cs typeface="ＭＳ Ｐゴシック" charset="0"/>
              </a:rPr>
              <a:t>'</a:t>
            </a:r>
            <a:r>
              <a:rPr lang="en-US" dirty="0">
                <a:latin typeface="Arial" panose="020B0604020202020204" pitchFamily="34" charset="0"/>
                <a:ea typeface="ＭＳ Ｐゴシック" charset="0"/>
                <a:cs typeface="Arial" panose="020B0604020202020204" pitchFamily="34" charset="0"/>
              </a:rPr>
              <a:t>How to Get Rid of the Jews.</a:t>
            </a:r>
            <a:r>
              <a:rPr lang="mr-IN" dirty="0">
                <a:latin typeface="Arial" panose="020B0604020202020204" pitchFamily="34" charset="0"/>
                <a:ea typeface="ＭＳ Ｐゴシック" charset="0"/>
                <a:cs typeface="ＭＳ Ｐゴシック" charset="0"/>
              </a:rPr>
              <a:t>'"</a:t>
            </a:r>
            <a:r>
              <a:rPr lang="en-US" dirty="0">
                <a:latin typeface="Arial" panose="020B0604020202020204" pitchFamily="34" charset="0"/>
                <a:ea typeface="ＭＳ Ｐゴシック" charset="0"/>
                <a:cs typeface="Arial" panose="020B0604020202020204" pitchFamily="34" charset="0"/>
              </a:rPr>
              <a:t>  The news spread throughout the small town to the extent that on the next Sunday, after the doors had closed and just before a packed service began, the doors opened again and into the church walked the city</a:t>
            </a:r>
            <a:r>
              <a:rPr lang="mr-IN" dirty="0">
                <a:latin typeface="Arial" panose="020B0604020202020204" pitchFamily="34" charset="0"/>
                <a:ea typeface="ＭＳ Ｐゴシック" charset="0"/>
                <a:cs typeface="ＭＳ Ｐゴシック" charset="0"/>
              </a:rPr>
              <a:t>'</a:t>
            </a:r>
            <a:r>
              <a:rPr lang="en-US" dirty="0">
                <a:latin typeface="Arial" panose="020B0604020202020204" pitchFamily="34" charset="0"/>
                <a:ea typeface="ＭＳ Ｐゴシック" charset="0"/>
                <a:cs typeface="Arial" panose="020B0604020202020204" pitchFamily="34" charset="0"/>
              </a:rPr>
              <a:t>s chief rabbi, followed by two of his lawyers!  They walked down the center aisle all the way to the front, then took seats in the very front row.</a:t>
            </a:r>
          </a:p>
          <a:p>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The service continued with songs, prayers, offering and finally the pastor stood at the pulpit.  </a:t>
            </a:r>
            <a:r>
              <a:rPr lang="mr-IN" dirty="0">
                <a:latin typeface="Arial" panose="020B0604020202020204" pitchFamily="34" charset="0"/>
                <a:ea typeface="ＭＳ Ｐゴシック" charset="0"/>
                <a:cs typeface="ＭＳ Ｐゴシック" charset="0"/>
              </a:rPr>
              <a:t>"</a:t>
            </a:r>
            <a:r>
              <a:rPr lang="en-US" dirty="0">
                <a:latin typeface="Arial" panose="020B0604020202020204" pitchFamily="34" charset="0"/>
                <a:ea typeface="ＭＳ Ｐゴシック" charset="0"/>
                <a:cs typeface="Arial" panose="020B0604020202020204" pitchFamily="34" charset="0"/>
              </a:rPr>
              <a:t>I am thrilled to see so many at church today, including our distinguished rabbi and his friends.  My topic today is </a:t>
            </a:r>
            <a:r>
              <a:rPr lang="mr-IN" dirty="0">
                <a:latin typeface="Arial" panose="020B0604020202020204" pitchFamily="34" charset="0"/>
                <a:ea typeface="ＭＳ Ｐゴシック" charset="0"/>
                <a:cs typeface="ＭＳ Ｐゴシック" charset="0"/>
              </a:rPr>
              <a:t>'</a:t>
            </a:r>
            <a:r>
              <a:rPr lang="en-US" dirty="0">
                <a:latin typeface="Arial" panose="020B0604020202020204" pitchFamily="34" charset="0"/>
                <a:ea typeface="ＭＳ Ｐゴシック" charset="0"/>
                <a:cs typeface="Arial" panose="020B0604020202020204" pitchFamily="34" charset="0"/>
              </a:rPr>
              <a:t>How to Get Rid of the Jews.</a:t>
            </a:r>
            <a:r>
              <a:rPr lang="mr-IN" dirty="0">
                <a:latin typeface="Arial" panose="020B0604020202020204" pitchFamily="34" charset="0"/>
                <a:ea typeface="ＭＳ Ｐゴシック" charset="0"/>
                <a:cs typeface="ＭＳ Ｐゴシック" charset="0"/>
              </a:rPr>
              <a:t>'</a:t>
            </a:r>
            <a:r>
              <a:rPr lang="en-US" dirty="0">
                <a:latin typeface="Arial" panose="020B0604020202020204" pitchFamily="34" charset="0"/>
                <a:ea typeface="ＭＳ Ｐゴシック" charset="0"/>
                <a:cs typeface="Arial" panose="020B0604020202020204" pitchFamily="34" charset="0"/>
              </a:rPr>
              <a:t>  The text is from </a:t>
            </a:r>
            <a:r>
              <a:rPr lang="ar-SA" dirty="0" err="1">
                <a:latin typeface="Arial" panose="020B0604020202020204" pitchFamily="34" charset="0"/>
                <a:ea typeface="ＭＳ Ｐゴシック" charset="0"/>
                <a:cs typeface="Arial" panose="020B0604020202020204" pitchFamily="34" charset="0"/>
              </a:rPr>
              <a:t>إرميا</a:t>
            </a:r>
            <a:r>
              <a:rPr lang="en-US" dirty="0">
                <a:latin typeface="Arial" panose="020B0604020202020204" pitchFamily="34" charset="0"/>
                <a:ea typeface="ＭＳ Ｐゴシック" charset="0"/>
                <a:cs typeface="Arial" panose="020B0604020202020204" pitchFamily="34" charset="0"/>
              </a:rPr>
              <a:t>, chapter 31.  Please turn in your Bibles to </a:t>
            </a:r>
            <a:r>
              <a:rPr lang="ar-SA" dirty="0" err="1">
                <a:latin typeface="Arial" panose="020B0604020202020204" pitchFamily="34" charset="0"/>
                <a:ea typeface="ＭＳ Ｐゴシック" charset="0"/>
                <a:cs typeface="Arial" panose="020B0604020202020204" pitchFamily="34" charset="0"/>
              </a:rPr>
              <a:t>إرميا</a:t>
            </a:r>
            <a:r>
              <a:rPr lang="en-US" dirty="0">
                <a:latin typeface="Arial" panose="020B0604020202020204" pitchFamily="34" charset="0"/>
                <a:ea typeface="ＭＳ Ｐゴシック" charset="0"/>
                <a:cs typeface="Arial" panose="020B0604020202020204" pitchFamily="34" charset="0"/>
              </a:rPr>
              <a:t> 31, verse 35.</a:t>
            </a:r>
            <a:r>
              <a:rPr lang="mr-IN" dirty="0">
                <a:latin typeface="Arial" panose="020B0604020202020204" pitchFamily="34" charset="0"/>
                <a:ea typeface="ＭＳ Ｐゴシック" charset="0"/>
                <a:cs typeface="ＭＳ Ｐゴシック" charset="0"/>
              </a:rPr>
              <a:t>'"</a:t>
            </a:r>
            <a:r>
              <a:rPr lang="en-US" dirty="0">
                <a:latin typeface="Arial" panose="020B0604020202020204" pitchFamily="34" charset="0"/>
                <a:ea typeface="ＭＳ Ｐゴシック" charset="0"/>
                <a:cs typeface="Arial" panose="020B0604020202020204" pitchFamily="34" charset="0"/>
              </a:rPr>
              <a:t>  [Animate slide and read vv. 35-37]</a:t>
            </a:r>
          </a:p>
          <a:p>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At this point, the rabbi smiled, the pastor winked, the congregation sighed in relief, and the lawyers realized that their job was over.</a:t>
            </a:r>
          </a:p>
          <a:p>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God was clear to </a:t>
            </a:r>
            <a:r>
              <a:rPr lang="ar-SA" dirty="0" err="1">
                <a:latin typeface="Arial" panose="020B0604020202020204" pitchFamily="34" charset="0"/>
                <a:ea typeface="ＭＳ Ｐゴシック" charset="0"/>
                <a:cs typeface="Arial" panose="020B0604020202020204" pitchFamily="34" charset="0"/>
              </a:rPr>
              <a:t>إرميا</a:t>
            </a:r>
            <a:r>
              <a:rPr lang="en-US" dirty="0">
                <a:latin typeface="Arial" panose="020B0604020202020204" pitchFamily="34" charset="0"/>
                <a:ea typeface="ＭＳ Ｐゴシック" charset="0"/>
                <a:cs typeface="Arial" panose="020B0604020202020204" pitchFamily="34" charset="0"/>
              </a:rPr>
              <a:t>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61732412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This verse teaches that, at the return of Christ when the prosperity of Israel is restored and the nations judged (</a:t>
            </a:r>
            <a:r>
              <a:rPr lang="ar-SA" dirty="0" err="1">
                <a:latin typeface="Arial" panose="020B0604020202020204" pitchFamily="34" charset="0"/>
                <a:cs typeface="Arial" panose="020B0604020202020204" pitchFamily="34" charset="0"/>
              </a:rPr>
              <a:t>يوئيل</a:t>
            </a:r>
            <a:r>
              <a:rPr lang="en-US" dirty="0">
                <a:latin typeface="Arial" panose="020B0604020202020204" pitchFamily="34" charset="0"/>
                <a:cs typeface="Arial" panose="020B0604020202020204" pitchFamily="34" charset="0"/>
              </a:rPr>
              <a:t> 3:1-2a), Gentile armies will be judged for three crimes:</a:t>
            </a:r>
          </a:p>
          <a:p>
            <a:pPr marL="228600" indent="-228600">
              <a:buAutoNum type="arabicParenBoth"/>
            </a:pPr>
            <a:r>
              <a:rPr lang="en-US" dirty="0">
                <a:latin typeface="Arial" panose="020B0604020202020204" pitchFamily="34" charset="0"/>
                <a:cs typeface="Arial" panose="020B0604020202020204" pitchFamily="34" charset="0"/>
              </a:rPr>
              <a:t>Harming Israel</a:t>
            </a:r>
          </a:p>
          <a:p>
            <a:pPr marL="228600" indent="-228600">
              <a:buAutoNum type="arabicParenBoth"/>
            </a:pPr>
            <a:r>
              <a:rPr lang="en-US" dirty="0">
                <a:latin typeface="Arial" panose="020B0604020202020204" pitchFamily="34" charset="0"/>
                <a:cs typeface="Arial" panose="020B0604020202020204" pitchFamily="34" charset="0"/>
              </a:rPr>
              <a:t>Scattering Jews among the nations, and</a:t>
            </a:r>
          </a:p>
          <a:p>
            <a:pPr marL="228600" indent="-228600">
              <a:buAutoNum type="arabicParenBoth"/>
            </a:pPr>
            <a:r>
              <a:rPr lang="en-US" dirty="0">
                <a:latin typeface="Arial" panose="020B0604020202020204" pitchFamily="34" charset="0"/>
                <a:cs typeface="Arial" panose="020B0604020202020204" pitchFamily="34" charset="0"/>
              </a:rPr>
              <a:t>Dividing Israel into various parts.</a:t>
            </a:r>
          </a:p>
          <a:p>
            <a:pPr marL="228600" indent="-228600">
              <a:buAutoNum type="arabicParenBoth"/>
            </a:pPr>
            <a:endParaRPr lang="en-US" dirty="0">
              <a:latin typeface="Arial" panose="020B0604020202020204" pitchFamily="34" charset="0"/>
              <a:cs typeface="Arial" panose="020B0604020202020204" pitchFamily="34" charset="0"/>
            </a:endParaRPr>
          </a:p>
          <a:p>
            <a:pPr marL="0" indent="0">
              <a:buNone/>
            </a:pPr>
            <a:r>
              <a:rPr lang="en-US" dirty="0">
                <a:latin typeface="Arial" panose="020B0604020202020204" pitchFamily="34" charset="0"/>
                <a:cs typeface="Arial" panose="020B0604020202020204" pitchFamily="34" charset="0"/>
              </a:rPr>
              <a:t>The 2020 peace accords between Israel and Bahrain and between Israel and UAE were accomplished on the condition that Israel keep the land divided among Israel and the Palestinians. </a:t>
            </a:r>
          </a:p>
        </p:txBody>
      </p:sp>
    </p:spTree>
    <p:extLst>
      <p:ext uri="{BB962C8B-B14F-4D97-AF65-F5344CB8AC3E}">
        <p14:creationId xmlns:p14="http://schemas.microsoft.com/office/powerpoint/2010/main" val="290286186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Everything runs down. Things get old.</a:t>
            </a:r>
            <a:r>
              <a:rPr lang="en-US" sz="1200" kern="1200" baseline="0">
                <a:solidFill>
                  <a:schemeClr val="tx1"/>
                </a:solidFill>
                <a:effectLst/>
                <a:latin typeface="Arial"/>
                <a:ea typeface="ＭＳ Ｐゴシック" pitchFamily="-111" charset="-128"/>
                <a:cs typeface="Arial"/>
              </a:rPr>
              <a:t> That's T</a:t>
            </a:r>
            <a:r>
              <a:rPr lang="en-US" sz="1200" kern="1200">
                <a:solidFill>
                  <a:schemeClr val="tx1"/>
                </a:solidFill>
                <a:effectLst/>
                <a:latin typeface="Arial"/>
                <a:ea typeface="ＭＳ Ｐゴシック" pitchFamily="-111" charset="-128"/>
                <a:cs typeface="Arial"/>
              </a:rPr>
              <a:t>he Second Law of Thermodynamics.</a:t>
            </a:r>
            <a:endParaRPr lang="en-US">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299</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p>
          <a:p>
            <a:pPr eaLnBrk="1" hangingPunct="1"/>
            <a:r>
              <a:rPr lang="en-US" altLang="zh-CN" baseline="0" dirty="0">
                <a:latin typeface="Arial"/>
                <a:ea typeface="ＭＳ Ｐゴシック" charset="0"/>
                <a:cs typeface="Arial"/>
              </a:rPr>
              <a:t>_______</a:t>
            </a:r>
          </a:p>
          <a:p>
            <a:pPr eaLnBrk="1" hangingPunct="1"/>
            <a:r>
              <a:rPr lang="en-US" altLang="zh-CN" baseline="0" dirty="0">
                <a:latin typeface="Arial"/>
                <a:ea typeface="ＭＳ Ｐゴシック" charset="0"/>
                <a:cs typeface="Arial"/>
              </a:rPr>
              <a:t>OS-05-Deut-294</a:t>
            </a:r>
          </a:p>
          <a:p>
            <a:pPr eaLnBrk="1" hangingPunct="1"/>
            <a:r>
              <a:rPr lang="en-US" altLang="zh-CN" baseline="0" dirty="0">
                <a:latin typeface="Arial"/>
                <a:ea typeface="ＭＳ Ｐゴシック" charset="0"/>
                <a:cs typeface="Arial"/>
              </a:rPr>
              <a:t>OS-33-Micah-188</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199801668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302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306</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normAutofit fontScale="70000" lnSpcReduction="20000"/>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256407432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a:effectLst/>
                <a:latin typeface="Arial"/>
                <a:cs typeface="Arial"/>
              </a:rPr>
              <a:t> </a:t>
            </a:r>
            <a:endParaRPr lang="en-US">
              <a:latin typeface="Arial"/>
              <a:cs typeface="Arial"/>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unsubdued land sadly placed pagan influences close to each tribe—but in the case of the coastal tribe of Dan (a huge tribe of 64,400), it took most of their territory, which led them to migrate to the far north.</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OS-05-Deut-309</a:t>
            </a:r>
          </a:p>
          <a:p>
            <a:r>
              <a:rPr lang="en-US" dirty="0">
                <a:latin typeface="Times New Roman" charset="0"/>
                <a:ea typeface="ＭＳ Ｐゴシック" charset="0"/>
                <a:cs typeface="ＭＳ Ｐゴシック" charset="0"/>
              </a:rPr>
              <a:t>OS-06-Joshua-188</a:t>
            </a:r>
          </a:p>
          <a:p>
            <a:r>
              <a:rPr lang="en-US" dirty="0">
                <a:latin typeface="Times New Roman" charset="0"/>
                <a:ea typeface="ＭＳ Ｐゴシック" charset="0"/>
                <a:cs typeface="ＭＳ Ｐゴシック" charset="0"/>
              </a:rPr>
              <a:t>OS-07-Judges-39, 58</a:t>
            </a:r>
          </a:p>
        </p:txBody>
      </p:sp>
    </p:spTree>
    <p:extLst>
      <p:ext uri="{BB962C8B-B14F-4D97-AF65-F5344CB8AC3E}">
        <p14:creationId xmlns:p14="http://schemas.microsoft.com/office/powerpoint/2010/main" val="1791586716"/>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OS-05-Deut-310</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316</a:t>
            </a:fld>
            <a:endParaRPr lang="en-US"/>
          </a:p>
        </p:txBody>
      </p:sp>
    </p:spTree>
    <p:extLst>
      <p:ext uri="{BB962C8B-B14F-4D97-AF65-F5344CB8AC3E}">
        <p14:creationId xmlns:p14="http://schemas.microsoft.com/office/powerpoint/2010/main" val="344803933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a:extLst>
              <a:ext uri="{FF2B5EF4-FFF2-40B4-BE49-F238E27FC236}">
                <a16:creationId xmlns:a16="http://schemas.microsoft.com/office/drawing/2014/main" id="{7C7F93ED-BEC9-F649-85D4-F566C7B7BA5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A80BD-4B74-7840-9F45-28BCE147D399}"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786" name="Rectangle 2">
            <a:extLst>
              <a:ext uri="{FF2B5EF4-FFF2-40B4-BE49-F238E27FC236}">
                <a16:creationId xmlns:a16="http://schemas.microsoft.com/office/drawing/2014/main" id="{16138082-9A7A-D449-8DC5-01FC29F46B5A}"/>
              </a:ext>
            </a:extLst>
          </p:cNvPr>
          <p:cNvSpPr>
            <a:spLocks noGrp="1" noRot="1" noChangeAspect="1"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87799645-5542-EA4A-8C86-BD8B78750C84}"/>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Some say Jerusalem was in the </a:t>
            </a:r>
            <a:r>
              <a:rPr lang="ja-JP" altLang="en-US">
                <a:latin typeface="Arial" panose="020B0604020202020204" pitchFamily="34" charset="0"/>
                <a:ea typeface="ＭＳ Ｐゴシック" panose="020B0600070205080204" pitchFamily="34" charset="-128"/>
              </a:rPr>
              <a:t>“</a:t>
            </a:r>
            <a:r>
              <a:rPr lang="en-US" altLang="ja-JP" dirty="0">
                <a:latin typeface="Arial" panose="020B0604020202020204" pitchFamily="34" charset="0"/>
                <a:ea typeface="ＭＳ Ｐゴシック" panose="020B0600070205080204" pitchFamily="34" charset="-128"/>
              </a:rPr>
              <a:t>navel</a:t>
            </a:r>
            <a:r>
              <a:rPr lang="ja-JP" altLang="en-US">
                <a:latin typeface="Arial" panose="020B0604020202020204" pitchFamily="34" charset="0"/>
                <a:ea typeface="ＭＳ Ｐゴシック" panose="020B0600070205080204" pitchFamily="34" charset="-128"/>
              </a:rPr>
              <a:t>”</a:t>
            </a:r>
            <a:r>
              <a:rPr lang="en-US" altLang="ja-JP" dirty="0">
                <a:latin typeface="Arial" panose="020B0604020202020204" pitchFamily="34" charset="0"/>
                <a:ea typeface="ＭＳ Ｐゴシック" panose="020B0600070205080204" pitchFamily="34" charset="-128"/>
              </a:rPr>
              <a:t> of Israel, meaning the center!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OB-27-Israel Geography-13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OS-05-Deut-311</a:t>
            </a:r>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86965507"/>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F3547E93-9BF5-6344-97F6-743B883442CA}"/>
              </a:ext>
            </a:extLst>
          </p:cNvPr>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FE33F2-68F5-6846-84B8-CCF7013EE52F}"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834" name="Rectangle 2">
            <a:extLst>
              <a:ext uri="{FF2B5EF4-FFF2-40B4-BE49-F238E27FC236}">
                <a16:creationId xmlns:a16="http://schemas.microsoft.com/office/drawing/2014/main" id="{DD33E116-7066-6D4F-B8B3-7E20B86239D4}"/>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78B599D6-FC10-BD48-B42D-DEBB154848B5}"/>
              </a:ext>
            </a:extLst>
          </p:cNvPr>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ja-JP" dirty="0">
                <a:latin typeface="Arial" panose="020B0604020202020204" pitchFamily="34" charset="0"/>
                <a:ea typeface="ＭＳ Ｐゴシック" panose="020B0600070205080204" pitchFamily="34" charset="-128"/>
              </a:rPr>
              <a:t>Jerusalem, though the city of the kings of Judah, did not lie within Judah. It was just north of the border in the land of Benjamin, the tribe of Saul, the first king of the United Kingdom.</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OB-27-Israel Geography-14</a:t>
            </a:r>
          </a:p>
          <a:p>
            <a:pPr eaLnBrk="1" hangingPunct="1"/>
            <a:r>
              <a:rPr lang="en-US" altLang="en-US" dirty="0">
                <a:latin typeface="Arial" panose="020B0604020202020204" pitchFamily="34" charset="0"/>
                <a:ea typeface="ＭＳ Ｐゴシック" panose="020B0600070205080204" pitchFamily="34" charset="-128"/>
              </a:rPr>
              <a:t>OS-05-Deut-312</a:t>
            </a:r>
          </a:p>
          <a:p>
            <a:pPr eaLnBrk="1" hangingPunct="1">
              <a:defRPr/>
            </a:pPr>
            <a:endParaRPr lang="en-US" dirty="0"/>
          </a:p>
        </p:txBody>
      </p:sp>
    </p:spTree>
    <p:extLst>
      <p:ext uri="{BB962C8B-B14F-4D97-AF65-F5344CB8AC3E}">
        <p14:creationId xmlns:p14="http://schemas.microsoft.com/office/powerpoint/2010/main" val="1017255999"/>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extLst>
      <p:ext uri="{BB962C8B-B14F-4D97-AF65-F5344CB8AC3E}">
        <p14:creationId xmlns:p14="http://schemas.microsoft.com/office/powerpoint/2010/main" val="1901389304"/>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322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Are you feeling tired? Worn out? </a:t>
            </a:r>
            <a:endParaRPr lang="en-US">
              <a:latin typeface="Arial"/>
              <a:cs typeface="Arial"/>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What are you looking forward to in the future?</a:t>
            </a:r>
          </a:p>
          <a:p>
            <a:r>
              <a:rPr lang="en-US">
                <a:latin typeface="Arial"/>
                <a:cs typeface="Arial"/>
              </a:rPr>
              <a:t>My friends are beginning to retire, so their lives are full of expectation about retirement, time with grandkids, not working anymore, taking life easy. I know very few people over 70 who are spiritually vibrant!</a:t>
            </a:r>
          </a:p>
          <a:p>
            <a:r>
              <a:rPr lang="en-US">
                <a:latin typeface="Arial"/>
                <a:cs typeface="Arial"/>
              </a:rPr>
              <a:t>The Bible speaks much about our future inheritance in ruling with Christ. Do you?</a:t>
            </a:r>
          </a:p>
          <a:p>
            <a:endParaRPr lang="en-US">
              <a:latin typeface="Arial"/>
              <a:cs typeface="Arial"/>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3561932"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What is God’s plan for continual restoration in our walk with Christ?</a:t>
            </a:r>
            <a:endParaRPr lang="en-US">
              <a:latin typeface="Arial"/>
              <a:cs typeface="Arial"/>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4212387" cy="100950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Focus your past, present and future on love for Christ and obedience (restated).</a:t>
            </a:r>
            <a:r>
              <a:rPr lang="en-SG">
                <a:effectLst/>
                <a:latin typeface="Arial"/>
                <a:cs typeface="Arial"/>
              </a:rPr>
              <a:t> </a:t>
            </a:r>
          </a:p>
          <a:p>
            <a:r>
              <a:rPr lang="en-US" sz="1200" kern="1200">
                <a:solidFill>
                  <a:schemeClr val="tx1"/>
                </a:solidFill>
                <a:effectLst/>
                <a:latin typeface="Arial"/>
                <a:ea typeface="ＭＳ Ｐゴシック" pitchFamily="-111" charset="-128"/>
                <a:cs typeface="Arial"/>
              </a:rPr>
              <a:t>Renewal is active in three tenses</a:t>
            </a:r>
            <a:r>
              <a:rPr lang="mr-IN"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173894"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Which tense do you most need to look: past, present or future?</a:t>
            </a:r>
          </a:p>
          <a:p>
            <a:r>
              <a:rPr lang="en-US">
                <a:latin typeface="Arial"/>
                <a:cs typeface="Arial"/>
              </a:rPr>
              <a:t>How can you better thank God for his faithfulness in your past?</a:t>
            </a:r>
          </a:p>
          <a:p>
            <a:r>
              <a:rPr lang="en-US">
                <a:latin typeface="Arial"/>
                <a:cs typeface="Arial"/>
              </a:rPr>
              <a:t>How can you better love God now in your present?</a:t>
            </a:r>
          </a:p>
          <a:p>
            <a:r>
              <a:rPr lang="en-US">
                <a:latin typeface="Arial"/>
                <a:cs typeface="Arial"/>
              </a:rPr>
              <a:t>How can you better serve God with hope in your future?</a:t>
            </a:r>
          </a:p>
          <a:p>
            <a:endParaRPr lang="en-US">
              <a:latin typeface="Arial"/>
              <a:cs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Maybe you’re sinking?</a:t>
            </a:r>
            <a:r>
              <a:rPr lang="en-SG">
                <a:effectLst/>
                <a:latin typeface="Arial"/>
                <a:cs typeface="Arial"/>
              </a:rPr>
              <a:t> </a:t>
            </a:r>
          </a:p>
          <a:p>
            <a:r>
              <a:rPr lang="en-SG">
                <a:effectLst/>
                <a:latin typeface="Arial"/>
                <a:cs typeface="Arial"/>
              </a:rPr>
              <a:t>Do you think the future will be easier or harder for you as a believer? </a:t>
            </a:r>
          </a:p>
          <a:p>
            <a:r>
              <a:rPr lang="en-SG">
                <a:effectLst/>
                <a:latin typeface="Arial"/>
                <a:cs typeface="Arial"/>
              </a:rPr>
              <a:t>I am an optimist, but I think the days ahead will be even more difficult, so we better be prepared. </a:t>
            </a:r>
          </a:p>
          <a:p>
            <a:endParaRPr lang="en-SG">
              <a:effectLst/>
              <a:latin typeface="Arial"/>
              <a:cs typeface="Arial"/>
            </a:endParaRPr>
          </a:p>
          <a:p>
            <a:endParaRPr lang="en-US">
              <a:latin typeface="Arial"/>
              <a:cs typeface="Arial"/>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OS is 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 Arabic</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We all need a continual spiritual renewal plan in our lives. But…</a:t>
            </a:r>
            <a:r>
              <a:rPr lang="en-SG">
                <a:effectLst/>
                <a:latin typeface="Arial"/>
                <a:cs typeface="Arial"/>
              </a:rPr>
              <a:t> </a:t>
            </a:r>
            <a:endParaRPr lang="en-US">
              <a:latin typeface="Arial"/>
              <a:cs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What is God’s plan for continual restoration in our walk with Christ?</a:t>
            </a:r>
            <a:endParaRPr lang="en-US">
              <a:latin typeface="Arial"/>
              <a:cs typeface="Aria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120032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US" sz="1200" kern="1200">
                <a:solidFill>
                  <a:schemeClr val="tx1"/>
                </a:solidFill>
                <a:effectLst/>
                <a:latin typeface="Arial"/>
                <a:ea typeface="+mn-ea"/>
                <a:cs typeface="Arial"/>
              </a:rPr>
              <a:t>Today we pick up</a:t>
            </a:r>
            <a:r>
              <a:rPr lang="en-US" sz="1200" kern="1200" baseline="0">
                <a:solidFill>
                  <a:schemeClr val="tx1"/>
                </a:solidFill>
                <a:effectLst/>
                <a:latin typeface="Arial"/>
                <a:ea typeface="+mn-ea"/>
                <a:cs typeface="Arial"/>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a:latin typeface="Arial"/>
              <a:cs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US" sz="1200" kern="1200">
                <a:solidFill>
                  <a:schemeClr val="tx1"/>
                </a:solidFill>
                <a:effectLst/>
                <a:latin typeface="Arial"/>
                <a:ea typeface="ＭＳ Ｐゴシック" pitchFamily="-111" charset="-128"/>
                <a:cs typeface="Arial"/>
              </a:rPr>
              <a:t>Israel has already cleared the east side of the Jordan (1:4).</a:t>
            </a:r>
            <a:r>
              <a:rPr lang="en-SG">
                <a:effectLst/>
                <a:latin typeface="Arial"/>
                <a:cs typeface="Arial"/>
              </a:rPr>
              <a:t> </a:t>
            </a:r>
            <a:endParaRPr lang="en-US">
              <a:latin typeface="Arial"/>
              <a:cs typeface="Aria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61BD03-1B76-EA43-BF61-7496E6A0C37C}"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solidFill>
                  <a:schemeClr val="tx1"/>
                </a:solidFill>
                <a:effectLst/>
                <a:latin typeface="Times"/>
                <a:ea typeface="Times New Roman" panose="02020603050405020304" pitchFamily="18" charset="0"/>
                <a:cs typeface="Times New Roman" panose="02020603050405020304" pitchFamily="18" charset="0"/>
              </a:rPr>
              <a:t>2—</a:t>
            </a:r>
            <a:r>
              <a:rPr lang="en-US" sz="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2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200"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200"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rgbClr val="000000"/>
                </a:solidFill>
                <a:effectLst/>
                <a:latin typeface="Arial" panose="020B0604020202020204" pitchFamily="34" charset="0"/>
                <a:cs typeface="Times New Roman" panose="02020603050405020304" pitchFamily="18" charset="0"/>
              </a:rPr>
              <a:t>4—</a:t>
            </a:r>
            <a:r>
              <a:rPr lang="en-US" sz="12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rgbClr val="000000"/>
                </a:solidFill>
                <a:effectLst/>
                <a:latin typeface="Arial" panose="020B0604020202020204" pitchFamily="34" charset="0"/>
                <a:cs typeface="Times New Roman" panose="02020603050405020304" pitchFamily="18" charset="0"/>
              </a:rPr>
              <a:t>OS-05-Deuteronomy-10, 66, 68, 99, 250, 261</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10</a:t>
            </a:fld>
            <a:endParaRPr lang="en-US"/>
          </a:p>
        </p:txBody>
      </p:sp>
    </p:spTree>
    <p:extLst>
      <p:ext uri="{BB962C8B-B14F-4D97-AF65-F5344CB8AC3E}">
        <p14:creationId xmlns:p14="http://schemas.microsoft.com/office/powerpoint/2010/main" val="28966089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120032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US" sz="1200" kern="1200">
                <a:solidFill>
                  <a:schemeClr val="tx1"/>
                </a:solidFill>
                <a:effectLst/>
                <a:latin typeface="Arial"/>
                <a:ea typeface="+mn-ea"/>
                <a:cs typeface="Arial"/>
              </a:rPr>
              <a:t>Today we pick up</a:t>
            </a:r>
            <a:r>
              <a:rPr lang="en-US" sz="1200" kern="1200" baseline="0">
                <a:solidFill>
                  <a:schemeClr val="tx1"/>
                </a:solidFill>
                <a:effectLst/>
                <a:latin typeface="Arial"/>
                <a:ea typeface="+mn-ea"/>
                <a:cs typeface="Arial"/>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a:latin typeface="Arial"/>
              <a:cs typeface="Arial"/>
            </a:endParaRPr>
          </a:p>
        </p:txBody>
      </p:sp>
    </p:spTree>
    <p:extLst>
      <p:ext uri="{BB962C8B-B14F-4D97-AF65-F5344CB8AC3E}">
        <p14:creationId xmlns:p14="http://schemas.microsoft.com/office/powerpoint/2010/main" val="329627423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72</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4E61BD03-1B76-EA43-BF61-7496E6A0C37C}"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74</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r>
              <a:rPr lang="en-US" dirty="0">
                <a:latin typeface="Arial"/>
                <a:ea typeface="ＭＳ Ｐゴシック" charset="0"/>
                <a:cs typeface="Arial"/>
              </a:rPr>
              <a:t>Our text is given at the end of 40 years of wilderness wandering. </a:t>
            </a:r>
            <a:r>
              <a:rPr lang="en-US" sz="1200" kern="1200" dirty="0">
                <a:solidFill>
                  <a:schemeClr val="tx1"/>
                </a:solidFill>
                <a:effectLst/>
                <a:latin typeface="Arial"/>
                <a:ea typeface="ＭＳ Ｐゴシック" pitchFamily="-111" charset="-128"/>
                <a:cs typeface="Arial"/>
              </a:rPr>
              <a:t>In Deuteronomy Moses, the covenant mediator, speaks to Israel's new generation opposite the Jordan (1:1).</a:t>
            </a:r>
            <a:r>
              <a:rPr lang="en-US" dirty="0">
                <a:latin typeface="Arial"/>
                <a:ea typeface="ＭＳ Ｐゴシック" charset="0"/>
                <a:cs typeface="Arial"/>
              </a:rPr>
              <a:t> </a:t>
            </a:r>
          </a:p>
          <a:p>
            <a:pPr>
              <a:spcBef>
                <a:spcPct val="0"/>
              </a:spcBef>
            </a:pPr>
            <a:r>
              <a:rPr lang="en-US" dirty="0">
                <a:latin typeface="Arial"/>
                <a:ea typeface="ＭＳ Ｐゴシック" charset="0"/>
                <a:cs typeface="Arial"/>
              </a:rPr>
              <a:t>Imagine traveling your whole life in the desert—even being born amidst the dirt, dry plants, and scorpions—and the nicest thing you’ve ever seen is an interesting rock formation!</a:t>
            </a:r>
          </a:p>
          <a:p>
            <a:pPr>
              <a:spcBef>
                <a:spcPct val="0"/>
              </a:spcBef>
            </a:pPr>
            <a:r>
              <a:rPr lang="en-US" dirty="0">
                <a:latin typeface="Arial"/>
                <a:ea typeface="ＭＳ Ｐゴシック" charset="0"/>
                <a:cs typeface="Arial"/>
              </a:rPr>
              <a:t>Finally your parents have been fully disciplined by God for failing to trust them to bring then into a rich, lush land. </a:t>
            </a:r>
          </a:p>
          <a:p>
            <a:pPr>
              <a:spcBef>
                <a:spcPct val="0"/>
              </a:spcBef>
            </a:pPr>
            <a:r>
              <a:rPr lang="en-US" dirty="0">
                <a:latin typeface="Arial"/>
                <a:ea typeface="ＭＳ Ｐゴシック" charset="0"/>
                <a:cs typeface="Arial"/>
              </a:rPr>
              <a:t>Your parents are buried along the way as a testimony to God’s word of judgment that they wouldn’t come into Israel’s inheritance. </a:t>
            </a:r>
          </a:p>
          <a:p>
            <a:pPr>
              <a:spcBef>
                <a:spcPct val="0"/>
              </a:spcBef>
            </a:pPr>
            <a:endParaRPr lang="en-US" dirty="0">
              <a:latin typeface="Arial"/>
              <a:ea typeface="ＭＳ Ｐゴシック" charset="0"/>
              <a:cs typeface="Arial"/>
            </a:endParaRPr>
          </a:p>
        </p:txBody>
      </p:sp>
    </p:spTree>
    <p:extLst>
      <p:ext uri="{BB962C8B-B14F-4D97-AF65-F5344CB8AC3E}">
        <p14:creationId xmlns:p14="http://schemas.microsoft.com/office/powerpoint/2010/main" val="135047531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76</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noTextEdit="1"/>
          </p:cNvSpPr>
          <p:nvPr>
            <p:ph type="sldImg"/>
          </p:nvPr>
        </p:nvSpPr>
        <p:spPr>
          <a:xfrm>
            <a:off x="1150938" y="692150"/>
            <a:ext cx="4556125" cy="3416300"/>
          </a:xfrm>
          <a:ln/>
        </p:spPr>
      </p:sp>
      <p:sp>
        <p:nvSpPr>
          <p:cNvPr id="4608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panose="020B0604020202020204" pitchFamily="34" charset="0"/>
                <a:ea typeface="ＭＳ Ｐゴシック" charset="0"/>
                <a:cs typeface="Arial" panose="020B0604020202020204" pitchFamily="34" charset="0"/>
              </a:rPr>
              <a:t>In response, MOSES </a:t>
            </a:r>
            <a:r>
              <a:rPr lang="en-US" b="0" u="sng" dirty="0">
                <a:latin typeface="Arial" panose="020B0604020202020204" pitchFamily="34" charset="0"/>
                <a:ea typeface="ＭＳ Ｐゴシック" charset="0"/>
                <a:cs typeface="Arial" panose="020B0604020202020204" pitchFamily="34" charset="0"/>
              </a:rPr>
              <a:t>does not</a:t>
            </a:r>
            <a:r>
              <a:rPr lang="en-US" b="0" dirty="0">
                <a:latin typeface="Arial" panose="020B0604020202020204" pitchFamily="34" charset="0"/>
                <a:ea typeface="ＭＳ Ｐゴシック" charset="0"/>
                <a:cs typeface="Arial" panose="020B0604020202020204" pitchFamily="34" charset="0"/>
              </a:rPr>
              <a:t> give the command to enter Canaan and subdue it.  THE TRIP INTO THE LAND WAS CANCELLED! FOR THE TIME BEING.</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451C1F-2CC6-0B46-93C6-367EC18F16C0}"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9074" name="Rectangle 2"/>
          <p:cNvSpPr>
            <a:spLocks noGrp="1" noRot="1" noChangeAspect="1" noChangeArrowheads="1"/>
          </p:cNvSpPr>
          <p:nvPr>
            <p:ph type="sldImg"/>
          </p:nvPr>
        </p:nvSpPr>
        <p:spPr>
          <a:xfrm>
            <a:off x="1150938" y="692150"/>
            <a:ext cx="4556125" cy="34163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Israel has just had 400 years in Egypt. We pick up the account where they had gotten out of Egypt, but Egypt hadn’t gotten out of them. They need a fresh look at who they are after generation of slavery in s foreign land.</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US" sz="1200" kern="1200">
                <a:solidFill>
                  <a:schemeClr val="tx1"/>
                </a:solidFill>
                <a:effectLst/>
                <a:latin typeface="Arial"/>
                <a:ea typeface="ＭＳ Ｐゴシック" pitchFamily="-111" charset="-128"/>
                <a:cs typeface="Arial"/>
              </a:rPr>
              <a:t>Israel has already cleared the east side of the Jordan (1:4).</a:t>
            </a:r>
            <a:r>
              <a:rPr lang="en-SG">
                <a:effectLst/>
                <a:latin typeface="Arial"/>
                <a:cs typeface="Arial"/>
              </a:rPr>
              <a:t> </a:t>
            </a:r>
            <a:endParaRPr lang="en-US">
              <a:latin typeface="Arial"/>
              <a:cs typeface="Aria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dirty="0">
                <a:latin typeface="Arial"/>
                <a:cs typeface="Arial"/>
              </a:rPr>
              <a:t>كتب موسى الكتب الخمسة الأولى من الكتاب المقدس بعد فرار إسرائيل من مصر. ومع ذلك ما زالوا بحاجة ليفهموا السبب. </a:t>
            </a:r>
            <a:endParaRPr lang="en-US" dirty="0">
              <a:latin typeface="Arial"/>
              <a:cs typeface="Aria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188893053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34839072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7391217"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a:effectLst/>
                <a:latin typeface="Arial"/>
                <a:cs typeface="Arial"/>
              </a:rPr>
              <a:t> </a:t>
            </a:r>
            <a:endParaRPr lang="en-US">
              <a:latin typeface="Arial"/>
              <a:cs typeface="Aria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dirty="0">
                <a:latin typeface="Arial"/>
                <a:cs typeface="Arial"/>
              </a:rPr>
              <a:t>كتب موسى الكتب الخمسة الأولى من الكتاب المقدس بعد فرار إسرائيل من مصر. ومع ذلك ما زالوا بحاجة ليفهموا السبب. </a:t>
            </a:r>
            <a:endParaRPr lang="en-US" dirty="0">
              <a:latin typeface="Arial"/>
              <a:cs typeface="Aria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What has he done?</a:t>
            </a:r>
          </a:p>
          <a:p>
            <a:r>
              <a:rPr lang="en-US" dirty="0">
                <a:latin typeface="Arial"/>
                <a:cs typeface="Arial"/>
              </a:rPr>
              <a:t>Where would you be now without Jesus?</a:t>
            </a:r>
          </a:p>
          <a:p>
            <a:r>
              <a:rPr lang="en-US" dirty="0">
                <a:latin typeface="Arial"/>
                <a:cs typeface="Arial"/>
              </a:rPr>
              <a:t>When you remember Jesus, you won’t follow idols.</a:t>
            </a:r>
          </a:p>
          <a:p>
            <a:endParaRPr lang="en-US" dirty="0">
              <a:latin typeface="Arial"/>
              <a:cs typeface="Aria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173894"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11" charset="-128"/>
                <a:cs typeface="Arial"/>
              </a:rPr>
              <a:t>The Ten Commandments are repeated for the new generation as their general covenant obligation as their defection at Beth Peor showed they needed a review of God's stipulations (4:44–5:33).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101</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An introduction to the Ten Commandments reminds the new generation that they need to hear them afresh due to their idolatry and intermarriage at Beth Peor about five months before (4:44-49; cf. Num. 25:1-3).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7214244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ＭＳ Ｐゴシック" pitchFamily="-111" charset="-128"/>
                <a:cs typeface="Arial"/>
              </a:rPr>
              <a:t>The Ten Commandments spoken by God to their parents at Mount Sinai are repeated as the general covenant obligation for the new generation of Israel (Ch. 5).</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3561932"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What is God’s plan for continual restoration in our walk with Christ?</a:t>
            </a:r>
            <a:endParaRPr lang="en-US">
              <a:latin typeface="Arial"/>
              <a:cs typeface="Aria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dirty="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dirty="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a:t>
            </a:r>
            <a:r>
              <a:rPr lang="en-SG" sz="1200" b="0" i="0" u="none" strike="noStrike" kern="1200" baseline="0" dirty="0" err="1">
                <a:solidFill>
                  <a:schemeClr val="tx1"/>
                </a:solidFill>
                <a:latin typeface="+mn-lt"/>
                <a:ea typeface="+mn-ea"/>
                <a:cs typeface="+mn-cs"/>
              </a:rPr>
              <a:t>neighbor</a:t>
            </a:r>
            <a:r>
              <a:rPr lang="en-SG" sz="1200" b="0" i="0" u="none" strike="noStrike" kern="1200" baseline="0" dirty="0">
                <a:solidFill>
                  <a:schemeClr val="tx1"/>
                </a:solidFill>
                <a:latin typeface="+mn-lt"/>
                <a:ea typeface="+mn-ea"/>
                <a:cs typeface="+mn-cs"/>
              </a:rPr>
              <a:t> as yourself.’ 40 The entire law and all the demands of the prophets are based on these two commandments.”</a:t>
            </a:r>
          </a:p>
          <a:p>
            <a:r>
              <a:rPr lang="en-SG" sz="1200" b="0" i="0" u="none" strike="noStrike" kern="1200" baseline="0" dirty="0">
                <a:solidFill>
                  <a:schemeClr val="tx1"/>
                </a:solidFill>
                <a:latin typeface="+mn-lt"/>
                <a:ea typeface="+mn-ea"/>
                <a:cs typeface="+mn-cs"/>
              </a:rPr>
              <a:t>Matt. 22:34-40 NLT   </a:t>
            </a:r>
            <a:endParaRPr lang="en-US" dirty="0"/>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69044200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had at least 10 reasons to give Israel the Mosaic Law.</a:t>
            </a:r>
          </a:p>
          <a:p>
            <a:r>
              <a:rPr lang="en-US" dirty="0"/>
              <a:t>________</a:t>
            </a:r>
          </a:p>
          <a:p>
            <a:r>
              <a:rPr lang="en-US" dirty="0"/>
              <a:t>Common-211</a:t>
            </a:r>
          </a:p>
          <a:p>
            <a:r>
              <a:rPr lang="en-US" dirty="0"/>
              <a:t>BS-28-Law of Moses-18-p110</a:t>
            </a:r>
          </a:p>
          <a:p>
            <a:r>
              <a:rPr lang="en-US" dirty="0"/>
              <a:t>OS-02-Exodus-240-p113</a:t>
            </a:r>
          </a:p>
          <a:p>
            <a:r>
              <a:rPr lang="en-US" dirty="0"/>
              <a:t>OS-05-Deut-127-p113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NS-06-Rom5-8-slide93-p155p</a:t>
            </a:r>
          </a:p>
          <a:p>
            <a:r>
              <a:rPr lang="en-US" dirty="0"/>
              <a:t>SA-08-Mosaic Law-20-p36</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127</a:t>
            </a:fld>
            <a:endParaRPr lang="en-US"/>
          </a:p>
        </p:txBody>
      </p:sp>
    </p:spTree>
    <p:extLst>
      <p:ext uri="{BB962C8B-B14F-4D97-AF65-F5344CB8AC3E}">
        <p14:creationId xmlns:p14="http://schemas.microsoft.com/office/powerpoint/2010/main" val="183360080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had at least 10 reasons to give Israel the Mosaic Law.</a:t>
            </a:r>
          </a:p>
          <a:p>
            <a:r>
              <a:rPr lang="en-US" dirty="0"/>
              <a:t>________</a:t>
            </a:r>
          </a:p>
          <a:p>
            <a:r>
              <a:rPr lang="en-US" dirty="0"/>
              <a:t>Common-212</a:t>
            </a:r>
          </a:p>
          <a:p>
            <a:r>
              <a:rPr lang="en-US" dirty="0"/>
              <a:t>BS-28-Law of Moses-19-p110</a:t>
            </a:r>
          </a:p>
          <a:p>
            <a:r>
              <a:rPr lang="en-US" dirty="0"/>
              <a:t>OS-02-Exodus-241-p113</a:t>
            </a:r>
          </a:p>
          <a:p>
            <a:r>
              <a:rPr lang="en-US" dirty="0"/>
              <a:t>OS-05-Deut-107-p113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NS-06-Rom5-8-slide94-p155p</a:t>
            </a:r>
          </a:p>
          <a:p>
            <a:r>
              <a:rPr lang="en-US" dirty="0"/>
              <a:t>SA-08-Mosaic Law-21-p36</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128</a:t>
            </a:fld>
            <a:endParaRPr lang="en-US"/>
          </a:p>
        </p:txBody>
      </p:sp>
    </p:spTree>
    <p:extLst>
      <p:ext uri="{BB962C8B-B14F-4D97-AF65-F5344CB8AC3E}">
        <p14:creationId xmlns:p14="http://schemas.microsoft.com/office/powerpoint/2010/main" val="25108109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173894"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had at least 10 reasons to give Israel the Mosaic Law.</a:t>
            </a:r>
          </a:p>
          <a:p>
            <a:r>
              <a:rPr lang="en-US" dirty="0"/>
              <a:t>________</a:t>
            </a:r>
          </a:p>
          <a:p>
            <a:r>
              <a:rPr lang="en-US" dirty="0"/>
              <a:t>Common-213</a:t>
            </a:r>
          </a:p>
          <a:p>
            <a:r>
              <a:rPr lang="en-US" dirty="0"/>
              <a:t>BS-28-Law of Moses-20-p110</a:t>
            </a:r>
          </a:p>
          <a:p>
            <a:r>
              <a:rPr lang="en-US" dirty="0"/>
              <a:t>OS-02-Exodus-242-p113</a:t>
            </a:r>
          </a:p>
          <a:p>
            <a:r>
              <a:rPr lang="en-US" dirty="0"/>
              <a:t>OS-05-Deut-108-p113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NS-06-Rom5-8-slide95-p155p</a:t>
            </a:r>
          </a:p>
          <a:p>
            <a:r>
              <a:rPr lang="en-US" dirty="0"/>
              <a:t>SA-08-Mosaic Law-22-p36</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129</a:t>
            </a:fld>
            <a:endParaRPr lang="en-US"/>
          </a:p>
        </p:txBody>
      </p:sp>
    </p:spTree>
    <p:extLst>
      <p:ext uri="{BB962C8B-B14F-4D97-AF65-F5344CB8AC3E}">
        <p14:creationId xmlns:p14="http://schemas.microsoft.com/office/powerpoint/2010/main" val="35301984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132</a:t>
            </a:fld>
            <a:endParaRPr lang="en-US"/>
          </a:p>
        </p:txBody>
      </p:sp>
    </p:spTree>
    <p:extLst>
      <p:ext uri="{BB962C8B-B14F-4D97-AF65-F5344CB8AC3E}">
        <p14:creationId xmlns:p14="http://schemas.microsoft.com/office/powerpoint/2010/main" val="37347403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133</a:t>
            </a:fld>
            <a:endParaRPr lang="en-US"/>
          </a:p>
        </p:txBody>
      </p:sp>
    </p:spTree>
    <p:extLst>
      <p:ext uri="{BB962C8B-B14F-4D97-AF65-F5344CB8AC3E}">
        <p14:creationId xmlns:p14="http://schemas.microsoft.com/office/powerpoint/2010/main" val="334927328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134</a:t>
            </a:fld>
            <a:endParaRPr lang="en-US"/>
          </a:p>
        </p:txBody>
      </p:sp>
    </p:spTree>
    <p:extLst>
      <p:ext uri="{BB962C8B-B14F-4D97-AF65-F5344CB8AC3E}">
        <p14:creationId xmlns:p14="http://schemas.microsoft.com/office/powerpoint/2010/main" val="20785995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135</a:t>
            </a:fld>
            <a:endParaRPr lang="en-US"/>
          </a:p>
        </p:txBody>
      </p:sp>
    </p:spTree>
    <p:extLst>
      <p:ext uri="{BB962C8B-B14F-4D97-AF65-F5344CB8AC3E}">
        <p14:creationId xmlns:p14="http://schemas.microsoft.com/office/powerpoint/2010/main" val="391644226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1589CA-42AB-3D40-9B84-9DFABC4D498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Common Arabic-45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BE-02-Exodus-45</a:t>
            </a:r>
          </a:p>
          <a:p>
            <a:pPr eaLnBrk="1" hangingPunct="1"/>
            <a:r>
              <a:rPr lang="en-US" altLang="zh-CN" dirty="0">
                <a:latin typeface="Times New Roman" charset="0"/>
              </a:rPr>
              <a:t>OS-02-Exodus-258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OS-05-Deut-109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NS-06-Rom5-8-slide78</a:t>
            </a:r>
          </a:p>
          <a:p>
            <a:pPr eaLnBrk="1" hangingPunct="1"/>
            <a:r>
              <a:rPr lang="en-US" altLang="zh-CN">
                <a:latin typeface="Times New Roman" charset="0"/>
              </a:rPr>
              <a:t>SA-08-The Christian and the Mosaic Law-86</a:t>
            </a:r>
          </a:p>
          <a:p>
            <a:pPr eaLnBrk="1" hangingPunct="1"/>
            <a:endParaRPr lang="zh-CN" altLang="en-US" dirty="0">
              <a:latin typeface="Times New Roman"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0ABE0A-B16F-0C4E-8155-5597C5AB0F1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B09DF8-151B-484C-91A2-E01230B66954}"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5661A7-F02D-824C-B41D-695D37AD302C}"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A9BCFC-9104-DB41-9B26-75188B3DAEE1}"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B79297-C519-C445-8317-BE0A0CDF8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219200" y="3276600"/>
            <a:ext cx="6048351" cy="51706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spcBef>
                <a:spcPts val="400"/>
              </a:spcBef>
              <a:spcAft>
                <a:spcPts val="0"/>
              </a:spcAft>
            </a:pPr>
            <a:r>
              <a:rPr lang="ar-JO" sz="1800" b="0" i="0"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endParaRPr lang="ar-JO"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Common-233</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Law-33</a:t>
            </a:r>
            <a:endParaRPr lang="en-GB" b="0" dirty="0">
              <a:latin typeface="Arial" panose="020B0604020202020204" pitchFamily="34" charset="0"/>
              <a:ea typeface="ＭＳ Ｐゴシック" charset="0"/>
              <a:cs typeface="Arial" panose="020B0604020202020204" pitchFamily="34" charset="0"/>
            </a:endParaRPr>
          </a:p>
          <a:p>
            <a:pPr eaLnBrk="1" hangingPunct="1"/>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E9940C-1698-3745-94CB-B58B74E736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0" i="0"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Common-234</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E062A-9286-6245-B21E-4CDD20D8EB5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0" i="0"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Common-235</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7A1D00-670E-5A41-BC5D-1525FD39FE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0" i="0"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Common-236</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A3B86-87F6-B448-B2EA-1DCD6D6600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8626" name="Rectangle 2"/>
          <p:cNvSpPr>
            <a:spLocks noGrp="1" noRot="1" noChangeAspect="1" noChangeArrowheads="1" noTextEdit="1"/>
          </p:cNvSpPr>
          <p:nvPr>
            <p:ph type="sldImg"/>
          </p:nvPr>
        </p:nvSpPr>
        <p:spPr>
          <a:ln/>
        </p:spPr>
      </p:sp>
      <p:sp>
        <p:nvSpPr>
          <p:cNvPr id="538627"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0" i="0"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Common-237</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527FB-9E88-FD47-8CBE-78B152BF5E4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0" i="0"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Common-238</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0127A3-DBD4-304D-90AE-595AFA710E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0" i="0"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Common-239</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11" charset="-128"/>
                <a:cs typeface="Arial"/>
              </a:rPr>
              <a:t>Israel is promised blessings of land, long life, and material prosperity as incentive to obey the covenant (6:1-3).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150</a:t>
            </a:fld>
            <a:endParaRPr lang="en-US"/>
          </a:p>
        </p:txBody>
      </p:sp>
    </p:spTree>
    <p:extLst>
      <p:ext uri="{BB962C8B-B14F-4D97-AF65-F5344CB8AC3E}">
        <p14:creationId xmlns:p14="http://schemas.microsoft.com/office/powerpoint/2010/main" val="2458008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emf"/><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2" Type="http://schemas.openxmlformats.org/officeDocument/2006/relationships/slideMaster" Target="../slideMasters/slideMaster59.xml"/><Relationship Id="rId1" Type="http://schemas.openxmlformats.org/officeDocument/2006/relationships/themeOverride" Target="../theme/themeOverride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jpeg"/><Relationship Id="rId1" Type="http://schemas.openxmlformats.org/officeDocument/2006/relationships/slideMaster" Target="../slideMasters/slideMaster7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1056878448"/>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838074937"/>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077173968"/>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2134158244"/>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644086556"/>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3994335294"/>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80017606"/>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3494007369"/>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357753265"/>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42602152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3938116805"/>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3249326206"/>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4115543643"/>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3934216567"/>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1777466455"/>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3186866045"/>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1974438266"/>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2374750115"/>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518499108"/>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33534777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2573202007"/>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17816064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a:effectLst>
                  <a:outerShdw blurRad="38100" dist="38100" dir="2700000" algn="tl">
                    <a:srgbClr val="000000"/>
                  </a:outerShdw>
                </a:effectLst>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2/15/24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2/15/24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2/15/24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2/15/24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2/15/24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2/15/24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2/15/24</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04639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0786586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571661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832716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5652848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2/15/24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2/15/24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1645888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9720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3907173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7346792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038645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681603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74079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726418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2/15/24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22932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095001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2268829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9841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176964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397859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2/15/24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928570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2/15/24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610744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2/15/24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733993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2/15/24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221808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2/15/24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2/15/24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247225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2/15/24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821558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576491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8435583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66324734"/>
      </p:ext>
    </p:extLst>
  </p:cSld>
  <p:clrMapOvr>
    <a:masterClrMapping/>
  </p:clrMapOvr>
  <p:transition spd="med">
    <p:fade/>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523753"/>
      </p:ext>
    </p:extLst>
  </p:cSld>
  <p:clrMapOvr>
    <a:masterClrMapping/>
  </p:clrMapOvr>
  <p:transition spd="med">
    <p:fade/>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3442129"/>
      </p:ext>
    </p:extLst>
  </p:cSld>
  <p:clrMapOvr>
    <a:masterClrMapping/>
  </p:clrMapOvr>
  <p:transition spd="med">
    <p:fade/>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3643517"/>
      </p:ext>
    </p:extLst>
  </p:cSld>
  <p:clrMapOvr>
    <a:masterClrMapping/>
  </p:clrMapOvr>
  <p:transition spd="med">
    <p:fade/>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5629703"/>
      </p:ext>
    </p:extLst>
  </p:cSld>
  <p:clrMapOvr>
    <a:masterClrMapping/>
  </p:clrMapOvr>
  <p:transition spd="med">
    <p:fade/>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438893329"/>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2/15/24</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2961936"/>
      </p:ext>
    </p:extLst>
  </p:cSld>
  <p:clrMapOvr>
    <a:masterClrMapping/>
  </p:clrMapOvr>
  <p:transition spd="med">
    <p:fade/>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40263507"/>
      </p:ext>
    </p:extLst>
  </p:cSld>
  <p:clrMapOvr>
    <a:masterClrMapping/>
  </p:clrMapOvr>
  <p:transition spd="med">
    <p:fade/>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48536536"/>
      </p:ext>
    </p:extLst>
  </p:cSld>
  <p:clrMapOvr>
    <a:masterClrMapping/>
  </p:clrMapOvr>
  <p:transition spd="med">
    <p:fade/>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2897010"/>
      </p:ext>
    </p:extLst>
  </p:cSld>
  <p:clrMapOvr>
    <a:masterClrMapping/>
  </p:clrMapOvr>
  <p:transition spd="med">
    <p:fade/>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7311406"/>
      </p:ext>
    </p:extLst>
  </p:cSld>
  <p:clrMapOvr>
    <a:masterClrMapping/>
  </p:clrMapOvr>
  <p:transition spd="med">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607322631"/>
      </p:ext>
    </p:extLst>
  </p:cSld>
  <p:clrMapOvr>
    <a:masterClrMapping/>
  </p:clrMapOvr>
  <p:transition spd="med">
    <p:cu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15/02/24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835049149"/>
      </p:ext>
    </p:extLst>
  </p:cSld>
  <p:clrMapOvr>
    <a:overrideClrMapping bg1="dk1" tx1="lt1" bg2="dk2" tx2="lt2" accent1="accent1" accent2="accent2" accent3="accent3" accent4="accent4" accent5="accent5" accent6="accent6" hlink="hlink" folHlink="folHlink"/>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15/02/24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78738404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15/02/24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14477843"/>
      </p:ext>
    </p:extLst>
  </p:cSld>
  <p:clrMapOvr>
    <a:overrideClrMapping bg1="lt1" tx1="dk1" bg2="lt2" tx2="dk2" accent1="accent1" accent2="accent2" accent3="accent3" accent4="accent4" accent5="accent5" accent6="accent6" hlink="hlink" folHlink="folHlink"/>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15/02/24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8508270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2/15/24</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15/02/24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987545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15/02/24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104950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15/02/24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242332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15/02/24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23215180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15/02/24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241675621"/>
      </p:ext>
    </p:extLst>
  </p:cSld>
  <p:clrMapOvr>
    <a:overrideClrMapping bg1="lt1" tx1="dk1" bg2="lt2" tx2="dk2" accent1="accent1" accent2="accent2" accent3="accent3" accent4="accent4" accent5="accent5" accent6="accent6" hlink="hlink" folHlink="folHlink"/>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15/02/24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194082662"/>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15/02/24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599155629"/>
      </p:ext>
    </p:extLst>
  </p:cSld>
  <p:clrMapOvr>
    <a:overrideClrMapping bg1="lt1" tx1="dk1" bg2="lt2" tx2="dk2" accent1="accent1" accent2="accent2" accent3="accent3" accent4="accent4" accent5="accent5" accent6="accent6" hlink="hlink" folHlink="folHlink"/>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292697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637866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41311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2/15/24</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927859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001391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4212452"/>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546248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437134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289252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688605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232968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307747"/>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91148325"/>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2/15/24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2386285"/>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62564264"/>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5869099"/>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8154800"/>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9709247"/>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2633820"/>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54423737"/>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87243775"/>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3483972"/>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5969886"/>
      </p:ext>
    </p:extLst>
  </p:cSld>
  <p:clrMapOvr>
    <a:masterClrMapping/>
  </p:clrMapOvr>
  <p:transition>
    <p:wheel spokes="0"/>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2/15/24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981213"/>
      </p:ext>
    </p:extLst>
  </p:cSld>
  <p:clrMapOvr>
    <a:masterClrMapping/>
  </p:clrMapOvr>
  <p:transition>
    <p:wheel spokes="0"/>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5850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6502226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7896094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149467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45344317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05363947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2728534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883171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534721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2/15/24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28743300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15028190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876795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2494117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63665526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17138577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481342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60848379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91180496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3667550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2/15/24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0371869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6625913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6710600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816019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41377532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78547477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390354515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208310400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277590685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287794914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401078623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41981401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120368066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253467261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119829435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307774371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1747503229"/>
      </p:ext>
    </p:extLst>
  </p:cSld>
  <p:clrMapOvr>
    <a:masterClrMapping/>
  </p:clrMapOvr>
  <p:transition>
    <p:fade thruBlk="1"/>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1610421550"/>
      </p:ext>
    </p:extLst>
  </p:cSld>
  <p:clrMapOvr>
    <a:masterClrMapping/>
  </p:clrMapOvr>
  <p:transition>
    <p:fade thruBlk="1"/>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2665990248"/>
      </p:ext>
    </p:extLst>
  </p:cSld>
  <p:clrMapOvr>
    <a:masterClrMapping/>
  </p:clrMapOvr>
  <p:transition>
    <p:fade thruBlk="1"/>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2011892654"/>
      </p:ext>
    </p:extLst>
  </p:cSld>
  <p:clrMapOvr>
    <a:masterClrMapping/>
  </p:clrMapOvr>
  <p:transition>
    <p:fade thruBlk="1"/>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3827484121"/>
      </p:ext>
    </p:extLst>
  </p:cSld>
  <p:clrMapOvr>
    <a:masterClrMapping/>
  </p:clrMapOvr>
  <p:transition>
    <p:fade thruBlk="1"/>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2299622301"/>
      </p:ext>
    </p:extLst>
  </p:cSld>
  <p:clrMapOvr>
    <a:masterClrMapping/>
  </p:clrMapOvr>
  <p:transition>
    <p:fade thruBlk="1"/>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1898520921"/>
      </p:ext>
    </p:extLst>
  </p:cSld>
  <p:clrMapOvr>
    <a:masterClrMapping/>
  </p:clrMapOvr>
  <p:transition>
    <p:fade thruBlk="1"/>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2415005298"/>
      </p:ext>
    </p:extLst>
  </p:cSld>
  <p:clrMapOvr>
    <a:masterClrMapping/>
  </p:clrMapOvr>
  <p:transition>
    <p:fade thruBlk="1"/>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3988172558"/>
      </p:ext>
    </p:extLst>
  </p:cSld>
  <p:clrMapOvr>
    <a:masterClrMapping/>
  </p:clrMapOvr>
  <p:transition>
    <p:fade thruBlk="1"/>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1015171280"/>
      </p:ext>
    </p:extLst>
  </p:cSld>
  <p:clrMapOvr>
    <a:masterClrMapping/>
  </p:clrMapOvr>
  <p:transition>
    <p:fade thruBlk="1"/>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2622940934"/>
      </p:ext>
    </p:extLst>
  </p:cSld>
  <p:clrMapOvr>
    <a:masterClrMapping/>
  </p:clrMapOvr>
  <p:transition>
    <p:fade thruBlk="1"/>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1C5421EB-CFF1-C846-BF96-0FFDCC2628C2}"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255593023"/>
      </p:ext>
    </p:extLst>
  </p:cSld>
  <p:clrMapOvr>
    <a:masterClrMapping/>
  </p:clrMapOvr>
  <p:transition spd="med">
    <p:randomBar dir="vert"/>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CE5DB02D-02AB-C447-8300-DC1125772939}"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56926761"/>
      </p:ext>
    </p:extLst>
  </p:cSld>
  <p:clrMapOvr>
    <a:masterClrMapping/>
  </p:clrMapOvr>
  <p:transition spd="med">
    <p:randomBar dir="vert"/>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9B7EA4E-3FB8-BB47-AD55-878244D58B5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737647302"/>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72070795-C768-A141-8AAC-0D9D0D1FDAF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21993784"/>
      </p:ext>
    </p:extLst>
  </p:cSld>
  <p:clrMapOvr>
    <a:masterClrMapping/>
  </p:clrMapOvr>
  <p:transition spd="med">
    <p:randomBar dir="vert"/>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626B6614-C6D2-9741-86C4-41FD2ED4C123}"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740717229"/>
      </p:ext>
    </p:extLst>
  </p:cSld>
  <p:clrMapOvr>
    <a:masterClrMapping/>
  </p:clrMapOvr>
  <p:transition spd="med">
    <p:randomBar dir="vert"/>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599E4E64-6A3B-A642-81B5-43C1F983C83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900728074"/>
      </p:ext>
    </p:extLst>
  </p:cSld>
  <p:clrMapOvr>
    <a:masterClrMapping/>
  </p:clrMapOvr>
  <p:transition spd="med">
    <p:randomBar dir="vert"/>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F97937A-6EFA-7244-9BBB-4B39FA4EDD5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95333241"/>
      </p:ext>
    </p:extLst>
  </p:cSld>
  <p:clrMapOvr>
    <a:masterClrMapping/>
  </p:clrMapOvr>
  <p:transition spd="med">
    <p:randomBar dir="vert"/>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B97A148-BB3A-6F4F-A713-8E6B70B4C0C8}"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451596710"/>
      </p:ext>
    </p:extLst>
  </p:cSld>
  <p:clrMapOvr>
    <a:masterClrMapping/>
  </p:clrMapOvr>
  <p:transition spd="med">
    <p:randomBar dir="vert"/>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43383A86-FADD-714B-BE63-5935EE91934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379774818"/>
      </p:ext>
    </p:extLst>
  </p:cSld>
  <p:clrMapOvr>
    <a:masterClrMapping/>
  </p:clrMapOvr>
  <p:transition spd="med">
    <p:randomBar dir="vert"/>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33CBCA7D-BFD0-A945-9CDF-5C086F9AF08C}"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656935174"/>
      </p:ext>
    </p:extLst>
  </p:cSld>
  <p:clrMapOvr>
    <a:masterClrMapping/>
  </p:clrMapOvr>
  <p:transition spd="med">
    <p:randomBar dir="vert"/>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A14E335-CA85-1D48-81B8-5D641B8822EA}"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301913579"/>
      </p:ext>
    </p:extLst>
  </p:cSld>
  <p:clrMapOvr>
    <a:masterClrMapping/>
  </p:clrMapOvr>
  <p:transition spd="med">
    <p:randomBar dir="vert"/>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63174D7-74D0-574E-AB1B-20ACBAC7016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791368593"/>
      </p:ext>
    </p:extLst>
  </p:cSld>
  <p:clrMapOvr>
    <a:masterClrMapping/>
  </p:clrMapOvr>
  <p:transition spd="med">
    <p:randomBar dir="vert"/>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5219676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85627423"/>
      </p:ext>
    </p:extLst>
  </p:cSld>
  <p:clrMapOvr>
    <a:masterClrMapping/>
  </p:clrMapOvr>
  <p:transition spd="med">
    <p:randomBar dir="vert"/>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82624737"/>
      </p:ext>
    </p:extLst>
  </p:cSld>
  <p:clrMapOvr>
    <a:masterClrMapping/>
  </p:clrMapOvr>
  <p:transition spd="med">
    <p:randomBar dir="vert"/>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3826808"/>
      </p:ext>
    </p:extLst>
  </p:cSld>
  <p:clrMapOvr>
    <a:masterClrMapping/>
  </p:clrMapOvr>
  <p:transition spd="med">
    <p:randomBar dir="vert"/>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191650"/>
      </p:ext>
    </p:extLst>
  </p:cSld>
  <p:clrMapOvr>
    <a:masterClrMapping/>
  </p:clrMapOvr>
  <p:transition spd="med">
    <p:randomBar dir="vert"/>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7252101"/>
      </p:ext>
    </p:extLst>
  </p:cSld>
  <p:clrMapOvr>
    <a:masterClrMapping/>
  </p:clrMapOvr>
  <p:transition spd="med">
    <p:randomBar dir="vert"/>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21751990"/>
      </p:ext>
    </p:extLst>
  </p:cSld>
  <p:clrMapOvr>
    <a:masterClrMapping/>
  </p:clrMapOvr>
  <p:transition spd="med">
    <p:randomBar dir="vert"/>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66275050"/>
      </p:ext>
    </p:extLst>
  </p:cSld>
  <p:clrMapOvr>
    <a:masterClrMapping/>
  </p:clrMapOvr>
  <p:transition spd="med">
    <p:randomBar dir="vert"/>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0465345"/>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55074726"/>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7694645"/>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09028757"/>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878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8787"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596B20-BB76-DA4C-99B9-02A493A98F77}" type="slidenum">
              <a:rPr lang="en-US"/>
              <a:pPr>
                <a:defRPr/>
              </a:pPr>
              <a:t>‹#›</a:t>
            </a:fld>
            <a:endParaRPr lang="en-US"/>
          </a:p>
        </p:txBody>
      </p:sp>
    </p:spTree>
    <p:extLst>
      <p:ext uri="{BB962C8B-B14F-4D97-AF65-F5344CB8AC3E}">
        <p14:creationId xmlns:p14="http://schemas.microsoft.com/office/powerpoint/2010/main" val="96171808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904A3-2212-974A-94F2-342D434B18AD}" type="slidenum">
              <a:rPr lang="en-US"/>
              <a:pPr>
                <a:defRPr/>
              </a:pPr>
              <a:t>‹#›</a:t>
            </a:fld>
            <a:endParaRPr lang="en-US"/>
          </a:p>
        </p:txBody>
      </p:sp>
    </p:spTree>
    <p:extLst>
      <p:ext uri="{BB962C8B-B14F-4D97-AF65-F5344CB8AC3E}">
        <p14:creationId xmlns:p14="http://schemas.microsoft.com/office/powerpoint/2010/main" val="3929539243"/>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98BF37-88AB-444F-9E8D-18DDFDE5B08E}" type="slidenum">
              <a:rPr lang="en-US"/>
              <a:pPr>
                <a:defRPr/>
              </a:pPr>
              <a:t>‹#›</a:t>
            </a:fld>
            <a:endParaRPr lang="en-US"/>
          </a:p>
        </p:txBody>
      </p:sp>
    </p:spTree>
    <p:extLst>
      <p:ext uri="{BB962C8B-B14F-4D97-AF65-F5344CB8AC3E}">
        <p14:creationId xmlns:p14="http://schemas.microsoft.com/office/powerpoint/2010/main" val="3013152033"/>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564645-AF65-964F-825B-341730518168}" type="slidenum">
              <a:rPr lang="en-US"/>
              <a:pPr>
                <a:defRPr/>
              </a:pPr>
              <a:t>‹#›</a:t>
            </a:fld>
            <a:endParaRPr lang="en-US"/>
          </a:p>
        </p:txBody>
      </p:sp>
    </p:spTree>
    <p:extLst>
      <p:ext uri="{BB962C8B-B14F-4D97-AF65-F5344CB8AC3E}">
        <p14:creationId xmlns:p14="http://schemas.microsoft.com/office/powerpoint/2010/main" val="101273211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374EA68-F4B5-5E49-A62B-DBD54E3C6ECD}" type="slidenum">
              <a:rPr lang="en-US"/>
              <a:pPr>
                <a:defRPr/>
              </a:pPr>
              <a:t>‹#›</a:t>
            </a:fld>
            <a:endParaRPr lang="en-US"/>
          </a:p>
        </p:txBody>
      </p:sp>
    </p:spTree>
    <p:extLst>
      <p:ext uri="{BB962C8B-B14F-4D97-AF65-F5344CB8AC3E}">
        <p14:creationId xmlns:p14="http://schemas.microsoft.com/office/powerpoint/2010/main" val="3688050495"/>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E39EA19-93A3-9C49-9C9A-6A82930693C2}" type="slidenum">
              <a:rPr lang="en-US"/>
              <a:pPr>
                <a:defRPr/>
              </a:pPr>
              <a:t>‹#›</a:t>
            </a:fld>
            <a:endParaRPr lang="en-US"/>
          </a:p>
        </p:txBody>
      </p:sp>
    </p:spTree>
    <p:extLst>
      <p:ext uri="{BB962C8B-B14F-4D97-AF65-F5344CB8AC3E}">
        <p14:creationId xmlns:p14="http://schemas.microsoft.com/office/powerpoint/2010/main" val="2005173039"/>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134E5D4-D28C-9E42-B603-F2C584AFEFBB}" type="slidenum">
              <a:rPr lang="en-US"/>
              <a:pPr>
                <a:defRPr/>
              </a:pPr>
              <a:t>‹#›</a:t>
            </a:fld>
            <a:endParaRPr lang="en-US"/>
          </a:p>
        </p:txBody>
      </p:sp>
    </p:spTree>
    <p:extLst>
      <p:ext uri="{BB962C8B-B14F-4D97-AF65-F5344CB8AC3E}">
        <p14:creationId xmlns:p14="http://schemas.microsoft.com/office/powerpoint/2010/main" val="3106012271"/>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7B0786-2E73-5242-8060-C12E98F8F20D}" type="slidenum">
              <a:rPr lang="en-US"/>
              <a:pPr>
                <a:defRPr/>
              </a:pPr>
              <a:t>‹#›</a:t>
            </a:fld>
            <a:endParaRPr lang="en-US"/>
          </a:p>
        </p:txBody>
      </p:sp>
    </p:spTree>
    <p:extLst>
      <p:ext uri="{BB962C8B-B14F-4D97-AF65-F5344CB8AC3E}">
        <p14:creationId xmlns:p14="http://schemas.microsoft.com/office/powerpoint/2010/main" val="2479063259"/>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317D2A-056E-8547-A9F9-6DA3533EB5DE}" type="slidenum">
              <a:rPr lang="en-US"/>
              <a:pPr>
                <a:defRPr/>
              </a:pPr>
              <a:t>‹#›</a:t>
            </a:fld>
            <a:endParaRPr lang="en-US"/>
          </a:p>
        </p:txBody>
      </p:sp>
    </p:spTree>
    <p:extLst>
      <p:ext uri="{BB962C8B-B14F-4D97-AF65-F5344CB8AC3E}">
        <p14:creationId xmlns:p14="http://schemas.microsoft.com/office/powerpoint/2010/main" val="60932576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3351ED7-C376-7E48-A637-7FC730C770E6}" type="slidenum">
              <a:rPr lang="en-US"/>
              <a:pPr>
                <a:defRPr/>
              </a:pPr>
              <a:t>‹#›</a:t>
            </a:fld>
            <a:endParaRPr lang="en-US"/>
          </a:p>
        </p:txBody>
      </p:sp>
    </p:spTree>
    <p:extLst>
      <p:ext uri="{BB962C8B-B14F-4D97-AF65-F5344CB8AC3E}">
        <p14:creationId xmlns:p14="http://schemas.microsoft.com/office/powerpoint/2010/main" val="66012135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2238F3-BBEB-634F-A049-25591CE442B8}" type="slidenum">
              <a:rPr lang="en-US"/>
              <a:pPr>
                <a:defRPr/>
              </a:pPr>
              <a:t>‹#›</a:t>
            </a:fld>
            <a:endParaRPr lang="en-US"/>
          </a:p>
        </p:txBody>
      </p:sp>
    </p:spTree>
    <p:extLst>
      <p:ext uri="{BB962C8B-B14F-4D97-AF65-F5344CB8AC3E}">
        <p14:creationId xmlns:p14="http://schemas.microsoft.com/office/powerpoint/2010/main" val="250380488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64978278"/>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218578412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70139429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24976138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35620682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368859326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275893477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100904179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52018108"/>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3170755183"/>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362269631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4393CF-0D3D-1745-960C-55675B9390F3}" type="slidenum">
              <a:rPr lang="en-US"/>
              <a:pPr>
                <a:defRPr/>
              </a:pPr>
              <a:t>‹#›</a:t>
            </a:fld>
            <a:endParaRPr lang="en-US"/>
          </a:p>
        </p:txBody>
      </p:sp>
    </p:spTree>
    <p:extLst>
      <p:ext uri="{BB962C8B-B14F-4D97-AF65-F5344CB8AC3E}">
        <p14:creationId xmlns:p14="http://schemas.microsoft.com/office/powerpoint/2010/main" val="2771884663"/>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B2BF9D-A485-474A-A8D5-9B6DDF65D3E6}" type="slidenum">
              <a:rPr lang="en-US"/>
              <a:pPr>
                <a:defRPr/>
              </a:pPr>
              <a:t>‹#›</a:t>
            </a:fld>
            <a:endParaRPr lang="en-US"/>
          </a:p>
        </p:txBody>
      </p:sp>
    </p:spTree>
    <p:extLst>
      <p:ext uri="{BB962C8B-B14F-4D97-AF65-F5344CB8AC3E}">
        <p14:creationId xmlns:p14="http://schemas.microsoft.com/office/powerpoint/2010/main" val="3955748985"/>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BC9332-B973-3B44-A23C-E80C74531C6A}" type="slidenum">
              <a:rPr lang="en-US"/>
              <a:pPr>
                <a:defRPr/>
              </a:pPr>
              <a:t>‹#›</a:t>
            </a:fld>
            <a:endParaRPr lang="en-US"/>
          </a:p>
        </p:txBody>
      </p:sp>
    </p:spTree>
    <p:extLst>
      <p:ext uri="{BB962C8B-B14F-4D97-AF65-F5344CB8AC3E}">
        <p14:creationId xmlns:p14="http://schemas.microsoft.com/office/powerpoint/2010/main" val="3161889387"/>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066A13-F296-F749-AA45-6A27C9A975B8}" type="slidenum">
              <a:rPr lang="en-US"/>
              <a:pPr>
                <a:defRPr/>
              </a:pPr>
              <a:t>‹#›</a:t>
            </a:fld>
            <a:endParaRPr lang="en-US"/>
          </a:p>
        </p:txBody>
      </p:sp>
    </p:spTree>
    <p:extLst>
      <p:ext uri="{BB962C8B-B14F-4D97-AF65-F5344CB8AC3E}">
        <p14:creationId xmlns:p14="http://schemas.microsoft.com/office/powerpoint/2010/main" val="2556832690"/>
      </p:ext>
    </p:extLst>
  </p:cSld>
  <p:clrMapOvr>
    <a:masterClrMapping/>
  </p:clrMapOvr>
  <p:transition spd="med">
    <p:randomBar dir="vert"/>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BD9A04E-DE41-5241-AD20-5C101BD5E0DF}" type="slidenum">
              <a:rPr lang="en-US"/>
              <a:pPr>
                <a:defRPr/>
              </a:pPr>
              <a:t>‹#›</a:t>
            </a:fld>
            <a:endParaRPr lang="en-US"/>
          </a:p>
        </p:txBody>
      </p:sp>
    </p:spTree>
    <p:extLst>
      <p:ext uri="{BB962C8B-B14F-4D97-AF65-F5344CB8AC3E}">
        <p14:creationId xmlns:p14="http://schemas.microsoft.com/office/powerpoint/2010/main" val="929521071"/>
      </p:ext>
    </p:extLst>
  </p:cSld>
  <p:clrMapOvr>
    <a:masterClrMapping/>
  </p:clrMapOvr>
  <p:transition spd="med">
    <p:randomBar dir="vert"/>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0773DEF-725D-9643-849A-809043B3D45A}" type="slidenum">
              <a:rPr lang="en-US"/>
              <a:pPr>
                <a:defRPr/>
              </a:pPr>
              <a:t>‹#›</a:t>
            </a:fld>
            <a:endParaRPr lang="en-US"/>
          </a:p>
        </p:txBody>
      </p:sp>
    </p:spTree>
    <p:extLst>
      <p:ext uri="{BB962C8B-B14F-4D97-AF65-F5344CB8AC3E}">
        <p14:creationId xmlns:p14="http://schemas.microsoft.com/office/powerpoint/2010/main" val="2407411243"/>
      </p:ext>
    </p:extLst>
  </p:cSld>
  <p:clrMapOvr>
    <a:masterClrMapping/>
  </p:clrMapOvr>
  <p:transition spd="med">
    <p:randomBar dir="vert"/>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8F29985-2F76-5042-83FB-D2AD73FEA98A}" type="slidenum">
              <a:rPr lang="en-US"/>
              <a:pPr>
                <a:defRPr/>
              </a:pPr>
              <a:t>‹#›</a:t>
            </a:fld>
            <a:endParaRPr lang="en-US"/>
          </a:p>
        </p:txBody>
      </p:sp>
    </p:spTree>
    <p:extLst>
      <p:ext uri="{BB962C8B-B14F-4D97-AF65-F5344CB8AC3E}">
        <p14:creationId xmlns:p14="http://schemas.microsoft.com/office/powerpoint/2010/main" val="2708134789"/>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F3945FD-39CF-D943-B01B-AAA612AABB54}" type="slidenum">
              <a:rPr lang="en-US"/>
              <a:pPr>
                <a:defRPr/>
              </a:pPr>
              <a:t>‹#›</a:t>
            </a:fld>
            <a:endParaRPr lang="en-US"/>
          </a:p>
        </p:txBody>
      </p:sp>
    </p:spTree>
    <p:extLst>
      <p:ext uri="{BB962C8B-B14F-4D97-AF65-F5344CB8AC3E}">
        <p14:creationId xmlns:p14="http://schemas.microsoft.com/office/powerpoint/2010/main" val="4183194400"/>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56F535E-0AF9-B742-BBB5-41D392D098DE}" type="slidenum">
              <a:rPr lang="en-US"/>
              <a:pPr>
                <a:defRPr/>
              </a:pPr>
              <a:t>‹#›</a:t>
            </a:fld>
            <a:endParaRPr lang="en-US"/>
          </a:p>
        </p:txBody>
      </p:sp>
    </p:spTree>
    <p:extLst>
      <p:ext uri="{BB962C8B-B14F-4D97-AF65-F5344CB8AC3E}">
        <p14:creationId xmlns:p14="http://schemas.microsoft.com/office/powerpoint/2010/main" val="2130327966"/>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55C7F2-BA47-CB4E-BFD1-DDC8561822A8}" type="slidenum">
              <a:rPr lang="en-US"/>
              <a:pPr>
                <a:defRPr/>
              </a:pPr>
              <a:t>‹#›</a:t>
            </a:fld>
            <a:endParaRPr lang="en-US"/>
          </a:p>
        </p:txBody>
      </p:sp>
    </p:spTree>
    <p:extLst>
      <p:ext uri="{BB962C8B-B14F-4D97-AF65-F5344CB8AC3E}">
        <p14:creationId xmlns:p14="http://schemas.microsoft.com/office/powerpoint/2010/main" val="2806671945"/>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33565BC-F1AB-0F41-99FB-09D13A16572C}" type="slidenum">
              <a:rPr lang="en-US"/>
              <a:pPr>
                <a:defRPr/>
              </a:pPr>
              <a:t>‹#›</a:t>
            </a:fld>
            <a:endParaRPr lang="en-US"/>
          </a:p>
        </p:txBody>
      </p:sp>
    </p:spTree>
    <p:extLst>
      <p:ext uri="{BB962C8B-B14F-4D97-AF65-F5344CB8AC3E}">
        <p14:creationId xmlns:p14="http://schemas.microsoft.com/office/powerpoint/2010/main" val="3739437169"/>
      </p:ext>
    </p:extLst>
  </p:cSld>
  <p:clrMapOvr>
    <a:masterClrMapping/>
  </p:clrMapOvr>
  <p:transition spd="med">
    <p:randomBar dir="vert"/>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E00675-FD28-1E47-9D48-8C8BCB731557}" type="slidenum">
              <a:rPr lang="en-US"/>
              <a:pPr>
                <a:defRPr/>
              </a:pPr>
              <a:t>‹#›</a:t>
            </a:fld>
            <a:endParaRPr lang="en-US"/>
          </a:p>
        </p:txBody>
      </p:sp>
    </p:spTree>
    <p:extLst>
      <p:ext uri="{BB962C8B-B14F-4D97-AF65-F5344CB8AC3E}">
        <p14:creationId xmlns:p14="http://schemas.microsoft.com/office/powerpoint/2010/main" val="1783886477"/>
      </p:ext>
    </p:extLst>
  </p:cSld>
  <p:clrMapOvr>
    <a:masterClrMapping/>
  </p:clrMapOvr>
  <p:transition spd="med">
    <p:randomBar dir="vert"/>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0533"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50537"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E27871A9-F4F1-5746-AE05-FBC100133ACF}" type="slidenum">
              <a:rPr lang="en-US"/>
              <a:pPr>
                <a:defRPr/>
              </a:pPr>
              <a:t>‹#›</a:t>
            </a:fld>
            <a:endParaRPr lang="en-US"/>
          </a:p>
        </p:txBody>
      </p:sp>
    </p:spTree>
    <p:extLst>
      <p:ext uri="{BB962C8B-B14F-4D97-AF65-F5344CB8AC3E}">
        <p14:creationId xmlns:p14="http://schemas.microsoft.com/office/powerpoint/2010/main" val="3042257752"/>
      </p:ext>
    </p:extLst>
  </p:cSld>
  <p:clrMapOvr>
    <a:masterClrMapping/>
  </p:clrMapOvr>
  <p:transition spd="med">
    <p:randomBar dir="vert"/>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42225A3-499E-9B40-9B72-96B0769C9806}" type="slidenum">
              <a:rPr lang="en-US"/>
              <a:pPr>
                <a:defRPr/>
              </a:pPr>
              <a:t>‹#›</a:t>
            </a:fld>
            <a:endParaRPr lang="en-US"/>
          </a:p>
        </p:txBody>
      </p:sp>
    </p:spTree>
    <p:extLst>
      <p:ext uri="{BB962C8B-B14F-4D97-AF65-F5344CB8AC3E}">
        <p14:creationId xmlns:p14="http://schemas.microsoft.com/office/powerpoint/2010/main" val="2099794984"/>
      </p:ext>
    </p:extLst>
  </p:cSld>
  <p:clrMapOvr>
    <a:masterClrMapping/>
  </p:clrMapOvr>
  <p:transition spd="med">
    <p:randomBar dir="vert"/>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302F92A-9EEE-5547-9125-7D785D20968C}" type="slidenum">
              <a:rPr lang="en-US"/>
              <a:pPr>
                <a:defRPr/>
              </a:pPr>
              <a:t>‹#›</a:t>
            </a:fld>
            <a:endParaRPr lang="en-US"/>
          </a:p>
        </p:txBody>
      </p:sp>
    </p:spTree>
    <p:extLst>
      <p:ext uri="{BB962C8B-B14F-4D97-AF65-F5344CB8AC3E}">
        <p14:creationId xmlns:p14="http://schemas.microsoft.com/office/powerpoint/2010/main" val="3519740889"/>
      </p:ext>
    </p:extLst>
  </p:cSld>
  <p:clrMapOvr>
    <a:masterClrMapping/>
  </p:clrMapOvr>
  <p:transition spd="med">
    <p:randomBar dir="ver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DFB471F-98E8-964B-901B-10C9149587B8}" type="slidenum">
              <a:rPr lang="en-US"/>
              <a:pPr>
                <a:defRPr/>
              </a:pPr>
              <a:t>‹#›</a:t>
            </a:fld>
            <a:endParaRPr lang="en-US"/>
          </a:p>
        </p:txBody>
      </p:sp>
    </p:spTree>
    <p:extLst>
      <p:ext uri="{BB962C8B-B14F-4D97-AF65-F5344CB8AC3E}">
        <p14:creationId xmlns:p14="http://schemas.microsoft.com/office/powerpoint/2010/main" val="1271427939"/>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D1C225CC-13F6-5941-B639-582029436700}" type="slidenum">
              <a:rPr lang="en-US"/>
              <a:pPr>
                <a:defRPr/>
              </a:pPr>
              <a:t>‹#›</a:t>
            </a:fld>
            <a:endParaRPr lang="en-US"/>
          </a:p>
        </p:txBody>
      </p:sp>
    </p:spTree>
    <p:extLst>
      <p:ext uri="{BB962C8B-B14F-4D97-AF65-F5344CB8AC3E}">
        <p14:creationId xmlns:p14="http://schemas.microsoft.com/office/powerpoint/2010/main" val="2707340310"/>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E88C5262-6FA2-7D40-A99B-1D16BFA21C6B}" type="slidenum">
              <a:rPr lang="en-US"/>
              <a:pPr>
                <a:defRPr/>
              </a:pPr>
              <a:t>‹#›</a:t>
            </a:fld>
            <a:endParaRPr lang="en-US"/>
          </a:p>
        </p:txBody>
      </p:sp>
    </p:spTree>
    <p:extLst>
      <p:ext uri="{BB962C8B-B14F-4D97-AF65-F5344CB8AC3E}">
        <p14:creationId xmlns:p14="http://schemas.microsoft.com/office/powerpoint/2010/main" val="2614063147"/>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B503C5A6-CC19-6D44-B839-80B0E65C663F}" type="slidenum">
              <a:rPr lang="en-US"/>
              <a:pPr>
                <a:defRPr/>
              </a:pPr>
              <a:t>‹#›</a:t>
            </a:fld>
            <a:endParaRPr lang="en-US"/>
          </a:p>
        </p:txBody>
      </p:sp>
    </p:spTree>
    <p:extLst>
      <p:ext uri="{BB962C8B-B14F-4D97-AF65-F5344CB8AC3E}">
        <p14:creationId xmlns:p14="http://schemas.microsoft.com/office/powerpoint/2010/main" val="342673475"/>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B61A27B-B303-B442-9785-E95765371CB2}" type="slidenum">
              <a:rPr lang="en-US"/>
              <a:pPr>
                <a:defRPr/>
              </a:pPr>
              <a:t>‹#›</a:t>
            </a:fld>
            <a:endParaRPr lang="en-US"/>
          </a:p>
        </p:txBody>
      </p:sp>
    </p:spTree>
    <p:extLst>
      <p:ext uri="{BB962C8B-B14F-4D97-AF65-F5344CB8AC3E}">
        <p14:creationId xmlns:p14="http://schemas.microsoft.com/office/powerpoint/2010/main" val="3356788078"/>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293238A-580B-7043-82B0-E3AD88BA42DB}" type="slidenum">
              <a:rPr lang="en-US"/>
              <a:pPr>
                <a:defRPr/>
              </a:pPr>
              <a:t>‹#›</a:t>
            </a:fld>
            <a:endParaRPr lang="en-US"/>
          </a:p>
        </p:txBody>
      </p:sp>
    </p:spTree>
    <p:extLst>
      <p:ext uri="{BB962C8B-B14F-4D97-AF65-F5344CB8AC3E}">
        <p14:creationId xmlns:p14="http://schemas.microsoft.com/office/powerpoint/2010/main" val="902159926"/>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7444BEA-DB2E-8446-B6DC-6FB5BC6FE2D6}" type="slidenum">
              <a:rPr lang="en-US"/>
              <a:pPr>
                <a:defRPr/>
              </a:pPr>
              <a:t>‹#›</a:t>
            </a:fld>
            <a:endParaRPr lang="en-US"/>
          </a:p>
        </p:txBody>
      </p:sp>
    </p:spTree>
    <p:extLst>
      <p:ext uri="{BB962C8B-B14F-4D97-AF65-F5344CB8AC3E}">
        <p14:creationId xmlns:p14="http://schemas.microsoft.com/office/powerpoint/2010/main" val="636458747"/>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A2BD68F8-7078-4F4A-8E6A-9940FD11E16E}" type="slidenum">
              <a:rPr lang="en-US"/>
              <a:pPr>
                <a:defRPr/>
              </a:pPr>
              <a:t>‹#›</a:t>
            </a:fld>
            <a:endParaRPr lang="en-US"/>
          </a:p>
        </p:txBody>
      </p:sp>
    </p:spTree>
    <p:extLst>
      <p:ext uri="{BB962C8B-B14F-4D97-AF65-F5344CB8AC3E}">
        <p14:creationId xmlns:p14="http://schemas.microsoft.com/office/powerpoint/2010/main" val="1176016717"/>
      </p:ext>
    </p:extLst>
  </p:cSld>
  <p:clrMapOvr>
    <a:masterClrMapping/>
  </p:clrMapOvr>
  <p:transition spd="med">
    <p:randomBar dir="ver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3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513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D967F01A-F147-1045-9653-AD5ACAE441B2}" type="slidenum">
              <a:rPr lang="en-US"/>
              <a:pPr>
                <a:defRPr/>
              </a:pPr>
              <a:t>‹#›</a:t>
            </a:fld>
            <a:endParaRPr lang="en-US"/>
          </a:p>
        </p:txBody>
      </p:sp>
    </p:spTree>
    <p:extLst>
      <p:ext uri="{BB962C8B-B14F-4D97-AF65-F5344CB8AC3E}">
        <p14:creationId xmlns:p14="http://schemas.microsoft.com/office/powerpoint/2010/main" val="135817884"/>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E7EED481-A77A-0C4F-92E7-DB8C6FA7B06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59889086"/>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048140E9-2685-D24A-91A6-46C3A64C3B8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17433368"/>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B53D5AAA-93A6-6544-A5C6-CED1C675818F}"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7032559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C6B3BB9B-6565-0C47-999F-00ED3CA772F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0937516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E258447F-FD3F-2746-9C92-70E8F28B112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08934852"/>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6D78EEA7-E728-074A-ACFB-F64E076683B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1975487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7B81D69A-7828-5A4A-9E77-350D8195333B}"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42687576"/>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9FD4C6C2-448E-2441-A222-FBC64689CEC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22151451"/>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6AB8E08E-7269-4F49-B993-3C0A4C885EC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41789466"/>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9217DC85-216D-194D-A1D9-2F41B3F06CC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6828550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5E7A7F68-64BE-A34A-AB58-FD710F92229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2913363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1043926"/>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57369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091346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0092638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24168398"/>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8688535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9308115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7367947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42234262"/>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4703567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6978669"/>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362381858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2419885098"/>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3615823444"/>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2556152180"/>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2879623206"/>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2173060712"/>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275095683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314822570"/>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3566554942"/>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32147568"/>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5111733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2930617389"/>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fld id="{55399309-1E73-9E4F-AC70-E9B9447B9298}" type="slidenum">
              <a:rPr lang="en-US">
                <a:latin typeface="Arial"/>
                <a:ea typeface="ＭＳ Ｐゴシック"/>
                <a:cs typeface="ＭＳ Ｐゴシック"/>
              </a:rPr>
              <a:pPr/>
              <a:t>‹#›</a:t>
            </a:fld>
            <a:endParaRPr lang="en-US">
              <a:latin typeface="Arial"/>
              <a:ea typeface="ＭＳ Ｐゴシック"/>
              <a:cs typeface="ＭＳ Ｐゴシック"/>
            </a:endParaRPr>
          </a:p>
        </p:txBody>
      </p:sp>
    </p:spTree>
    <p:extLst>
      <p:ext uri="{BB962C8B-B14F-4D97-AF65-F5344CB8AC3E}">
        <p14:creationId xmlns:p14="http://schemas.microsoft.com/office/powerpoint/2010/main" val="3370416727"/>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41407081"/>
      </p:ext>
    </p:extLst>
  </p:cSld>
  <p:clrMapOvr>
    <a:masterClrMapping/>
  </p:clrMapOvr>
  <p:transition spd="med">
    <p:randomBar dir="vert"/>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66240"/>
      </p:ext>
    </p:extLst>
  </p:cSld>
  <p:clrMapOvr>
    <a:masterClrMapping/>
  </p:clrMapOvr>
  <p:transition spd="med">
    <p:randomBar dir="vert"/>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0345090"/>
      </p:ext>
    </p:extLst>
  </p:cSld>
  <p:clrMapOvr>
    <a:masterClrMapping/>
  </p:clrMapOvr>
  <p:transition spd="med">
    <p:randomBar dir="vert"/>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5384812"/>
      </p:ext>
    </p:extLst>
  </p:cSld>
  <p:clrMapOvr>
    <a:masterClrMapping/>
  </p:clrMapOvr>
  <p:transition spd="med">
    <p:randomBar dir="vert"/>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176268"/>
      </p:ext>
    </p:extLst>
  </p:cSld>
  <p:clrMapOvr>
    <a:masterClrMapping/>
  </p:clrMapOvr>
  <p:transition spd="med">
    <p:randomBar dir="vert"/>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3932667"/>
      </p:ext>
    </p:extLst>
  </p:cSld>
  <p:clrMapOvr>
    <a:masterClrMapping/>
  </p:clrMapOvr>
  <p:transition spd="med">
    <p:randomBar dir="vert"/>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5263818"/>
      </p:ext>
    </p:extLst>
  </p:cSld>
  <p:clrMapOvr>
    <a:masterClrMapping/>
  </p:clrMapOvr>
  <p:transition spd="med">
    <p:randomBar dir="vert"/>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7366280"/>
      </p:ext>
    </p:extLst>
  </p:cSld>
  <p:clrMapOvr>
    <a:masterClrMapping/>
  </p:clrMapOvr>
  <p:transition spd="med">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297259"/>
      </p:ext>
    </p:extLst>
  </p:cSld>
  <p:clrMapOvr>
    <a:masterClrMapping/>
  </p:clrMapOvr>
  <p:transition spd="med">
    <p:randomBar dir="vert"/>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6801262"/>
      </p:ext>
    </p:extLst>
  </p:cSld>
  <p:clrMapOvr>
    <a:masterClrMapping/>
  </p:clrMapOvr>
  <p:transition spd="med">
    <p:randomBar dir="vert"/>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741224"/>
      </p:ext>
    </p:extLst>
  </p:cSld>
  <p:clrMapOvr>
    <a:masterClrMapping/>
  </p:clrMapOvr>
  <p:transition spd="med">
    <p:randomBar dir="vert"/>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3263011"/>
      </p:ext>
    </p:extLst>
  </p:cSld>
  <p:clrMapOvr>
    <a:masterClrMapping/>
  </p:clrMapOvr>
  <p:transition spd="med">
    <p:randomBar dir="vert"/>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9824984"/>
      </p:ext>
    </p:extLst>
  </p:cSld>
  <p:clrMapOvr>
    <a:masterClrMapping/>
  </p:clrMapOvr>
  <p:transition spd="med">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30762247"/>
      </p:ext>
    </p:extLst>
  </p:cSld>
  <p:clrMapOvr>
    <a:masterClrMapping/>
  </p:clrMapOvr>
  <p:transition spd="med">
    <p:fade/>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96867"/>
      </p:ext>
    </p:extLst>
  </p:cSld>
  <p:clrMapOvr>
    <a:masterClrMapping/>
  </p:clrMapOvr>
  <p:transition spd="med">
    <p:fade/>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148818"/>
      </p:ext>
    </p:extLst>
  </p:cSld>
  <p:clrMapOvr>
    <a:masterClrMapping/>
  </p:clrMapOvr>
  <p:transition spd="med">
    <p:fade/>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8576455"/>
      </p:ext>
    </p:extLst>
  </p:cSld>
  <p:clrMapOvr>
    <a:masterClrMapping/>
  </p:clrMapOvr>
  <p:transition spd="med">
    <p:fade/>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57237120"/>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1963863"/>
      </p:ext>
    </p:extLst>
  </p:cSld>
  <p:clrMapOvr>
    <a:masterClrMapping/>
  </p:clrMapOvr>
  <p:transition spd="med">
    <p:fade/>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13956318"/>
      </p:ext>
    </p:extLst>
  </p:cSld>
  <p:clrMapOvr>
    <a:masterClrMapping/>
  </p:clrMapOvr>
  <p:transition spd="med">
    <p:fade/>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50927045"/>
      </p:ext>
    </p:extLst>
  </p:cSld>
  <p:clrMapOvr>
    <a:masterClrMapping/>
  </p:clrMapOvr>
  <p:transition spd="med">
    <p:fade/>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1311727"/>
      </p:ext>
    </p:extLst>
  </p:cSld>
  <p:clrMapOvr>
    <a:masterClrMapping/>
  </p:clrMapOvr>
  <p:transition spd="med">
    <p:fade/>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236926"/>
      </p:ext>
    </p:extLst>
  </p:cSld>
  <p:clrMapOvr>
    <a:masterClrMapping/>
  </p:clrMapOvr>
  <p:transition spd="med">
    <p:fade/>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89906660"/>
      </p:ext>
    </p:extLst>
  </p:cSld>
  <p:clrMapOvr>
    <a:masterClrMapping/>
  </p:clrMapOvr>
  <p:transition spd="med">
    <p:cut/>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1607499"/>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8992708"/>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8845649"/>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09071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9750814"/>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7921720"/>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3126673"/>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607370"/>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4860438"/>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13723"/>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50260058"/>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322848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1930351"/>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64455875"/>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5422040"/>
      </p:ext>
    </p:extLst>
  </p:cSld>
  <p:clrMapOvr>
    <a:masterClrMapping/>
  </p:clrMapOvr>
  <p:transition spd="med">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6021193"/>
      </p:ext>
    </p:extLst>
  </p:cSld>
  <p:clrMapOvr>
    <a:masterClrMapping/>
  </p:clrMapOvr>
  <p:transition spd="med">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1492508"/>
      </p:ext>
    </p:extLst>
  </p:cSld>
  <p:clrMapOvr>
    <a:masterClrMapping/>
  </p:clrMapOvr>
  <p:transition spd="med">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5635559"/>
      </p:ext>
    </p:extLst>
  </p:cSld>
  <p:clrMapOvr>
    <a:masterClrMapping/>
  </p:clrMapOvr>
  <p:transition spd="med">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048128988"/>
      </p:ext>
    </p:extLst>
  </p:cSld>
  <p:clrMapOvr>
    <a:masterClrMapping/>
  </p:clrMapOvr>
  <p:transition spd="med">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8268881"/>
      </p:ext>
    </p:extLst>
  </p:cSld>
  <p:clrMapOvr>
    <a:masterClrMapping/>
  </p:clrMapOvr>
  <p:transition spd="med">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5638615"/>
      </p:ext>
    </p:extLst>
  </p:cSld>
  <p:clrMapOvr>
    <a:masterClrMapping/>
  </p:clrMapOvr>
  <p:transition spd="med">
    <p:fade/>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94967083"/>
      </p:ext>
    </p:extLst>
  </p:cSld>
  <p:clrMapOvr>
    <a:masterClrMapping/>
  </p:clrMapOvr>
  <p:transition spd="med">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838928"/>
      </p:ext>
    </p:extLst>
  </p:cSld>
  <p:clrMapOvr>
    <a:masterClrMapping/>
  </p:clrMapOvr>
  <p:transition spd="med">
    <p:fade/>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5696059"/>
      </p:ext>
    </p:extLst>
  </p:cSld>
  <p:clrMapOvr>
    <a:masterClrMapping/>
  </p:clrMapOvr>
  <p:transition spd="med">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6416943"/>
      </p:ext>
    </p:extLst>
  </p:cSld>
  <p:clrMapOvr>
    <a:masterClrMapping/>
  </p:clrMapOvr>
  <p:transition spd="slow">
    <p:fade/>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1670771"/>
      </p:ext>
    </p:extLst>
  </p:cSld>
  <p:clrMapOvr>
    <a:masterClrMapping/>
  </p:clrMapOvr>
  <p:transition spd="slow">
    <p:fade/>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85011919"/>
      </p:ext>
    </p:extLst>
  </p:cSld>
  <p:clrMapOvr>
    <a:masterClrMapping/>
  </p:clrMapOvr>
  <p:transition spd="slow">
    <p:fade/>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075727"/>
      </p:ext>
    </p:extLst>
  </p:cSld>
  <p:clrMapOvr>
    <a:masterClrMapping/>
  </p:clrMapOvr>
  <p:transition spd="slow">
    <p:fade/>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5079566"/>
      </p:ext>
    </p:extLst>
  </p:cSld>
  <p:clrMapOvr>
    <a:masterClrMapping/>
  </p:clrMapOvr>
  <p:transition spd="slow">
    <p:fade/>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09867467"/>
      </p:ext>
    </p:extLst>
  </p:cSld>
  <p:clrMapOvr>
    <a:masterClrMapping/>
  </p:clrMapOvr>
  <p:transition spd="slow">
    <p:fade/>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87573"/>
      </p:ext>
    </p:extLst>
  </p:cSld>
  <p:clrMapOvr>
    <a:masterClrMapping/>
  </p:clrMapOvr>
  <p:transition spd="slow">
    <p:fade/>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36378576"/>
      </p:ext>
    </p:extLst>
  </p:cSld>
  <p:clrMapOvr>
    <a:masterClrMapping/>
  </p:clrMapOvr>
  <p:transition spd="slow">
    <p:fade/>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0322276"/>
      </p:ext>
    </p:extLst>
  </p:cSld>
  <p:clrMapOvr>
    <a:masterClrMapping/>
  </p:clrMapOvr>
  <p:transition spd="slow">
    <p:fade/>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2550200"/>
      </p:ext>
    </p:extLst>
  </p:cSld>
  <p:clrMapOvr>
    <a:masterClrMapping/>
  </p:clrMapOvr>
  <p:transition spd="slow">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804431"/>
      </p:ext>
    </p:extLst>
  </p:cSld>
  <p:clrMapOvr>
    <a:masterClrMapping/>
  </p:clrMapOvr>
  <p:transition spd="slow">
    <p:fade/>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293625"/>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1300624412"/>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306148753"/>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6489144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58443504"/>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22147124"/>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16771999"/>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8692104"/>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4074441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93768543"/>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46459877"/>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08326445"/>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7670904"/>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62054724"/>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29305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8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1082111777"/>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18480746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4266871077"/>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377039981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2062655652"/>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304899220"/>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4141037506"/>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700977080"/>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443633352"/>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07414529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1634639095"/>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2556837192"/>
      </p:ext>
    </p:extLst>
  </p:cSld>
  <p:clrMapOvr>
    <a:masterClrMapping/>
  </p:clrMapOvr>
  <p:transition spd="med">
    <p:randomBar dir="vert"/>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3497628235"/>
      </p:ext>
    </p:extLst>
  </p:cSld>
  <p:clrMapOvr>
    <a:masterClrMapping/>
  </p:clrMapOvr>
  <p:transition spd="med">
    <p:randomBar dir="vert"/>
  </p:transition>
</p:sldLayout>
</file>

<file path=ppt/slideLayouts/slideLayout8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3371286356"/>
      </p:ext>
    </p:extLst>
  </p:cSld>
  <p:clrMapOvr>
    <a:masterClrMapping/>
  </p:clrMapOvr>
  <p:transition spd="med">
    <p:randomBar dir="vert"/>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303599086"/>
      </p:ext>
    </p:extLst>
  </p:cSld>
  <p:clrMapOvr>
    <a:masterClrMapping/>
  </p:clrMapOvr>
  <p:transition spd="med">
    <p:randomBar dir="vert"/>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4052670784"/>
      </p:ext>
    </p:extLst>
  </p:cSld>
  <p:clrMapOvr>
    <a:masterClrMapping/>
  </p:clrMapOvr>
  <p:transition spd="med">
    <p:randomBar dir="vert"/>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1407265783"/>
      </p:ext>
    </p:extLst>
  </p:cSld>
  <p:clrMapOvr>
    <a:masterClrMapping/>
  </p:clrMapOvr>
  <p:transition spd="med">
    <p:randomBar dir="vert"/>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670511278"/>
      </p:ext>
    </p:extLst>
  </p:cSld>
  <p:clrMapOvr>
    <a:masterClrMapping/>
  </p:clrMapOvr>
  <p:transition spd="med">
    <p:randomBar dir="vert"/>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3387129638"/>
      </p:ext>
    </p:extLst>
  </p:cSld>
  <p:clrMapOvr>
    <a:masterClrMapping/>
  </p:clrMapOvr>
  <p:transition spd="med">
    <p:randomBar dir="vert"/>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3265545552"/>
      </p:ext>
    </p:extLst>
  </p:cSld>
  <p:clrMapOvr>
    <a:masterClrMapping/>
  </p:clrMapOvr>
  <p:transition spd="med">
    <p:randomBar dir="vert"/>
  </p:transition>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3131306438"/>
      </p:ext>
    </p:extLst>
  </p:cSld>
  <p:clrMapOvr>
    <a:masterClrMapping/>
  </p:clrMapOvr>
  <p:transition spd="med">
    <p:randomBar dir="vert"/>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738745703"/>
      </p:ext>
    </p:extLst>
  </p:cSld>
  <p:clrMapOvr>
    <a:masterClrMapping/>
  </p:clrMapOvr>
  <p:transition spd="med">
    <p:randomBar dir="vert"/>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2945356481"/>
      </p:ext>
    </p:extLst>
  </p:cSld>
  <p:clrMapOvr>
    <a:masterClrMapping/>
  </p:clrMapOvr>
  <p:transition spd="med">
    <p:randomBar dir="vert"/>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140604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16405867"/>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77470984"/>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79598046"/>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5756055"/>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11944985"/>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82019370"/>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8660671"/>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8538996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0581607"/>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4462926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4BDA4503-5FE4-B149-BB3C-6405D80FA091}" type="slidenum">
              <a:rPr lang="en-US"/>
              <a:pPr>
                <a:defRPr/>
              </a:pPr>
              <a:t>‹#›</a:t>
            </a:fld>
            <a:endParaRPr lang="en-US"/>
          </a:p>
        </p:txBody>
      </p:sp>
    </p:spTree>
    <p:extLst>
      <p:ext uri="{BB962C8B-B14F-4D97-AF65-F5344CB8AC3E}">
        <p14:creationId xmlns:p14="http://schemas.microsoft.com/office/powerpoint/2010/main" val="3504616776"/>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595525775"/>
      </p:ext>
    </p:extLst>
  </p:cSld>
  <p:clrMapOvr>
    <a:masterClrMapping/>
  </p:clrMapOvr>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2667372755"/>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2825412129"/>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562123499"/>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57886608"/>
      </p:ext>
    </p:extLst>
  </p:cSld>
  <p:clrMapOvr>
    <a:masterClrMapping/>
  </p:clrMapOvr>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410132564"/>
      </p:ext>
    </p:extLst>
  </p:cSld>
  <p:clrMapOvr>
    <a:masterClrMapping/>
  </p:clrMapOvr>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423586614"/>
      </p:ext>
    </p:extLst>
  </p:cSld>
  <p:clrMapOvr>
    <a:masterClrMapping/>
  </p:clrMapOvr>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1197751790"/>
      </p:ext>
    </p:extLst>
  </p:cSld>
  <p:clrMapOvr>
    <a:masterClrMapping/>
  </p:clrMapOvr>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554465140"/>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570446708"/>
      </p:ext>
    </p:extLst>
  </p:cSld>
  <p:clrMapOvr>
    <a:masterClrMapping/>
  </p:clrMapOvr>
  <p:transition/>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2767606591"/>
      </p:ext>
    </p:extLst>
  </p:cSld>
  <p:clrMapOvr>
    <a:masterClrMapping/>
  </p:clrMapOvr>
  <p:transition/>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370912707"/>
      </p:ext>
    </p:extLst>
  </p:cSld>
  <p:clrMapOvr>
    <a:masterClrMapping/>
  </p:clrMapOvr>
  <p:transition/>
</p:sldLayout>
</file>

<file path=ppt/slideLayouts/slideLayout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028763865"/>
      </p:ext>
    </p:extLst>
  </p:cSld>
  <p:clrMapOvr>
    <a:masterClrMapping/>
  </p:clrMapOvr>
  <p:transition/>
</p:sldLayout>
</file>

<file path=ppt/slideLayouts/slideLayout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3815770774"/>
      </p:ext>
    </p:extLst>
  </p:cSld>
  <p:clrMapOvr>
    <a:masterClrMapping/>
  </p:clrMapOvr>
  <p:transition/>
</p:sldLayout>
</file>

<file path=ppt/slideLayouts/slideLayout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2139012075"/>
      </p:ext>
    </p:extLst>
  </p:cSld>
  <p:clrMapOvr>
    <a:masterClrMapping/>
  </p:clrMapOvr>
  <p:transition/>
</p:sldLayout>
</file>

<file path=ppt/slideLayouts/slideLayout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443294232"/>
      </p:ext>
    </p:extLst>
  </p:cSld>
  <p:clrMapOvr>
    <a:masterClrMapping/>
  </p:clrMapOvr>
  <p:transition/>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1460600075"/>
      </p:ext>
    </p:extLst>
  </p:cSld>
  <p:clrMapOvr>
    <a:masterClrMapping/>
  </p:clrMapOvr>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1210230001"/>
      </p:ext>
    </p:extLst>
  </p:cSld>
  <p:clrMapOvr>
    <a:masterClrMapping/>
  </p:clrMapOvr>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4081072094"/>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1464877928"/>
      </p:ext>
    </p:extLst>
  </p:cSld>
  <p:clrMapOvr>
    <a:masterClrMapping/>
  </p:clrMapOvr>
  <p:transitio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2371485188"/>
      </p:ext>
    </p:extLst>
  </p:cSld>
  <p:clrMapOvr>
    <a:masterClrMapping/>
  </p:clrMapOvr>
  <p:transition/>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4099587085"/>
      </p:ext>
    </p:extLst>
  </p:cSld>
  <p:clrMapOvr>
    <a:masterClrMapping/>
  </p:clrMapOvr>
  <p:transition/>
</p:sldLayout>
</file>

<file path=ppt/slideLayouts/slideLayout9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8230955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E744A19-0CAB-3240-B2FD-1407ACA4964E}"/>
              </a:ext>
            </a:extLst>
          </p:cNvPr>
          <p:cNvGrpSpPr>
            <a:grpSpLocks/>
          </p:cNvGrpSpPr>
          <p:nvPr/>
        </p:nvGrpSpPr>
        <p:grpSpPr bwMode="auto">
          <a:xfrm>
            <a:off x="0" y="0"/>
            <a:ext cx="9140825" cy="6850063"/>
            <a:chOff x="0" y="0"/>
            <a:chExt cx="5758" cy="4315"/>
          </a:xfrm>
        </p:grpSpPr>
        <p:grpSp>
          <p:nvGrpSpPr>
            <p:cNvPr id="5" name="Group 3">
              <a:extLst>
                <a:ext uri="{FF2B5EF4-FFF2-40B4-BE49-F238E27FC236}">
                  <a16:creationId xmlns:a16="http://schemas.microsoft.com/office/drawing/2014/main" id="{3E4980E2-F9FC-6848-AFB4-CC7B13DC9C33}"/>
                </a:ext>
              </a:extLst>
            </p:cNvPr>
            <p:cNvGrpSpPr>
              <a:grpSpLocks/>
            </p:cNvGrpSpPr>
            <p:nvPr userDrawn="1"/>
          </p:nvGrpSpPr>
          <p:grpSpPr bwMode="auto">
            <a:xfrm>
              <a:off x="1728" y="2230"/>
              <a:ext cx="4027" cy="2085"/>
              <a:chOff x="1728" y="2230"/>
              <a:chExt cx="4027" cy="2085"/>
            </a:xfrm>
          </p:grpSpPr>
          <p:sp>
            <p:nvSpPr>
              <p:cNvPr id="8" name="Freeform 4">
                <a:extLst>
                  <a:ext uri="{FF2B5EF4-FFF2-40B4-BE49-F238E27FC236}">
                    <a16:creationId xmlns:a16="http://schemas.microsoft.com/office/drawing/2014/main" id="{15ED59B2-84B4-D84A-BC95-BFB31FEB8C69}"/>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9" name="Freeform 5">
                <a:extLst>
                  <a:ext uri="{FF2B5EF4-FFF2-40B4-BE49-F238E27FC236}">
                    <a16:creationId xmlns:a16="http://schemas.microsoft.com/office/drawing/2014/main" id="{10D843BF-F94E-CC41-B2E7-0A46CD08910E}"/>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0" name="Freeform 6">
                <a:extLst>
                  <a:ext uri="{FF2B5EF4-FFF2-40B4-BE49-F238E27FC236}">
                    <a16:creationId xmlns:a16="http://schemas.microsoft.com/office/drawing/2014/main" id="{24E17491-2167-444F-93B9-C58625ADDDAB}"/>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 name="Freeform 7">
                <a:extLst>
                  <a:ext uri="{FF2B5EF4-FFF2-40B4-BE49-F238E27FC236}">
                    <a16:creationId xmlns:a16="http://schemas.microsoft.com/office/drawing/2014/main" id="{EC2DC289-C698-8649-BF03-4424DE112912}"/>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2" name="Freeform 8">
                <a:extLst>
                  <a:ext uri="{FF2B5EF4-FFF2-40B4-BE49-F238E27FC236}">
                    <a16:creationId xmlns:a16="http://schemas.microsoft.com/office/drawing/2014/main" id="{985B57D0-8ABE-774A-956D-30C2693AF639}"/>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6" name="Freeform 9">
              <a:extLst>
                <a:ext uri="{FF2B5EF4-FFF2-40B4-BE49-F238E27FC236}">
                  <a16:creationId xmlns:a16="http://schemas.microsoft.com/office/drawing/2014/main" id="{9C96A964-818F-4046-A35F-1E7864024EA3}"/>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7" name="Freeform 10">
              <a:extLst>
                <a:ext uri="{FF2B5EF4-FFF2-40B4-BE49-F238E27FC236}">
                  <a16:creationId xmlns:a16="http://schemas.microsoft.com/office/drawing/2014/main" id="{BD9AC962-A9E9-144B-9BCD-BCB72D44B708}"/>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a:extLst>
              <a:ext uri="{FF2B5EF4-FFF2-40B4-BE49-F238E27FC236}">
                <a16:creationId xmlns:a16="http://schemas.microsoft.com/office/drawing/2014/main" id="{C6D4E8BF-4660-A746-B3F6-5702B716A756}"/>
              </a:ext>
            </a:extLst>
          </p:cNvPr>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a:extLst>
              <a:ext uri="{FF2B5EF4-FFF2-40B4-BE49-F238E27FC236}">
                <a16:creationId xmlns:a16="http://schemas.microsoft.com/office/drawing/2014/main" id="{9EA1E0BB-81D9-6146-99A4-0800136F3376}"/>
              </a:ext>
            </a:extLst>
          </p:cNvPr>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a:extLst>
              <a:ext uri="{FF2B5EF4-FFF2-40B4-BE49-F238E27FC236}">
                <a16:creationId xmlns:a16="http://schemas.microsoft.com/office/drawing/2014/main" id="{122A3BA2-93AB-9644-B072-5D41843B4F4A}"/>
              </a:ext>
            </a:extLst>
          </p:cNvPr>
          <p:cNvSpPr>
            <a:spLocks noGrp="1" noChangeArrowheads="1"/>
          </p:cNvSpPr>
          <p:nvPr>
            <p:ph type="sldNum" sz="quarter" idx="12"/>
          </p:nvPr>
        </p:nvSpPr>
        <p:spPr>
          <a:xfrm>
            <a:off x="6553200" y="6254750"/>
            <a:ext cx="2133600" cy="476250"/>
          </a:xfrm>
        </p:spPr>
        <p:txBody>
          <a:bodyPr/>
          <a:lstStyle>
            <a:lvl1pPr>
              <a:defRPr/>
            </a:lvl1pPr>
          </a:lstStyle>
          <a:p>
            <a:fld id="{D94B0485-D9C5-CB45-BADD-6BAB96C16FB0}" type="slidenum">
              <a:rPr lang="en-US" altLang="en-US"/>
              <a:pPr/>
              <a:t>‹#›</a:t>
            </a:fld>
            <a:endParaRPr lang="en-US" altLang="en-US"/>
          </a:p>
        </p:txBody>
      </p:sp>
    </p:spTree>
    <p:extLst>
      <p:ext uri="{BB962C8B-B14F-4D97-AF65-F5344CB8AC3E}">
        <p14:creationId xmlns:p14="http://schemas.microsoft.com/office/powerpoint/2010/main" val="4081598290"/>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D04DD9AA-382B-6348-BB63-A6DFE00C9A92}"/>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4D535652-F5D1-C74F-9A66-7E62AFEE2153}"/>
              </a:ext>
            </a:extLst>
          </p:cNvPr>
          <p:cNvSpPr>
            <a:spLocks noGrp="1" noChangeArrowheads="1"/>
          </p:cNvSpPr>
          <p:nvPr>
            <p:ph type="sldNum" sz="quarter" idx="11"/>
          </p:nvPr>
        </p:nvSpPr>
        <p:spPr/>
        <p:txBody>
          <a:bodyPr/>
          <a:lstStyle>
            <a:lvl1pPr>
              <a:defRPr/>
            </a:lvl1pPr>
          </a:lstStyle>
          <a:p>
            <a:fld id="{E83682E7-4325-024D-8DFC-F9F6ACAE6B90}" type="slidenum">
              <a:rPr lang="en-US" altLang="en-US"/>
              <a:pPr/>
              <a:t>‹#›</a:t>
            </a:fld>
            <a:endParaRPr lang="en-US" altLang="en-US"/>
          </a:p>
        </p:txBody>
      </p:sp>
      <p:sp>
        <p:nvSpPr>
          <p:cNvPr id="6" name="Rectangle 14">
            <a:extLst>
              <a:ext uri="{FF2B5EF4-FFF2-40B4-BE49-F238E27FC236}">
                <a16:creationId xmlns:a16="http://schemas.microsoft.com/office/drawing/2014/main" id="{BD05AB9F-647D-3341-A24D-7C66B7E3F0B0}"/>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481130269"/>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C7256EA5-F65B-EE44-8AE8-D60C5BE37BCA}"/>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C5E1C2C9-C536-F64D-8854-4B453CFF6ABF}"/>
              </a:ext>
            </a:extLst>
          </p:cNvPr>
          <p:cNvSpPr>
            <a:spLocks noGrp="1" noChangeArrowheads="1"/>
          </p:cNvSpPr>
          <p:nvPr>
            <p:ph type="sldNum" sz="quarter" idx="11"/>
          </p:nvPr>
        </p:nvSpPr>
        <p:spPr/>
        <p:txBody>
          <a:bodyPr/>
          <a:lstStyle>
            <a:lvl1pPr>
              <a:defRPr/>
            </a:lvl1pPr>
          </a:lstStyle>
          <a:p>
            <a:fld id="{06027A7F-012A-BC47-954D-848CB2FC9D97}" type="slidenum">
              <a:rPr lang="en-US" altLang="en-US"/>
              <a:pPr/>
              <a:t>‹#›</a:t>
            </a:fld>
            <a:endParaRPr lang="en-US" altLang="en-US"/>
          </a:p>
        </p:txBody>
      </p:sp>
      <p:sp>
        <p:nvSpPr>
          <p:cNvPr id="6" name="Rectangle 14">
            <a:extLst>
              <a:ext uri="{FF2B5EF4-FFF2-40B4-BE49-F238E27FC236}">
                <a16:creationId xmlns:a16="http://schemas.microsoft.com/office/drawing/2014/main" id="{D97C1905-2566-EC48-B1BE-5F5D760EC002}"/>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267397477"/>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a:extLst>
              <a:ext uri="{FF2B5EF4-FFF2-40B4-BE49-F238E27FC236}">
                <a16:creationId xmlns:a16="http://schemas.microsoft.com/office/drawing/2014/main" id="{C91128AC-64BC-5840-AE20-171C33B59B60}"/>
              </a:ext>
            </a:extLst>
          </p:cNvPr>
          <p:cNvSpPr>
            <a:spLocks noGrp="1" noChangeArrowheads="1"/>
          </p:cNvSpPr>
          <p:nvPr>
            <p:ph type="dt" sz="half" idx="10"/>
          </p:nvPr>
        </p:nvSpPr>
        <p:spPr/>
        <p:txBody>
          <a:bodyPr/>
          <a:lstStyle>
            <a:lvl1pPr>
              <a:defRPr/>
            </a:lvl1pPr>
          </a:lstStyle>
          <a:p>
            <a:pPr>
              <a:defRPr/>
            </a:pPr>
            <a:endParaRPr lang="en-US"/>
          </a:p>
        </p:txBody>
      </p:sp>
      <p:sp>
        <p:nvSpPr>
          <p:cNvPr id="6" name="Rectangle 3">
            <a:extLst>
              <a:ext uri="{FF2B5EF4-FFF2-40B4-BE49-F238E27FC236}">
                <a16:creationId xmlns:a16="http://schemas.microsoft.com/office/drawing/2014/main" id="{1B9C8543-B635-014E-8CE9-A321754BB415}"/>
              </a:ext>
            </a:extLst>
          </p:cNvPr>
          <p:cNvSpPr>
            <a:spLocks noGrp="1" noChangeArrowheads="1"/>
          </p:cNvSpPr>
          <p:nvPr>
            <p:ph type="sldNum" sz="quarter" idx="11"/>
          </p:nvPr>
        </p:nvSpPr>
        <p:spPr/>
        <p:txBody>
          <a:bodyPr/>
          <a:lstStyle>
            <a:lvl1pPr>
              <a:defRPr/>
            </a:lvl1pPr>
          </a:lstStyle>
          <a:p>
            <a:fld id="{F00B6555-7227-694F-8B93-13F3D6A45318}" type="slidenum">
              <a:rPr lang="en-US" altLang="en-US"/>
              <a:pPr/>
              <a:t>‹#›</a:t>
            </a:fld>
            <a:endParaRPr lang="en-US" altLang="en-US"/>
          </a:p>
        </p:txBody>
      </p:sp>
      <p:sp>
        <p:nvSpPr>
          <p:cNvPr id="7" name="Rectangle 14">
            <a:extLst>
              <a:ext uri="{FF2B5EF4-FFF2-40B4-BE49-F238E27FC236}">
                <a16:creationId xmlns:a16="http://schemas.microsoft.com/office/drawing/2014/main" id="{6C850A07-CE86-6D43-9DBD-E3CB28C14C0F}"/>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83598294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a:extLst>
              <a:ext uri="{FF2B5EF4-FFF2-40B4-BE49-F238E27FC236}">
                <a16:creationId xmlns:a16="http://schemas.microsoft.com/office/drawing/2014/main" id="{80AE054D-4E12-F544-948D-F55433E4BBC1}"/>
              </a:ext>
            </a:extLst>
          </p:cNvPr>
          <p:cNvSpPr>
            <a:spLocks noGrp="1" noChangeArrowheads="1"/>
          </p:cNvSpPr>
          <p:nvPr>
            <p:ph type="dt" sz="half" idx="10"/>
          </p:nvPr>
        </p:nvSpPr>
        <p:spPr/>
        <p:txBody>
          <a:bodyPr/>
          <a:lstStyle>
            <a:lvl1pPr>
              <a:defRPr/>
            </a:lvl1pPr>
          </a:lstStyle>
          <a:p>
            <a:pPr>
              <a:defRPr/>
            </a:pPr>
            <a:endParaRPr lang="en-US"/>
          </a:p>
        </p:txBody>
      </p:sp>
      <p:sp>
        <p:nvSpPr>
          <p:cNvPr id="8" name="Rectangle 3">
            <a:extLst>
              <a:ext uri="{FF2B5EF4-FFF2-40B4-BE49-F238E27FC236}">
                <a16:creationId xmlns:a16="http://schemas.microsoft.com/office/drawing/2014/main" id="{2D568A5F-3535-444E-B297-D2E705DC94EF}"/>
              </a:ext>
            </a:extLst>
          </p:cNvPr>
          <p:cNvSpPr>
            <a:spLocks noGrp="1" noChangeArrowheads="1"/>
          </p:cNvSpPr>
          <p:nvPr>
            <p:ph type="sldNum" sz="quarter" idx="11"/>
          </p:nvPr>
        </p:nvSpPr>
        <p:spPr/>
        <p:txBody>
          <a:bodyPr/>
          <a:lstStyle>
            <a:lvl1pPr>
              <a:defRPr/>
            </a:lvl1pPr>
          </a:lstStyle>
          <a:p>
            <a:fld id="{7F5502AB-1C8B-A24C-9079-B7620BF4172D}" type="slidenum">
              <a:rPr lang="en-US" altLang="en-US"/>
              <a:pPr/>
              <a:t>‹#›</a:t>
            </a:fld>
            <a:endParaRPr lang="en-US" altLang="en-US"/>
          </a:p>
        </p:txBody>
      </p:sp>
      <p:sp>
        <p:nvSpPr>
          <p:cNvPr id="9" name="Rectangle 14">
            <a:extLst>
              <a:ext uri="{FF2B5EF4-FFF2-40B4-BE49-F238E27FC236}">
                <a16:creationId xmlns:a16="http://schemas.microsoft.com/office/drawing/2014/main" id="{2FEF3074-B47E-8846-9C07-F3271B90D59A}"/>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108523229"/>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823CED7-FEC1-FE47-96CF-0FB0AA1629D3}"/>
              </a:ext>
            </a:extLst>
          </p:cNvPr>
          <p:cNvSpPr>
            <a:spLocks noGrp="1" noChangeArrowheads="1"/>
          </p:cNvSpPr>
          <p:nvPr>
            <p:ph type="dt" sz="half" idx="10"/>
          </p:nvPr>
        </p:nvSpPr>
        <p:spPr/>
        <p:txBody>
          <a:bodyPr/>
          <a:lstStyle>
            <a:lvl1pPr>
              <a:defRPr/>
            </a:lvl1pPr>
          </a:lstStyle>
          <a:p>
            <a:pPr>
              <a:defRPr/>
            </a:pPr>
            <a:endParaRPr lang="en-US"/>
          </a:p>
        </p:txBody>
      </p:sp>
      <p:sp>
        <p:nvSpPr>
          <p:cNvPr id="4" name="Slide Number Placeholder 3">
            <a:extLst>
              <a:ext uri="{FF2B5EF4-FFF2-40B4-BE49-F238E27FC236}">
                <a16:creationId xmlns:a16="http://schemas.microsoft.com/office/drawing/2014/main" id="{6AA897C6-FF28-0C4F-9F07-CC2675C1171B}"/>
              </a:ext>
            </a:extLst>
          </p:cNvPr>
          <p:cNvSpPr>
            <a:spLocks noGrp="1" noChangeArrowheads="1"/>
          </p:cNvSpPr>
          <p:nvPr>
            <p:ph type="sldNum" sz="quarter" idx="11"/>
          </p:nvPr>
        </p:nvSpPr>
        <p:spPr/>
        <p:txBody>
          <a:bodyPr/>
          <a:lstStyle>
            <a:lvl1pPr>
              <a:defRPr/>
            </a:lvl1pPr>
          </a:lstStyle>
          <a:p>
            <a:fld id="{BC51A9C5-4AEB-234A-B6DD-0814A6965B7F}" type="slidenum">
              <a:rPr lang="en-US" altLang="en-US"/>
              <a:pPr/>
              <a:t>‹#›</a:t>
            </a:fld>
            <a:endParaRPr lang="en-US" altLang="en-US"/>
          </a:p>
        </p:txBody>
      </p:sp>
      <p:sp>
        <p:nvSpPr>
          <p:cNvPr id="5" name="Rectangle 14">
            <a:extLst>
              <a:ext uri="{FF2B5EF4-FFF2-40B4-BE49-F238E27FC236}">
                <a16:creationId xmlns:a16="http://schemas.microsoft.com/office/drawing/2014/main" id="{DFA92777-B35C-3E42-AD65-72FCE5E3E974}"/>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1968314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3439EDA9-FAEF-D948-81F0-A7B189795C63}"/>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3">
            <a:extLst>
              <a:ext uri="{FF2B5EF4-FFF2-40B4-BE49-F238E27FC236}">
                <a16:creationId xmlns:a16="http://schemas.microsoft.com/office/drawing/2014/main" id="{A640D7FA-C71F-EF4C-932A-0123805F44EF}"/>
              </a:ext>
            </a:extLst>
          </p:cNvPr>
          <p:cNvSpPr>
            <a:spLocks noGrp="1" noChangeArrowheads="1"/>
          </p:cNvSpPr>
          <p:nvPr>
            <p:ph type="sldNum" sz="quarter" idx="11"/>
          </p:nvPr>
        </p:nvSpPr>
        <p:spPr/>
        <p:txBody>
          <a:bodyPr/>
          <a:lstStyle>
            <a:lvl1pPr>
              <a:defRPr/>
            </a:lvl1pPr>
          </a:lstStyle>
          <a:p>
            <a:fld id="{D831B4E4-524D-BE4F-B5E2-77E8E3A56AC6}" type="slidenum">
              <a:rPr lang="en-US" altLang="en-US"/>
              <a:pPr/>
              <a:t>‹#›</a:t>
            </a:fld>
            <a:endParaRPr lang="en-US" altLang="en-US"/>
          </a:p>
        </p:txBody>
      </p:sp>
      <p:sp>
        <p:nvSpPr>
          <p:cNvPr id="4" name="Rectangle 14">
            <a:extLst>
              <a:ext uri="{FF2B5EF4-FFF2-40B4-BE49-F238E27FC236}">
                <a16:creationId xmlns:a16="http://schemas.microsoft.com/office/drawing/2014/main" id="{98D04520-6E9E-C244-9A07-88F63C216BA8}"/>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280921928"/>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0B08B3A3-85C9-4F47-A7C6-6B5E04ECC623}"/>
              </a:ext>
            </a:extLst>
          </p:cNvPr>
          <p:cNvSpPr>
            <a:spLocks noGrp="1" noChangeArrowheads="1"/>
          </p:cNvSpPr>
          <p:nvPr>
            <p:ph type="dt" sz="half" idx="10"/>
          </p:nvPr>
        </p:nvSpPr>
        <p:spPr/>
        <p:txBody>
          <a:bodyPr/>
          <a:lstStyle>
            <a:lvl1pPr>
              <a:defRPr/>
            </a:lvl1pPr>
          </a:lstStyle>
          <a:p>
            <a:pPr>
              <a:defRPr/>
            </a:pPr>
            <a:endParaRPr lang="en-US"/>
          </a:p>
        </p:txBody>
      </p:sp>
      <p:sp>
        <p:nvSpPr>
          <p:cNvPr id="6" name="Rectangle 3">
            <a:extLst>
              <a:ext uri="{FF2B5EF4-FFF2-40B4-BE49-F238E27FC236}">
                <a16:creationId xmlns:a16="http://schemas.microsoft.com/office/drawing/2014/main" id="{8CD6E3B4-3CB8-D844-B37C-4E35749F208A}"/>
              </a:ext>
            </a:extLst>
          </p:cNvPr>
          <p:cNvSpPr>
            <a:spLocks noGrp="1" noChangeArrowheads="1"/>
          </p:cNvSpPr>
          <p:nvPr>
            <p:ph type="sldNum" sz="quarter" idx="11"/>
          </p:nvPr>
        </p:nvSpPr>
        <p:spPr/>
        <p:txBody>
          <a:bodyPr/>
          <a:lstStyle>
            <a:lvl1pPr>
              <a:defRPr/>
            </a:lvl1pPr>
          </a:lstStyle>
          <a:p>
            <a:fld id="{EC8312E6-8A82-6C42-BF93-BBC1D2C9FA85}" type="slidenum">
              <a:rPr lang="en-US" altLang="en-US"/>
              <a:pPr/>
              <a:t>‹#›</a:t>
            </a:fld>
            <a:endParaRPr lang="en-US" altLang="en-US"/>
          </a:p>
        </p:txBody>
      </p:sp>
      <p:sp>
        <p:nvSpPr>
          <p:cNvPr id="7" name="Rectangle 14">
            <a:extLst>
              <a:ext uri="{FF2B5EF4-FFF2-40B4-BE49-F238E27FC236}">
                <a16:creationId xmlns:a16="http://schemas.microsoft.com/office/drawing/2014/main" id="{5D4E9EAC-EFDB-0248-96FF-D1C43A251461}"/>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459907007"/>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885FFD2C-72EC-8949-9E4B-8F3D020F4946}"/>
              </a:ext>
            </a:extLst>
          </p:cNvPr>
          <p:cNvSpPr>
            <a:spLocks noGrp="1" noChangeArrowheads="1"/>
          </p:cNvSpPr>
          <p:nvPr>
            <p:ph type="dt" sz="half" idx="10"/>
          </p:nvPr>
        </p:nvSpPr>
        <p:spPr/>
        <p:txBody>
          <a:bodyPr/>
          <a:lstStyle>
            <a:lvl1pPr>
              <a:defRPr/>
            </a:lvl1pPr>
          </a:lstStyle>
          <a:p>
            <a:pPr>
              <a:defRPr/>
            </a:pPr>
            <a:endParaRPr lang="en-US"/>
          </a:p>
        </p:txBody>
      </p:sp>
      <p:sp>
        <p:nvSpPr>
          <p:cNvPr id="6" name="Rectangle 3">
            <a:extLst>
              <a:ext uri="{FF2B5EF4-FFF2-40B4-BE49-F238E27FC236}">
                <a16:creationId xmlns:a16="http://schemas.microsoft.com/office/drawing/2014/main" id="{FD15F042-3352-FB42-B8D4-94E6D3CB8D6D}"/>
              </a:ext>
            </a:extLst>
          </p:cNvPr>
          <p:cNvSpPr>
            <a:spLocks noGrp="1" noChangeArrowheads="1"/>
          </p:cNvSpPr>
          <p:nvPr>
            <p:ph type="sldNum" sz="quarter" idx="11"/>
          </p:nvPr>
        </p:nvSpPr>
        <p:spPr/>
        <p:txBody>
          <a:bodyPr/>
          <a:lstStyle>
            <a:lvl1pPr>
              <a:defRPr/>
            </a:lvl1pPr>
          </a:lstStyle>
          <a:p>
            <a:fld id="{EE45514A-7F6E-AB47-987B-9F77C127469A}" type="slidenum">
              <a:rPr lang="en-US" altLang="en-US"/>
              <a:pPr/>
              <a:t>‹#›</a:t>
            </a:fld>
            <a:endParaRPr lang="en-US" altLang="en-US"/>
          </a:p>
        </p:txBody>
      </p:sp>
      <p:sp>
        <p:nvSpPr>
          <p:cNvPr id="7" name="Rectangle 14">
            <a:extLst>
              <a:ext uri="{FF2B5EF4-FFF2-40B4-BE49-F238E27FC236}">
                <a16:creationId xmlns:a16="http://schemas.microsoft.com/office/drawing/2014/main" id="{2D7B2E83-9666-C841-A2BC-D6566C880784}"/>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728794777"/>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1D20AA80-236B-E44C-8ECB-D7CAD1DCD7ED}"/>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7BD5FF86-6C07-6244-910F-468031649865}"/>
              </a:ext>
            </a:extLst>
          </p:cNvPr>
          <p:cNvSpPr>
            <a:spLocks noGrp="1" noChangeArrowheads="1"/>
          </p:cNvSpPr>
          <p:nvPr>
            <p:ph type="sldNum" sz="quarter" idx="11"/>
          </p:nvPr>
        </p:nvSpPr>
        <p:spPr/>
        <p:txBody>
          <a:bodyPr/>
          <a:lstStyle>
            <a:lvl1pPr>
              <a:defRPr/>
            </a:lvl1pPr>
          </a:lstStyle>
          <a:p>
            <a:fld id="{CBEAC24B-2CCC-D342-8280-58CDAEAD8C62}" type="slidenum">
              <a:rPr lang="en-US" altLang="en-US"/>
              <a:pPr/>
              <a:t>‹#›</a:t>
            </a:fld>
            <a:endParaRPr lang="en-US" altLang="en-US"/>
          </a:p>
        </p:txBody>
      </p:sp>
      <p:sp>
        <p:nvSpPr>
          <p:cNvPr id="6" name="Rectangle 14">
            <a:extLst>
              <a:ext uri="{FF2B5EF4-FFF2-40B4-BE49-F238E27FC236}">
                <a16:creationId xmlns:a16="http://schemas.microsoft.com/office/drawing/2014/main" id="{C6455538-E3E7-594E-A78D-EDB2699D69DF}"/>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863049093"/>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28FA0A9E-BF79-E24B-96F3-536EAFED450B}"/>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A7BB0645-BB3C-1C49-AD41-22CCC95F0F06}"/>
              </a:ext>
            </a:extLst>
          </p:cNvPr>
          <p:cNvSpPr>
            <a:spLocks noGrp="1" noChangeArrowheads="1"/>
          </p:cNvSpPr>
          <p:nvPr>
            <p:ph type="sldNum" sz="quarter" idx="11"/>
          </p:nvPr>
        </p:nvSpPr>
        <p:spPr/>
        <p:txBody>
          <a:bodyPr/>
          <a:lstStyle>
            <a:lvl1pPr>
              <a:defRPr/>
            </a:lvl1pPr>
          </a:lstStyle>
          <a:p>
            <a:fld id="{1AB382F7-F80B-E046-8382-3AFD4A9D695A}" type="slidenum">
              <a:rPr lang="en-US" altLang="en-US"/>
              <a:pPr/>
              <a:t>‹#›</a:t>
            </a:fld>
            <a:endParaRPr lang="en-US" altLang="en-US"/>
          </a:p>
        </p:txBody>
      </p:sp>
      <p:sp>
        <p:nvSpPr>
          <p:cNvPr id="6" name="Rectangle 14">
            <a:extLst>
              <a:ext uri="{FF2B5EF4-FFF2-40B4-BE49-F238E27FC236}">
                <a16:creationId xmlns:a16="http://schemas.microsoft.com/office/drawing/2014/main" id="{DF9FA854-E42B-2A4B-B762-6CC08D3E0387}"/>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983663560"/>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a:extLst>
              <a:ext uri="{FF2B5EF4-FFF2-40B4-BE49-F238E27FC236}">
                <a16:creationId xmlns:a16="http://schemas.microsoft.com/office/drawing/2014/main" id="{2E8ED025-C836-4245-ACA8-9E5F7467C403}"/>
              </a:ext>
            </a:extLst>
          </p:cNvPr>
          <p:cNvSpPr>
            <a:spLocks noGrp="1" noChangeArrowheads="1"/>
          </p:cNvSpPr>
          <p:nvPr>
            <p:ph type="dt" sz="half" idx="10"/>
          </p:nvPr>
        </p:nvSpPr>
        <p:spPr/>
        <p:txBody>
          <a:bodyPr/>
          <a:lstStyle>
            <a:lvl1pPr>
              <a:defRPr/>
            </a:lvl1pPr>
          </a:lstStyle>
          <a:p>
            <a:pPr>
              <a:defRPr/>
            </a:pPr>
            <a:endParaRPr lang="en-US"/>
          </a:p>
        </p:txBody>
      </p:sp>
      <p:sp>
        <p:nvSpPr>
          <p:cNvPr id="7" name="Rectangle 3">
            <a:extLst>
              <a:ext uri="{FF2B5EF4-FFF2-40B4-BE49-F238E27FC236}">
                <a16:creationId xmlns:a16="http://schemas.microsoft.com/office/drawing/2014/main" id="{0AE63A7A-01B6-8741-8210-2D36FF58CCDE}"/>
              </a:ext>
            </a:extLst>
          </p:cNvPr>
          <p:cNvSpPr>
            <a:spLocks noGrp="1" noChangeArrowheads="1"/>
          </p:cNvSpPr>
          <p:nvPr>
            <p:ph type="sldNum" sz="quarter" idx="11"/>
          </p:nvPr>
        </p:nvSpPr>
        <p:spPr/>
        <p:txBody>
          <a:bodyPr/>
          <a:lstStyle>
            <a:lvl1pPr>
              <a:defRPr/>
            </a:lvl1pPr>
          </a:lstStyle>
          <a:p>
            <a:fld id="{9FD1E703-9923-2145-86AB-B71E87ED989A}" type="slidenum">
              <a:rPr lang="en-US" altLang="en-US"/>
              <a:pPr/>
              <a:t>‹#›</a:t>
            </a:fld>
            <a:endParaRPr lang="en-US" altLang="en-US"/>
          </a:p>
        </p:txBody>
      </p:sp>
      <p:sp>
        <p:nvSpPr>
          <p:cNvPr id="8" name="Rectangle 14">
            <a:extLst>
              <a:ext uri="{FF2B5EF4-FFF2-40B4-BE49-F238E27FC236}">
                <a16:creationId xmlns:a16="http://schemas.microsoft.com/office/drawing/2014/main" id="{198DAFBE-CBA1-9C4C-A044-AA85D67CF899}"/>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059088373"/>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909211300"/>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187421917"/>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121972031"/>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2104322294"/>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5321792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00.xml.rels><?xml version="1.0" encoding="UTF-8" standalone="yes"?>
<Relationships xmlns="http://schemas.openxmlformats.org/package/2006/relationships"><Relationship Id="rId3" Type="http://schemas.openxmlformats.org/officeDocument/2006/relationships/theme" Target="../theme/theme100.xml"/><Relationship Id="rId2" Type="http://schemas.openxmlformats.org/officeDocument/2006/relationships/slideLayout" Target="../slideLayouts/slideLayout1007.xml"/><Relationship Id="rId1" Type="http://schemas.openxmlformats.org/officeDocument/2006/relationships/slideLayout" Target="../slideLayouts/slideLayout1006.xml"/></Relationships>
</file>

<file path=ppt/slideMasters/_rels/slideMaster101.xml.rels><?xml version="1.0" encoding="UTF-8" standalone="yes"?>
<Relationships xmlns="http://schemas.openxmlformats.org/package/2006/relationships"><Relationship Id="rId2" Type="http://schemas.openxmlformats.org/officeDocument/2006/relationships/theme" Target="../theme/theme101.xml"/><Relationship Id="rId1" Type="http://schemas.openxmlformats.org/officeDocument/2006/relationships/slideLayout" Target="../slideLayouts/slideLayout1008.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16.xml"/><Relationship Id="rId13" Type="http://schemas.openxmlformats.org/officeDocument/2006/relationships/slideLayout" Target="../slideLayouts/slideLayout1021.xml"/><Relationship Id="rId3" Type="http://schemas.openxmlformats.org/officeDocument/2006/relationships/slideLayout" Target="../slideLayouts/slideLayout1011.xml"/><Relationship Id="rId7" Type="http://schemas.openxmlformats.org/officeDocument/2006/relationships/slideLayout" Target="../slideLayouts/slideLayout1015.xml"/><Relationship Id="rId12" Type="http://schemas.openxmlformats.org/officeDocument/2006/relationships/slideLayout" Target="../slideLayouts/slideLayout1020.xml"/><Relationship Id="rId2" Type="http://schemas.openxmlformats.org/officeDocument/2006/relationships/slideLayout" Target="../slideLayouts/slideLayout1010.xml"/><Relationship Id="rId1" Type="http://schemas.openxmlformats.org/officeDocument/2006/relationships/slideLayout" Target="../slideLayouts/slideLayout1009.xml"/><Relationship Id="rId6" Type="http://schemas.openxmlformats.org/officeDocument/2006/relationships/slideLayout" Target="../slideLayouts/slideLayout1014.xml"/><Relationship Id="rId11" Type="http://schemas.openxmlformats.org/officeDocument/2006/relationships/slideLayout" Target="../slideLayouts/slideLayout1019.xml"/><Relationship Id="rId5" Type="http://schemas.openxmlformats.org/officeDocument/2006/relationships/slideLayout" Target="../slideLayouts/slideLayout1013.xml"/><Relationship Id="rId15" Type="http://schemas.openxmlformats.org/officeDocument/2006/relationships/image" Target="../media/image31.jpeg"/><Relationship Id="rId10" Type="http://schemas.openxmlformats.org/officeDocument/2006/relationships/slideLayout" Target="../slideLayouts/slideLayout1018.xml"/><Relationship Id="rId4" Type="http://schemas.openxmlformats.org/officeDocument/2006/relationships/slideLayout" Target="../slideLayouts/slideLayout1012.xml"/><Relationship Id="rId9" Type="http://schemas.openxmlformats.org/officeDocument/2006/relationships/slideLayout" Target="../slideLayouts/slideLayout1017.xml"/><Relationship Id="rId14" Type="http://schemas.openxmlformats.org/officeDocument/2006/relationships/theme" Target="../theme/theme102.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1.jpe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theme" Target="../theme/theme17.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slideLayout" Target="../slideLayouts/slideLayout193.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18.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image" Target="../media/image2.jpeg"/><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19.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0.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1.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image" Target="../media/image3.png"/><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26.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27.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theme" Target="../theme/theme28.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image" Target="../media/image4.png"/><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38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36.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theme" Target="../theme/theme38.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slideLayout" Target="../slideLayouts/slideLayout41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theme" Target="../theme/theme39.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theme" Target="../theme/theme40.xml"/><Relationship Id="rId1"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3" Type="http://schemas.openxmlformats.org/officeDocument/2006/relationships/slideLayout" Target="../slideLayouts/slideLayout434.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3.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44.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theme" Target="../theme/theme45.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image" Target="../media/image6.jpeg"/><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6.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7.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image" Target="../media/image7.jpeg"/><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8.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8.jpe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9.xml"/><Relationship Id="rId17" Type="http://schemas.openxmlformats.org/officeDocument/2006/relationships/image" Target="../media/image12.png"/><Relationship Id="rId2" Type="http://schemas.openxmlformats.org/officeDocument/2006/relationships/slideLayout" Target="../slideLayouts/slideLayout516.xml"/><Relationship Id="rId16" Type="http://schemas.openxmlformats.org/officeDocument/2006/relationships/image" Target="../media/image11.png"/><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10.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9.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50.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44.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theme" Target="../theme/theme51.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13.emf"/><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2.xml"/><Relationship Id="rId17" Type="http://schemas.openxmlformats.org/officeDocument/2006/relationships/image" Target="../media/image17.png"/><Relationship Id="rId2" Type="http://schemas.openxmlformats.org/officeDocument/2006/relationships/slideLayout" Target="../slideLayouts/slideLayout549.xml"/><Relationship Id="rId16" Type="http://schemas.openxmlformats.org/officeDocument/2006/relationships/image" Target="../media/image16.png"/><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5" Type="http://schemas.openxmlformats.org/officeDocument/2006/relationships/image" Target="../media/image15.png"/><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 Id="rId14" Type="http://schemas.openxmlformats.org/officeDocument/2006/relationships/image" Target="../media/image14.pn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55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7.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theme" Target="../theme/theme54.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55.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89.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theme" Target="../theme/theme56.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0.xml"/><Relationship Id="rId3" Type="http://schemas.openxmlformats.org/officeDocument/2006/relationships/slideLayout" Target="../slideLayouts/slideLayout595.xml"/><Relationship Id="rId7" Type="http://schemas.openxmlformats.org/officeDocument/2006/relationships/slideLayout" Target="../slideLayouts/slideLayout599.xml"/><Relationship Id="rId12" Type="http://schemas.openxmlformats.org/officeDocument/2006/relationships/theme" Target="../theme/theme57.xml"/><Relationship Id="rId2" Type="http://schemas.openxmlformats.org/officeDocument/2006/relationships/slideLayout" Target="../slideLayouts/slideLayout594.xml"/><Relationship Id="rId1" Type="http://schemas.openxmlformats.org/officeDocument/2006/relationships/slideLayout" Target="../slideLayouts/slideLayout593.xml"/><Relationship Id="rId6" Type="http://schemas.openxmlformats.org/officeDocument/2006/relationships/slideLayout" Target="../slideLayouts/slideLayout598.xml"/><Relationship Id="rId11" Type="http://schemas.openxmlformats.org/officeDocument/2006/relationships/slideLayout" Target="../slideLayouts/slideLayout603.xml"/><Relationship Id="rId5" Type="http://schemas.openxmlformats.org/officeDocument/2006/relationships/slideLayout" Target="../slideLayouts/slideLayout597.xml"/><Relationship Id="rId10" Type="http://schemas.openxmlformats.org/officeDocument/2006/relationships/slideLayout" Target="../slideLayouts/slideLayout602.xml"/><Relationship Id="rId4" Type="http://schemas.openxmlformats.org/officeDocument/2006/relationships/slideLayout" Target="../slideLayouts/slideLayout596.xml"/><Relationship Id="rId9" Type="http://schemas.openxmlformats.org/officeDocument/2006/relationships/slideLayout" Target="../slideLayouts/slideLayout60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1.xml"/><Relationship Id="rId13" Type="http://schemas.openxmlformats.org/officeDocument/2006/relationships/theme" Target="../theme/theme58.xml"/><Relationship Id="rId3" Type="http://schemas.openxmlformats.org/officeDocument/2006/relationships/slideLayout" Target="../slideLayouts/slideLayout606.xml"/><Relationship Id="rId7" Type="http://schemas.openxmlformats.org/officeDocument/2006/relationships/slideLayout" Target="../slideLayouts/slideLayout610.xml"/><Relationship Id="rId12" Type="http://schemas.openxmlformats.org/officeDocument/2006/relationships/slideLayout" Target="../slideLayouts/slideLayout615.xml"/><Relationship Id="rId2" Type="http://schemas.openxmlformats.org/officeDocument/2006/relationships/slideLayout" Target="../slideLayouts/slideLayout605.xml"/><Relationship Id="rId1" Type="http://schemas.openxmlformats.org/officeDocument/2006/relationships/slideLayout" Target="../slideLayouts/slideLayout604.xml"/><Relationship Id="rId6" Type="http://schemas.openxmlformats.org/officeDocument/2006/relationships/slideLayout" Target="../slideLayouts/slideLayout609.xml"/><Relationship Id="rId11" Type="http://schemas.openxmlformats.org/officeDocument/2006/relationships/slideLayout" Target="../slideLayouts/slideLayout614.xml"/><Relationship Id="rId5" Type="http://schemas.openxmlformats.org/officeDocument/2006/relationships/slideLayout" Target="../slideLayouts/slideLayout608.xml"/><Relationship Id="rId10" Type="http://schemas.openxmlformats.org/officeDocument/2006/relationships/slideLayout" Target="../slideLayouts/slideLayout613.xml"/><Relationship Id="rId4" Type="http://schemas.openxmlformats.org/officeDocument/2006/relationships/slideLayout" Target="../slideLayouts/slideLayout607.xml"/><Relationship Id="rId9" Type="http://schemas.openxmlformats.org/officeDocument/2006/relationships/slideLayout" Target="../slideLayouts/slideLayout61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59.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4.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theme" Target="../theme/theme60.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5.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theme" Target="../theme/theme61.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49.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65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4.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6" Type="http://schemas.openxmlformats.org/officeDocument/2006/relationships/image" Target="../media/image22.png"/><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5" Type="http://schemas.openxmlformats.org/officeDocument/2006/relationships/image" Target="../media/image21.png"/><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 Id="rId14" Type="http://schemas.openxmlformats.org/officeDocument/2006/relationships/image" Target="../media/image20.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5.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6.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image" Target="../media/image23.png"/><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7.xml"/><Relationship Id="rId2" Type="http://schemas.openxmlformats.org/officeDocument/2006/relationships/slideLayout" Target="../slideLayouts/slideLayout687.xml"/><Relationship Id="rId16" Type="http://schemas.openxmlformats.org/officeDocument/2006/relationships/image" Target="../media/image26.png"/><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5" Type="http://schemas.openxmlformats.org/officeDocument/2006/relationships/image" Target="../media/image25.png"/><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 Id="rId14" Type="http://schemas.openxmlformats.org/officeDocument/2006/relationships/image" Target="../media/image24.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4.xml"/><Relationship Id="rId13" Type="http://schemas.openxmlformats.org/officeDocument/2006/relationships/theme" Target="../theme/theme68.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slideLayout" Target="../slideLayouts/slideLayout70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70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7.xml"/><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70.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image" Target="../media/image27.jpeg"/><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theme" Target="../theme/theme71.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39.xml"/><Relationship Id="rId3" Type="http://schemas.openxmlformats.org/officeDocument/2006/relationships/slideLayout" Target="../slideLayouts/slideLayout734.xml"/><Relationship Id="rId7" Type="http://schemas.openxmlformats.org/officeDocument/2006/relationships/slideLayout" Target="../slideLayouts/slideLayout738.xml"/><Relationship Id="rId12" Type="http://schemas.openxmlformats.org/officeDocument/2006/relationships/theme" Target="../theme/theme72.xml"/><Relationship Id="rId2" Type="http://schemas.openxmlformats.org/officeDocument/2006/relationships/slideLayout" Target="../slideLayouts/slideLayout733.xml"/><Relationship Id="rId1" Type="http://schemas.openxmlformats.org/officeDocument/2006/relationships/slideLayout" Target="../slideLayouts/slideLayout732.xml"/><Relationship Id="rId6" Type="http://schemas.openxmlformats.org/officeDocument/2006/relationships/slideLayout" Target="../slideLayouts/slideLayout737.xml"/><Relationship Id="rId11" Type="http://schemas.openxmlformats.org/officeDocument/2006/relationships/slideLayout" Target="../slideLayouts/slideLayout742.xml"/><Relationship Id="rId5" Type="http://schemas.openxmlformats.org/officeDocument/2006/relationships/slideLayout" Target="../slideLayouts/slideLayout736.xml"/><Relationship Id="rId10" Type="http://schemas.openxmlformats.org/officeDocument/2006/relationships/slideLayout" Target="../slideLayouts/slideLayout741.xml"/><Relationship Id="rId4" Type="http://schemas.openxmlformats.org/officeDocument/2006/relationships/slideLayout" Target="../slideLayouts/slideLayout735.xml"/><Relationship Id="rId9" Type="http://schemas.openxmlformats.org/officeDocument/2006/relationships/slideLayout" Target="../slideLayouts/slideLayout74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50.xml"/><Relationship Id="rId13" Type="http://schemas.openxmlformats.org/officeDocument/2006/relationships/theme" Target="../theme/theme73.xml"/><Relationship Id="rId3" Type="http://schemas.openxmlformats.org/officeDocument/2006/relationships/slideLayout" Target="../slideLayouts/slideLayout745.xml"/><Relationship Id="rId7" Type="http://schemas.openxmlformats.org/officeDocument/2006/relationships/slideLayout" Target="../slideLayouts/slideLayout749.xml"/><Relationship Id="rId12" Type="http://schemas.openxmlformats.org/officeDocument/2006/relationships/slideLayout" Target="../slideLayouts/slideLayout754.xml"/><Relationship Id="rId2" Type="http://schemas.openxmlformats.org/officeDocument/2006/relationships/slideLayout" Target="../slideLayouts/slideLayout744.xml"/><Relationship Id="rId1" Type="http://schemas.openxmlformats.org/officeDocument/2006/relationships/slideLayout" Target="../slideLayouts/slideLayout743.xml"/><Relationship Id="rId6" Type="http://schemas.openxmlformats.org/officeDocument/2006/relationships/slideLayout" Target="../slideLayouts/slideLayout748.xml"/><Relationship Id="rId11" Type="http://schemas.openxmlformats.org/officeDocument/2006/relationships/slideLayout" Target="../slideLayouts/slideLayout753.xml"/><Relationship Id="rId5" Type="http://schemas.openxmlformats.org/officeDocument/2006/relationships/slideLayout" Target="../slideLayouts/slideLayout747.xml"/><Relationship Id="rId10" Type="http://schemas.openxmlformats.org/officeDocument/2006/relationships/slideLayout" Target="../slideLayouts/slideLayout752.xml"/><Relationship Id="rId4" Type="http://schemas.openxmlformats.org/officeDocument/2006/relationships/slideLayout" Target="../slideLayouts/slideLayout746.xml"/><Relationship Id="rId9" Type="http://schemas.openxmlformats.org/officeDocument/2006/relationships/slideLayout" Target="../slideLayouts/slideLayout75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62.xml"/><Relationship Id="rId3" Type="http://schemas.openxmlformats.org/officeDocument/2006/relationships/slideLayout" Target="../slideLayouts/slideLayout757.xml"/><Relationship Id="rId7" Type="http://schemas.openxmlformats.org/officeDocument/2006/relationships/slideLayout" Target="../slideLayouts/slideLayout761.xml"/><Relationship Id="rId12" Type="http://schemas.openxmlformats.org/officeDocument/2006/relationships/theme" Target="../theme/theme74.xml"/><Relationship Id="rId2" Type="http://schemas.openxmlformats.org/officeDocument/2006/relationships/slideLayout" Target="../slideLayouts/slideLayout756.xml"/><Relationship Id="rId1" Type="http://schemas.openxmlformats.org/officeDocument/2006/relationships/slideLayout" Target="../slideLayouts/slideLayout755.xml"/><Relationship Id="rId6" Type="http://schemas.openxmlformats.org/officeDocument/2006/relationships/slideLayout" Target="../slideLayouts/slideLayout760.xml"/><Relationship Id="rId11" Type="http://schemas.openxmlformats.org/officeDocument/2006/relationships/slideLayout" Target="../slideLayouts/slideLayout765.xml"/><Relationship Id="rId5" Type="http://schemas.openxmlformats.org/officeDocument/2006/relationships/slideLayout" Target="../slideLayouts/slideLayout759.xml"/><Relationship Id="rId10" Type="http://schemas.openxmlformats.org/officeDocument/2006/relationships/slideLayout" Target="../slideLayouts/slideLayout764.xml"/><Relationship Id="rId4" Type="http://schemas.openxmlformats.org/officeDocument/2006/relationships/slideLayout" Target="../slideLayouts/slideLayout758.xml"/><Relationship Id="rId9" Type="http://schemas.openxmlformats.org/officeDocument/2006/relationships/slideLayout" Target="../slideLayouts/slideLayout763.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73.xml"/><Relationship Id="rId13" Type="http://schemas.openxmlformats.org/officeDocument/2006/relationships/theme" Target="../theme/theme75.xml"/><Relationship Id="rId3" Type="http://schemas.openxmlformats.org/officeDocument/2006/relationships/slideLayout" Target="../slideLayouts/slideLayout768.xml"/><Relationship Id="rId7" Type="http://schemas.openxmlformats.org/officeDocument/2006/relationships/slideLayout" Target="../slideLayouts/slideLayout772.xml"/><Relationship Id="rId12" Type="http://schemas.openxmlformats.org/officeDocument/2006/relationships/slideLayout" Target="../slideLayouts/slideLayout777.xml"/><Relationship Id="rId2" Type="http://schemas.openxmlformats.org/officeDocument/2006/relationships/slideLayout" Target="../slideLayouts/slideLayout767.xml"/><Relationship Id="rId1" Type="http://schemas.openxmlformats.org/officeDocument/2006/relationships/slideLayout" Target="../slideLayouts/slideLayout766.xml"/><Relationship Id="rId6" Type="http://schemas.openxmlformats.org/officeDocument/2006/relationships/slideLayout" Target="../slideLayouts/slideLayout771.xml"/><Relationship Id="rId11" Type="http://schemas.openxmlformats.org/officeDocument/2006/relationships/slideLayout" Target="../slideLayouts/slideLayout776.xml"/><Relationship Id="rId5" Type="http://schemas.openxmlformats.org/officeDocument/2006/relationships/slideLayout" Target="../slideLayouts/slideLayout770.xml"/><Relationship Id="rId10" Type="http://schemas.openxmlformats.org/officeDocument/2006/relationships/slideLayout" Target="../slideLayouts/slideLayout775.xml"/><Relationship Id="rId4" Type="http://schemas.openxmlformats.org/officeDocument/2006/relationships/slideLayout" Target="../slideLayouts/slideLayout769.xml"/><Relationship Id="rId9" Type="http://schemas.openxmlformats.org/officeDocument/2006/relationships/slideLayout" Target="../slideLayouts/slideLayout774.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85.xml"/><Relationship Id="rId13" Type="http://schemas.openxmlformats.org/officeDocument/2006/relationships/image" Target="../media/image28.png"/><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theme" Target="../theme/theme76.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96.xml"/><Relationship Id="rId13" Type="http://schemas.openxmlformats.org/officeDocument/2006/relationships/theme" Target="../theme/theme77.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slideLayout" Target="../slideLayouts/slideLayout800.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 Id="rId14" Type="http://schemas.openxmlformats.org/officeDocument/2006/relationships/image" Target="../media/image30.jpeg"/></Relationships>
</file>

<file path=ppt/slideMasters/_rels/slideMaster78.xml.rels><?xml version="1.0" encoding="UTF-8" standalone="yes"?>
<Relationships xmlns="http://schemas.openxmlformats.org/package/2006/relationships"><Relationship Id="rId2" Type="http://schemas.openxmlformats.org/officeDocument/2006/relationships/theme" Target="../theme/theme78.xml"/><Relationship Id="rId1" Type="http://schemas.openxmlformats.org/officeDocument/2006/relationships/slideLayout" Target="../slideLayouts/slideLayout801.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80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10.xml"/><Relationship Id="rId3" Type="http://schemas.openxmlformats.org/officeDocument/2006/relationships/slideLayout" Target="../slideLayouts/slideLayout805.xml"/><Relationship Id="rId7" Type="http://schemas.openxmlformats.org/officeDocument/2006/relationships/slideLayout" Target="../slideLayouts/slideLayout809.xml"/><Relationship Id="rId12" Type="http://schemas.openxmlformats.org/officeDocument/2006/relationships/theme" Target="../theme/theme80.xml"/><Relationship Id="rId2" Type="http://schemas.openxmlformats.org/officeDocument/2006/relationships/slideLayout" Target="../slideLayouts/slideLayout804.xml"/><Relationship Id="rId1" Type="http://schemas.openxmlformats.org/officeDocument/2006/relationships/slideLayout" Target="../slideLayouts/slideLayout803.xml"/><Relationship Id="rId6" Type="http://schemas.openxmlformats.org/officeDocument/2006/relationships/slideLayout" Target="../slideLayouts/slideLayout808.xml"/><Relationship Id="rId11" Type="http://schemas.openxmlformats.org/officeDocument/2006/relationships/slideLayout" Target="../slideLayouts/slideLayout813.xml"/><Relationship Id="rId5" Type="http://schemas.openxmlformats.org/officeDocument/2006/relationships/slideLayout" Target="../slideLayouts/slideLayout807.xml"/><Relationship Id="rId10" Type="http://schemas.openxmlformats.org/officeDocument/2006/relationships/slideLayout" Target="../slideLayouts/slideLayout812.xml"/><Relationship Id="rId4" Type="http://schemas.openxmlformats.org/officeDocument/2006/relationships/slideLayout" Target="../slideLayouts/slideLayout806.xml"/><Relationship Id="rId9" Type="http://schemas.openxmlformats.org/officeDocument/2006/relationships/slideLayout" Target="../slideLayouts/slideLayout811.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21.xml"/><Relationship Id="rId13" Type="http://schemas.openxmlformats.org/officeDocument/2006/relationships/theme" Target="../theme/theme81.xml"/><Relationship Id="rId3" Type="http://schemas.openxmlformats.org/officeDocument/2006/relationships/slideLayout" Target="../slideLayouts/slideLayout816.xml"/><Relationship Id="rId7" Type="http://schemas.openxmlformats.org/officeDocument/2006/relationships/slideLayout" Target="../slideLayouts/slideLayout820.xml"/><Relationship Id="rId12" Type="http://schemas.openxmlformats.org/officeDocument/2006/relationships/slideLayout" Target="../slideLayouts/slideLayout825.xml"/><Relationship Id="rId2" Type="http://schemas.openxmlformats.org/officeDocument/2006/relationships/slideLayout" Target="../slideLayouts/slideLayout815.xml"/><Relationship Id="rId1" Type="http://schemas.openxmlformats.org/officeDocument/2006/relationships/slideLayout" Target="../slideLayouts/slideLayout814.xml"/><Relationship Id="rId6" Type="http://schemas.openxmlformats.org/officeDocument/2006/relationships/slideLayout" Target="../slideLayouts/slideLayout819.xml"/><Relationship Id="rId11" Type="http://schemas.openxmlformats.org/officeDocument/2006/relationships/slideLayout" Target="../slideLayouts/slideLayout824.xml"/><Relationship Id="rId5" Type="http://schemas.openxmlformats.org/officeDocument/2006/relationships/slideLayout" Target="../slideLayouts/slideLayout818.xml"/><Relationship Id="rId10" Type="http://schemas.openxmlformats.org/officeDocument/2006/relationships/slideLayout" Target="../slideLayouts/slideLayout823.xml"/><Relationship Id="rId4" Type="http://schemas.openxmlformats.org/officeDocument/2006/relationships/slideLayout" Target="../slideLayouts/slideLayout817.xml"/><Relationship Id="rId9" Type="http://schemas.openxmlformats.org/officeDocument/2006/relationships/slideLayout" Target="../slideLayouts/slideLayout822.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33.xml"/><Relationship Id="rId13" Type="http://schemas.openxmlformats.org/officeDocument/2006/relationships/slideLayout" Target="../slideLayouts/slideLayout838.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slideLayout" Target="../slideLayouts/slideLayout837.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5" Type="http://schemas.openxmlformats.org/officeDocument/2006/relationships/image" Target="../media/image31.jpeg"/><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46.xml"/><Relationship Id="rId3" Type="http://schemas.openxmlformats.org/officeDocument/2006/relationships/slideLayout" Target="../slideLayouts/slideLayout841.xml"/><Relationship Id="rId7" Type="http://schemas.openxmlformats.org/officeDocument/2006/relationships/slideLayout" Target="../slideLayouts/slideLayout845.xml"/><Relationship Id="rId12" Type="http://schemas.openxmlformats.org/officeDocument/2006/relationships/theme" Target="../theme/theme83.xml"/><Relationship Id="rId2" Type="http://schemas.openxmlformats.org/officeDocument/2006/relationships/slideLayout" Target="../slideLayouts/slideLayout840.xml"/><Relationship Id="rId1" Type="http://schemas.openxmlformats.org/officeDocument/2006/relationships/slideLayout" Target="../slideLayouts/slideLayout839.xml"/><Relationship Id="rId6" Type="http://schemas.openxmlformats.org/officeDocument/2006/relationships/slideLayout" Target="../slideLayouts/slideLayout844.xml"/><Relationship Id="rId11" Type="http://schemas.openxmlformats.org/officeDocument/2006/relationships/slideLayout" Target="../slideLayouts/slideLayout849.xml"/><Relationship Id="rId5" Type="http://schemas.openxmlformats.org/officeDocument/2006/relationships/slideLayout" Target="../slideLayouts/slideLayout843.xml"/><Relationship Id="rId10" Type="http://schemas.openxmlformats.org/officeDocument/2006/relationships/slideLayout" Target="../slideLayouts/slideLayout848.xml"/><Relationship Id="rId4" Type="http://schemas.openxmlformats.org/officeDocument/2006/relationships/slideLayout" Target="../slideLayouts/slideLayout842.xml"/><Relationship Id="rId9" Type="http://schemas.openxmlformats.org/officeDocument/2006/relationships/slideLayout" Target="../slideLayouts/slideLayout847.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57.xml"/><Relationship Id="rId13" Type="http://schemas.openxmlformats.org/officeDocument/2006/relationships/theme" Target="../theme/theme84.xml"/><Relationship Id="rId3" Type="http://schemas.openxmlformats.org/officeDocument/2006/relationships/slideLayout" Target="../slideLayouts/slideLayout852.xml"/><Relationship Id="rId7" Type="http://schemas.openxmlformats.org/officeDocument/2006/relationships/slideLayout" Target="../slideLayouts/slideLayout856.xml"/><Relationship Id="rId12" Type="http://schemas.openxmlformats.org/officeDocument/2006/relationships/slideLayout" Target="../slideLayouts/slideLayout861.xml"/><Relationship Id="rId2" Type="http://schemas.openxmlformats.org/officeDocument/2006/relationships/slideLayout" Target="../slideLayouts/slideLayout851.xml"/><Relationship Id="rId1" Type="http://schemas.openxmlformats.org/officeDocument/2006/relationships/slideLayout" Target="../slideLayouts/slideLayout850.xml"/><Relationship Id="rId6" Type="http://schemas.openxmlformats.org/officeDocument/2006/relationships/slideLayout" Target="../slideLayouts/slideLayout855.xml"/><Relationship Id="rId11" Type="http://schemas.openxmlformats.org/officeDocument/2006/relationships/slideLayout" Target="../slideLayouts/slideLayout860.xml"/><Relationship Id="rId5" Type="http://schemas.openxmlformats.org/officeDocument/2006/relationships/slideLayout" Target="../slideLayouts/slideLayout854.xml"/><Relationship Id="rId10" Type="http://schemas.openxmlformats.org/officeDocument/2006/relationships/slideLayout" Target="../slideLayouts/slideLayout859.xml"/><Relationship Id="rId4" Type="http://schemas.openxmlformats.org/officeDocument/2006/relationships/slideLayout" Target="../slideLayouts/slideLayout853.xml"/><Relationship Id="rId9" Type="http://schemas.openxmlformats.org/officeDocument/2006/relationships/slideLayout" Target="../slideLayouts/slideLayout858.xml"/></Relationships>
</file>

<file path=ppt/slideMasters/_rels/slideMaster85.xml.rels><?xml version="1.0" encoding="UTF-8" standalone="yes"?>
<Relationships xmlns="http://schemas.openxmlformats.org/package/2006/relationships"><Relationship Id="rId3" Type="http://schemas.openxmlformats.org/officeDocument/2006/relationships/theme" Target="../theme/theme85.xml"/><Relationship Id="rId2" Type="http://schemas.openxmlformats.org/officeDocument/2006/relationships/slideLayout" Target="../slideLayouts/slideLayout863.xml"/><Relationship Id="rId1" Type="http://schemas.openxmlformats.org/officeDocument/2006/relationships/slideLayout" Target="../slideLayouts/slideLayout862.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71.xml"/><Relationship Id="rId3" Type="http://schemas.openxmlformats.org/officeDocument/2006/relationships/slideLayout" Target="../slideLayouts/slideLayout866.xml"/><Relationship Id="rId7" Type="http://schemas.openxmlformats.org/officeDocument/2006/relationships/slideLayout" Target="../slideLayouts/slideLayout870.xml"/><Relationship Id="rId12" Type="http://schemas.openxmlformats.org/officeDocument/2006/relationships/theme" Target="../theme/theme86.xml"/><Relationship Id="rId2" Type="http://schemas.openxmlformats.org/officeDocument/2006/relationships/slideLayout" Target="../slideLayouts/slideLayout865.xml"/><Relationship Id="rId1" Type="http://schemas.openxmlformats.org/officeDocument/2006/relationships/slideLayout" Target="../slideLayouts/slideLayout864.xml"/><Relationship Id="rId6" Type="http://schemas.openxmlformats.org/officeDocument/2006/relationships/slideLayout" Target="../slideLayouts/slideLayout869.xml"/><Relationship Id="rId11" Type="http://schemas.openxmlformats.org/officeDocument/2006/relationships/slideLayout" Target="../slideLayouts/slideLayout874.xml"/><Relationship Id="rId5" Type="http://schemas.openxmlformats.org/officeDocument/2006/relationships/slideLayout" Target="../slideLayouts/slideLayout868.xml"/><Relationship Id="rId10" Type="http://schemas.openxmlformats.org/officeDocument/2006/relationships/slideLayout" Target="../slideLayouts/slideLayout873.xml"/><Relationship Id="rId4" Type="http://schemas.openxmlformats.org/officeDocument/2006/relationships/slideLayout" Target="../slideLayouts/slideLayout867.xml"/><Relationship Id="rId9" Type="http://schemas.openxmlformats.org/officeDocument/2006/relationships/slideLayout" Target="../slideLayouts/slideLayout87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82.xml"/><Relationship Id="rId13" Type="http://schemas.openxmlformats.org/officeDocument/2006/relationships/theme" Target="../theme/theme87.xml"/><Relationship Id="rId3" Type="http://schemas.openxmlformats.org/officeDocument/2006/relationships/slideLayout" Target="../slideLayouts/slideLayout877.xml"/><Relationship Id="rId7" Type="http://schemas.openxmlformats.org/officeDocument/2006/relationships/slideLayout" Target="../slideLayouts/slideLayout881.xml"/><Relationship Id="rId12" Type="http://schemas.openxmlformats.org/officeDocument/2006/relationships/slideLayout" Target="../slideLayouts/slideLayout886.xml"/><Relationship Id="rId2" Type="http://schemas.openxmlformats.org/officeDocument/2006/relationships/slideLayout" Target="../slideLayouts/slideLayout876.xml"/><Relationship Id="rId16" Type="http://schemas.openxmlformats.org/officeDocument/2006/relationships/image" Target="../media/image22.png"/><Relationship Id="rId1" Type="http://schemas.openxmlformats.org/officeDocument/2006/relationships/slideLayout" Target="../slideLayouts/slideLayout875.xml"/><Relationship Id="rId6" Type="http://schemas.openxmlformats.org/officeDocument/2006/relationships/slideLayout" Target="../slideLayouts/slideLayout880.xml"/><Relationship Id="rId11" Type="http://schemas.openxmlformats.org/officeDocument/2006/relationships/slideLayout" Target="../slideLayouts/slideLayout885.xml"/><Relationship Id="rId5" Type="http://schemas.openxmlformats.org/officeDocument/2006/relationships/slideLayout" Target="../slideLayouts/slideLayout879.xml"/><Relationship Id="rId15" Type="http://schemas.openxmlformats.org/officeDocument/2006/relationships/image" Target="../media/image21.png"/><Relationship Id="rId10" Type="http://schemas.openxmlformats.org/officeDocument/2006/relationships/slideLayout" Target="../slideLayouts/slideLayout884.xml"/><Relationship Id="rId4" Type="http://schemas.openxmlformats.org/officeDocument/2006/relationships/slideLayout" Target="../slideLayouts/slideLayout878.xml"/><Relationship Id="rId9" Type="http://schemas.openxmlformats.org/officeDocument/2006/relationships/slideLayout" Target="../slideLayouts/slideLayout883.xml"/><Relationship Id="rId14" Type="http://schemas.openxmlformats.org/officeDocument/2006/relationships/image" Target="../media/image20.png"/></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94.xml"/><Relationship Id="rId13" Type="http://schemas.openxmlformats.org/officeDocument/2006/relationships/theme" Target="../theme/theme88.xml"/><Relationship Id="rId3" Type="http://schemas.openxmlformats.org/officeDocument/2006/relationships/slideLayout" Target="../slideLayouts/slideLayout889.xml"/><Relationship Id="rId7" Type="http://schemas.openxmlformats.org/officeDocument/2006/relationships/slideLayout" Target="../slideLayouts/slideLayout893.xml"/><Relationship Id="rId12" Type="http://schemas.openxmlformats.org/officeDocument/2006/relationships/slideLayout" Target="../slideLayouts/slideLayout898.xml"/><Relationship Id="rId2" Type="http://schemas.openxmlformats.org/officeDocument/2006/relationships/slideLayout" Target="../slideLayouts/slideLayout888.xml"/><Relationship Id="rId1" Type="http://schemas.openxmlformats.org/officeDocument/2006/relationships/slideLayout" Target="../slideLayouts/slideLayout887.xml"/><Relationship Id="rId6" Type="http://schemas.openxmlformats.org/officeDocument/2006/relationships/slideLayout" Target="../slideLayouts/slideLayout892.xml"/><Relationship Id="rId11" Type="http://schemas.openxmlformats.org/officeDocument/2006/relationships/slideLayout" Target="../slideLayouts/slideLayout897.xml"/><Relationship Id="rId5" Type="http://schemas.openxmlformats.org/officeDocument/2006/relationships/slideLayout" Target="../slideLayouts/slideLayout891.xml"/><Relationship Id="rId10" Type="http://schemas.openxmlformats.org/officeDocument/2006/relationships/slideLayout" Target="../slideLayouts/slideLayout896.xml"/><Relationship Id="rId4" Type="http://schemas.openxmlformats.org/officeDocument/2006/relationships/slideLayout" Target="../slideLayouts/slideLayout890.xml"/><Relationship Id="rId9" Type="http://schemas.openxmlformats.org/officeDocument/2006/relationships/slideLayout" Target="../slideLayouts/slideLayout895.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6.xml"/><Relationship Id="rId13" Type="http://schemas.openxmlformats.org/officeDocument/2006/relationships/image" Target="../media/image4.png"/><Relationship Id="rId3" Type="http://schemas.openxmlformats.org/officeDocument/2006/relationships/slideLayout" Target="../slideLayouts/slideLayout901.xml"/><Relationship Id="rId7" Type="http://schemas.openxmlformats.org/officeDocument/2006/relationships/slideLayout" Target="../slideLayouts/slideLayout905.xml"/><Relationship Id="rId12" Type="http://schemas.openxmlformats.org/officeDocument/2006/relationships/theme" Target="../theme/theme89.xml"/><Relationship Id="rId2" Type="http://schemas.openxmlformats.org/officeDocument/2006/relationships/slideLayout" Target="../slideLayouts/slideLayout900.xml"/><Relationship Id="rId1" Type="http://schemas.openxmlformats.org/officeDocument/2006/relationships/slideLayout" Target="../slideLayouts/slideLayout899.xml"/><Relationship Id="rId6" Type="http://schemas.openxmlformats.org/officeDocument/2006/relationships/slideLayout" Target="../slideLayouts/slideLayout904.xml"/><Relationship Id="rId11" Type="http://schemas.openxmlformats.org/officeDocument/2006/relationships/slideLayout" Target="../slideLayouts/slideLayout909.xml"/><Relationship Id="rId5" Type="http://schemas.openxmlformats.org/officeDocument/2006/relationships/slideLayout" Target="../slideLayouts/slideLayout903.xml"/><Relationship Id="rId10" Type="http://schemas.openxmlformats.org/officeDocument/2006/relationships/slideLayout" Target="../slideLayouts/slideLayout908.xml"/><Relationship Id="rId4" Type="http://schemas.openxmlformats.org/officeDocument/2006/relationships/slideLayout" Target="../slideLayouts/slideLayout902.xml"/><Relationship Id="rId9" Type="http://schemas.openxmlformats.org/officeDocument/2006/relationships/slideLayout" Target="../slideLayouts/slideLayout90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90.xml"/><Relationship Id="rId1" Type="http://schemas.openxmlformats.org/officeDocument/2006/relationships/slideLayout" Target="../slideLayouts/slideLayout91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18.xml"/><Relationship Id="rId3" Type="http://schemas.openxmlformats.org/officeDocument/2006/relationships/slideLayout" Target="../slideLayouts/slideLayout913.xml"/><Relationship Id="rId7" Type="http://schemas.openxmlformats.org/officeDocument/2006/relationships/slideLayout" Target="../slideLayouts/slideLayout917.xml"/><Relationship Id="rId12" Type="http://schemas.openxmlformats.org/officeDocument/2006/relationships/theme" Target="../theme/theme91.xml"/><Relationship Id="rId2" Type="http://schemas.openxmlformats.org/officeDocument/2006/relationships/slideLayout" Target="../slideLayouts/slideLayout912.xml"/><Relationship Id="rId1" Type="http://schemas.openxmlformats.org/officeDocument/2006/relationships/slideLayout" Target="../slideLayouts/slideLayout911.xml"/><Relationship Id="rId6" Type="http://schemas.openxmlformats.org/officeDocument/2006/relationships/slideLayout" Target="../slideLayouts/slideLayout916.xml"/><Relationship Id="rId11" Type="http://schemas.openxmlformats.org/officeDocument/2006/relationships/slideLayout" Target="../slideLayouts/slideLayout921.xml"/><Relationship Id="rId5" Type="http://schemas.openxmlformats.org/officeDocument/2006/relationships/slideLayout" Target="../slideLayouts/slideLayout915.xml"/><Relationship Id="rId10" Type="http://schemas.openxmlformats.org/officeDocument/2006/relationships/slideLayout" Target="../slideLayouts/slideLayout920.xml"/><Relationship Id="rId4" Type="http://schemas.openxmlformats.org/officeDocument/2006/relationships/slideLayout" Target="../slideLayouts/slideLayout914.xml"/><Relationship Id="rId9" Type="http://schemas.openxmlformats.org/officeDocument/2006/relationships/slideLayout" Target="../slideLayouts/slideLayout919.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29.xml"/><Relationship Id="rId13" Type="http://schemas.openxmlformats.org/officeDocument/2006/relationships/image" Target="../media/image32.jpeg"/><Relationship Id="rId3" Type="http://schemas.openxmlformats.org/officeDocument/2006/relationships/slideLayout" Target="../slideLayouts/slideLayout924.xml"/><Relationship Id="rId7" Type="http://schemas.openxmlformats.org/officeDocument/2006/relationships/slideLayout" Target="../slideLayouts/slideLayout928.xml"/><Relationship Id="rId12" Type="http://schemas.openxmlformats.org/officeDocument/2006/relationships/theme" Target="../theme/theme92.xml"/><Relationship Id="rId2" Type="http://schemas.openxmlformats.org/officeDocument/2006/relationships/slideLayout" Target="../slideLayouts/slideLayout923.xml"/><Relationship Id="rId1" Type="http://schemas.openxmlformats.org/officeDocument/2006/relationships/slideLayout" Target="../slideLayouts/slideLayout922.xml"/><Relationship Id="rId6" Type="http://schemas.openxmlformats.org/officeDocument/2006/relationships/slideLayout" Target="../slideLayouts/slideLayout927.xml"/><Relationship Id="rId11" Type="http://schemas.openxmlformats.org/officeDocument/2006/relationships/slideLayout" Target="../slideLayouts/slideLayout932.xml"/><Relationship Id="rId5" Type="http://schemas.openxmlformats.org/officeDocument/2006/relationships/slideLayout" Target="../slideLayouts/slideLayout926.xml"/><Relationship Id="rId10" Type="http://schemas.openxmlformats.org/officeDocument/2006/relationships/slideLayout" Target="../slideLayouts/slideLayout931.xml"/><Relationship Id="rId4" Type="http://schemas.openxmlformats.org/officeDocument/2006/relationships/slideLayout" Target="../slideLayouts/slideLayout925.xml"/><Relationship Id="rId9" Type="http://schemas.openxmlformats.org/officeDocument/2006/relationships/slideLayout" Target="../slideLayouts/slideLayout930.xml"/></Relationships>
</file>

<file path=ppt/slideMasters/_rels/slideMaster93.xml.rels><?xml version="1.0" encoding="UTF-8" standalone="yes"?>
<Relationships xmlns="http://schemas.openxmlformats.org/package/2006/relationships"><Relationship Id="rId2" Type="http://schemas.openxmlformats.org/officeDocument/2006/relationships/theme" Target="../theme/theme93.xml"/><Relationship Id="rId1" Type="http://schemas.openxmlformats.org/officeDocument/2006/relationships/slideLayout" Target="../slideLayouts/slideLayout93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41.xml"/><Relationship Id="rId13" Type="http://schemas.openxmlformats.org/officeDocument/2006/relationships/theme" Target="../theme/theme94.xml"/><Relationship Id="rId3" Type="http://schemas.openxmlformats.org/officeDocument/2006/relationships/slideLayout" Target="../slideLayouts/slideLayout936.xml"/><Relationship Id="rId7" Type="http://schemas.openxmlformats.org/officeDocument/2006/relationships/slideLayout" Target="../slideLayouts/slideLayout940.xml"/><Relationship Id="rId12" Type="http://schemas.openxmlformats.org/officeDocument/2006/relationships/slideLayout" Target="../slideLayouts/slideLayout945.xml"/><Relationship Id="rId2" Type="http://schemas.openxmlformats.org/officeDocument/2006/relationships/slideLayout" Target="../slideLayouts/slideLayout935.xml"/><Relationship Id="rId1" Type="http://schemas.openxmlformats.org/officeDocument/2006/relationships/slideLayout" Target="../slideLayouts/slideLayout934.xml"/><Relationship Id="rId6" Type="http://schemas.openxmlformats.org/officeDocument/2006/relationships/slideLayout" Target="../slideLayouts/slideLayout939.xml"/><Relationship Id="rId11" Type="http://schemas.openxmlformats.org/officeDocument/2006/relationships/slideLayout" Target="../slideLayouts/slideLayout944.xml"/><Relationship Id="rId5" Type="http://schemas.openxmlformats.org/officeDocument/2006/relationships/slideLayout" Target="../slideLayouts/slideLayout938.xml"/><Relationship Id="rId10" Type="http://schemas.openxmlformats.org/officeDocument/2006/relationships/slideLayout" Target="../slideLayouts/slideLayout943.xml"/><Relationship Id="rId4" Type="http://schemas.openxmlformats.org/officeDocument/2006/relationships/slideLayout" Target="../slideLayouts/slideLayout937.xml"/><Relationship Id="rId9" Type="http://schemas.openxmlformats.org/officeDocument/2006/relationships/slideLayout" Target="../slideLayouts/slideLayout94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53.xml"/><Relationship Id="rId13" Type="http://schemas.openxmlformats.org/officeDocument/2006/relationships/slideLayout" Target="../slideLayouts/slideLayout958.xml"/><Relationship Id="rId3" Type="http://schemas.openxmlformats.org/officeDocument/2006/relationships/slideLayout" Target="../slideLayouts/slideLayout948.xml"/><Relationship Id="rId7" Type="http://schemas.openxmlformats.org/officeDocument/2006/relationships/slideLayout" Target="../slideLayouts/slideLayout952.xml"/><Relationship Id="rId12" Type="http://schemas.openxmlformats.org/officeDocument/2006/relationships/slideLayout" Target="../slideLayouts/slideLayout957.xml"/><Relationship Id="rId2" Type="http://schemas.openxmlformats.org/officeDocument/2006/relationships/slideLayout" Target="../slideLayouts/slideLayout947.xml"/><Relationship Id="rId1" Type="http://schemas.openxmlformats.org/officeDocument/2006/relationships/slideLayout" Target="../slideLayouts/slideLayout946.xml"/><Relationship Id="rId6" Type="http://schemas.openxmlformats.org/officeDocument/2006/relationships/slideLayout" Target="../slideLayouts/slideLayout951.xml"/><Relationship Id="rId11" Type="http://schemas.openxmlformats.org/officeDocument/2006/relationships/slideLayout" Target="../slideLayouts/slideLayout956.xml"/><Relationship Id="rId5" Type="http://schemas.openxmlformats.org/officeDocument/2006/relationships/slideLayout" Target="../slideLayouts/slideLayout950.xml"/><Relationship Id="rId15" Type="http://schemas.openxmlformats.org/officeDocument/2006/relationships/image" Target="../media/image31.jpeg"/><Relationship Id="rId10" Type="http://schemas.openxmlformats.org/officeDocument/2006/relationships/slideLayout" Target="../slideLayouts/slideLayout955.xml"/><Relationship Id="rId4" Type="http://schemas.openxmlformats.org/officeDocument/2006/relationships/slideLayout" Target="../slideLayouts/slideLayout949.xml"/><Relationship Id="rId9" Type="http://schemas.openxmlformats.org/officeDocument/2006/relationships/slideLayout" Target="../slideLayouts/slideLayout954.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66.xml"/><Relationship Id="rId13" Type="http://schemas.openxmlformats.org/officeDocument/2006/relationships/theme" Target="../theme/theme96.xml"/><Relationship Id="rId3" Type="http://schemas.openxmlformats.org/officeDocument/2006/relationships/slideLayout" Target="../slideLayouts/slideLayout961.xml"/><Relationship Id="rId7" Type="http://schemas.openxmlformats.org/officeDocument/2006/relationships/slideLayout" Target="../slideLayouts/slideLayout965.xml"/><Relationship Id="rId12" Type="http://schemas.openxmlformats.org/officeDocument/2006/relationships/slideLayout" Target="../slideLayouts/slideLayout970.xml"/><Relationship Id="rId2" Type="http://schemas.openxmlformats.org/officeDocument/2006/relationships/slideLayout" Target="../slideLayouts/slideLayout960.xml"/><Relationship Id="rId1" Type="http://schemas.openxmlformats.org/officeDocument/2006/relationships/slideLayout" Target="../slideLayouts/slideLayout959.xml"/><Relationship Id="rId6" Type="http://schemas.openxmlformats.org/officeDocument/2006/relationships/slideLayout" Target="../slideLayouts/slideLayout964.xml"/><Relationship Id="rId11" Type="http://schemas.openxmlformats.org/officeDocument/2006/relationships/slideLayout" Target="../slideLayouts/slideLayout969.xml"/><Relationship Id="rId5" Type="http://schemas.openxmlformats.org/officeDocument/2006/relationships/slideLayout" Target="../slideLayouts/slideLayout963.xml"/><Relationship Id="rId10" Type="http://schemas.openxmlformats.org/officeDocument/2006/relationships/slideLayout" Target="../slideLayouts/slideLayout968.xml"/><Relationship Id="rId4" Type="http://schemas.openxmlformats.org/officeDocument/2006/relationships/slideLayout" Target="../slideLayouts/slideLayout962.xml"/><Relationship Id="rId9" Type="http://schemas.openxmlformats.org/officeDocument/2006/relationships/slideLayout" Target="../slideLayouts/slideLayout967.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78.xml"/><Relationship Id="rId13" Type="http://schemas.openxmlformats.org/officeDocument/2006/relationships/theme" Target="../theme/theme97.xml"/><Relationship Id="rId3" Type="http://schemas.openxmlformats.org/officeDocument/2006/relationships/slideLayout" Target="../slideLayouts/slideLayout973.xml"/><Relationship Id="rId7" Type="http://schemas.openxmlformats.org/officeDocument/2006/relationships/slideLayout" Target="../slideLayouts/slideLayout977.xml"/><Relationship Id="rId12" Type="http://schemas.openxmlformats.org/officeDocument/2006/relationships/slideLayout" Target="../slideLayouts/slideLayout982.xml"/><Relationship Id="rId2" Type="http://schemas.openxmlformats.org/officeDocument/2006/relationships/slideLayout" Target="../slideLayouts/slideLayout972.xml"/><Relationship Id="rId1" Type="http://schemas.openxmlformats.org/officeDocument/2006/relationships/slideLayout" Target="../slideLayouts/slideLayout971.xml"/><Relationship Id="rId6" Type="http://schemas.openxmlformats.org/officeDocument/2006/relationships/slideLayout" Target="../slideLayouts/slideLayout976.xml"/><Relationship Id="rId11" Type="http://schemas.openxmlformats.org/officeDocument/2006/relationships/slideLayout" Target="../slideLayouts/slideLayout981.xml"/><Relationship Id="rId5" Type="http://schemas.openxmlformats.org/officeDocument/2006/relationships/slideLayout" Target="../slideLayouts/slideLayout975.xml"/><Relationship Id="rId10" Type="http://schemas.openxmlformats.org/officeDocument/2006/relationships/slideLayout" Target="../slideLayouts/slideLayout980.xml"/><Relationship Id="rId4" Type="http://schemas.openxmlformats.org/officeDocument/2006/relationships/slideLayout" Target="../slideLayouts/slideLayout974.xml"/><Relationship Id="rId9" Type="http://schemas.openxmlformats.org/officeDocument/2006/relationships/slideLayout" Target="../slideLayouts/slideLayout979.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90.xml"/><Relationship Id="rId13" Type="http://schemas.openxmlformats.org/officeDocument/2006/relationships/theme" Target="../theme/theme98.xml"/><Relationship Id="rId3" Type="http://schemas.openxmlformats.org/officeDocument/2006/relationships/slideLayout" Target="../slideLayouts/slideLayout985.xml"/><Relationship Id="rId7" Type="http://schemas.openxmlformats.org/officeDocument/2006/relationships/slideLayout" Target="../slideLayouts/slideLayout989.xml"/><Relationship Id="rId12" Type="http://schemas.openxmlformats.org/officeDocument/2006/relationships/slideLayout" Target="../slideLayouts/slideLayout994.xml"/><Relationship Id="rId2" Type="http://schemas.openxmlformats.org/officeDocument/2006/relationships/slideLayout" Target="../slideLayouts/slideLayout984.xml"/><Relationship Id="rId1" Type="http://schemas.openxmlformats.org/officeDocument/2006/relationships/slideLayout" Target="../slideLayouts/slideLayout983.xml"/><Relationship Id="rId6" Type="http://schemas.openxmlformats.org/officeDocument/2006/relationships/slideLayout" Target="../slideLayouts/slideLayout988.xml"/><Relationship Id="rId11" Type="http://schemas.openxmlformats.org/officeDocument/2006/relationships/slideLayout" Target="../slideLayouts/slideLayout993.xml"/><Relationship Id="rId5" Type="http://schemas.openxmlformats.org/officeDocument/2006/relationships/slideLayout" Target="../slideLayouts/slideLayout987.xml"/><Relationship Id="rId10" Type="http://schemas.openxmlformats.org/officeDocument/2006/relationships/slideLayout" Target="../slideLayouts/slideLayout992.xml"/><Relationship Id="rId4" Type="http://schemas.openxmlformats.org/officeDocument/2006/relationships/slideLayout" Target="../slideLayouts/slideLayout986.xml"/><Relationship Id="rId9" Type="http://schemas.openxmlformats.org/officeDocument/2006/relationships/slideLayout" Target="../slideLayouts/slideLayout991.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02.xml"/><Relationship Id="rId13" Type="http://schemas.openxmlformats.org/officeDocument/2006/relationships/image" Target="NUL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12" Type="http://schemas.openxmlformats.org/officeDocument/2006/relationships/theme" Target="../theme/theme99.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5" Type="http://schemas.openxmlformats.org/officeDocument/2006/relationships/slideLayout" Target="../slideLayouts/slideLayout999.xml"/><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368817941"/>
      </p:ext>
    </p:extLst>
  </p:cSld>
  <p:clrMap bg1="lt1" tx1="dk1" bg2="lt2" tx2="dk2" accent1="accent1" accent2="accent2" accent3="accent3" accent4="accent4" accent5="accent5" accent6="accent6" hlink="hlink" folHlink="folHlink"/>
  <p:sldLayoutIdLst>
    <p:sldLayoutId id="2147490118" r:id="rId1"/>
    <p:sldLayoutId id="2147490119" r:id="rId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765807657"/>
      </p:ext>
    </p:extLst>
  </p:cSld>
  <p:clrMap bg1="lt1" tx1="dk1" bg2="lt2" tx2="dk2" accent1="accent1" accent2="accent2" accent3="accent3" accent4="accent4" accent5="accent5" accent6="accent6" hlink="hlink" folHlink="folHlink"/>
  <p:sldLayoutIdLst>
    <p:sldLayoutId id="2147490121"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619800241"/>
      </p:ext>
    </p:extLst>
  </p:cSld>
  <p:clrMap bg1="dk2" tx1="lt1" bg2="dk1" tx2="lt2" accent1="accent1" accent2="accent2" accent3="accent3" accent4="accent4" accent5="accent5" accent6="accent6" hlink="hlink" folHlink="folHlink"/>
  <p:sldLayoutIdLst>
    <p:sldLayoutId id="2147490123" r:id="rId1"/>
    <p:sldLayoutId id="2147490124" r:id="rId2"/>
    <p:sldLayoutId id="2147490125" r:id="rId3"/>
    <p:sldLayoutId id="2147490126" r:id="rId4"/>
    <p:sldLayoutId id="2147490127" r:id="rId5"/>
    <p:sldLayoutId id="2147490128" r:id="rId6"/>
    <p:sldLayoutId id="2147490129" r:id="rId7"/>
    <p:sldLayoutId id="2147490130" r:id="rId8"/>
    <p:sldLayoutId id="2147490131" r:id="rId9"/>
    <p:sldLayoutId id="2147490132" r:id="rId10"/>
    <p:sldLayoutId id="2147490133" r:id="rId11"/>
    <p:sldLayoutId id="2147490134" r:id="rId12"/>
    <p:sldLayoutId id="2147490135"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i="1">
          <a:solidFill>
            <a:schemeClr val="tx2"/>
          </a:solidFill>
          <a:latin typeface="Arial"/>
          <a:ea typeface="+mj-ea"/>
          <a:cs typeface="Arial"/>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a:t>
            </a:r>
            <a:r>
              <a:rPr lang="en-US" sz="900" b="1">
                <a:solidFill>
                  <a:srgbClr val="FFFFFF"/>
                </a:solidFill>
                <a:latin typeface="Arial"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a:solidFill>
                  <a:srgbClr val="FFFFFF"/>
                </a:solidFill>
                <a:latin typeface="Arial" charset="0"/>
              </a:rPr>
              <a:t>© </a:t>
            </a:r>
            <a:r>
              <a:rPr lang="en-US" sz="1000">
                <a:solidFill>
                  <a:srgbClr val="FFFFFF"/>
                </a:solidFill>
                <a:latin typeface="Arial" charset="0"/>
              </a:rPr>
              <a:t>2005</a:t>
            </a:r>
            <a:r>
              <a:rPr lang="en-US" sz="900">
                <a:solidFill>
                  <a:srgbClr val="FFFFFF"/>
                </a:solidFill>
                <a:latin typeface="Arial"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latin typeface="Arial"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hlink"/>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2/15/24</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latin typeface="Arial" pitchFamily="-111"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latin typeface="Arial" pitchFamily="-111"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Arial"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defTabSz="914400" fontAlgn="base">
              <a:spcBef>
                <a:spcPct val="0"/>
              </a:spcBef>
              <a:spcAft>
                <a:spcPct val="0"/>
              </a:spcAft>
              <a:defRPr/>
            </a:pPr>
            <a:fld id="{56D87A32-284D-3C4D-9588-0B1B90160021}"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95719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2/15/24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577639867"/>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3074327945"/>
      </p:ext>
    </p:extLst>
  </p:cSld>
  <p:clrMap bg1="dk2" tx1="lt1" bg2="dk1" tx2="lt2" accent1="accent1" accent2="accent2" accent3="accent3" accent4="accent4" accent5="accent5" accent6="accent6" hlink="hlink" folHlink="folHlink"/>
  <p:sldLayoutIdLst>
    <p:sldLayoutId id="2147489670" r:id="rId1"/>
    <p:sldLayoutId id="2147489671" r:id="rId2"/>
    <p:sldLayoutId id="2147489672" r:id="rId3"/>
    <p:sldLayoutId id="2147489673" r:id="rId4"/>
    <p:sldLayoutId id="2147489674" r:id="rId5"/>
    <p:sldLayoutId id="2147489675" r:id="rId6"/>
    <p:sldLayoutId id="2147489676" r:id="rId7"/>
    <p:sldLayoutId id="2147489677" r:id="rId8"/>
    <p:sldLayoutId id="2147489678" r:id="rId9"/>
    <p:sldLayoutId id="2147489679" r:id="rId10"/>
    <p:sldLayoutId id="2147489680" r:id="rId11"/>
    <p:sldLayoutId id="214748968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15/02/24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627896264"/>
      </p:ext>
    </p:extLst>
  </p:cSld>
  <p:clrMap bg1="lt1" tx1="dk1" bg2="lt2" tx2="dk2" accent1="accent1" accent2="accent2" accent3="accent3" accent4="accent4" accent5="accent5" accent6="accent6" hlink="hlink" folHlink="folHlink"/>
  <p:sldLayoutIdLst>
    <p:sldLayoutId id="2147489683" r:id="rId1"/>
    <p:sldLayoutId id="2147489684" r:id="rId2"/>
    <p:sldLayoutId id="2147489685" r:id="rId3"/>
    <p:sldLayoutId id="2147489686" r:id="rId4"/>
    <p:sldLayoutId id="2147489687" r:id="rId5"/>
    <p:sldLayoutId id="2147489688" r:id="rId6"/>
    <p:sldLayoutId id="2147489689" r:id="rId7"/>
    <p:sldLayoutId id="2147489690" r:id="rId8"/>
    <p:sldLayoutId id="2147489691" r:id="rId9"/>
    <p:sldLayoutId id="2147489692" r:id="rId10"/>
    <p:sldLayoutId id="2147489693"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2/15/24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73262127"/>
      </p:ext>
    </p:extLst>
  </p:cSld>
  <p:clrMap bg1="lt1" tx1="dk1" bg2="lt2" tx2="dk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860840615"/>
      </p:ext>
    </p:extLst>
  </p:cSld>
  <p:clrMap bg1="lt1" tx1="dk1" bg2="lt2" tx2="dk2" accent1="accent1" accent2="accent2" accent3="accent3" accent4="accent4" accent5="accent5" accent6="accent6" hlink="hlink" folHlink="folHlink"/>
  <p:sldLayoutIdLst>
    <p:sldLayoutId id="2147489707" r:id="rId1"/>
    <p:sldLayoutId id="2147489708" r:id="rId2"/>
    <p:sldLayoutId id="2147489709" r:id="rId3"/>
    <p:sldLayoutId id="2147489710" r:id="rId4"/>
    <p:sldLayoutId id="2147489711" r:id="rId5"/>
    <p:sldLayoutId id="2147489712" r:id="rId6"/>
    <p:sldLayoutId id="2147489713" r:id="rId7"/>
    <p:sldLayoutId id="2147489714" r:id="rId8"/>
    <p:sldLayoutId id="2147489715" r:id="rId9"/>
    <p:sldLayoutId id="2147489716" r:id="rId10"/>
    <p:sldLayoutId id="2147489717"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32888" cy="6845300"/>
            <a:chOff x="0" y="0"/>
            <a:chExt cx="5753" cy="4312"/>
          </a:xfrm>
        </p:grpSpPr>
        <p:sp>
          <p:nvSpPr>
            <p:cNvPr id="1946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a typeface="Arial"/>
                <a:cs typeface="Arial" charset="0"/>
              </a:endParaRPr>
            </a:p>
          </p:txBody>
        </p:sp>
        <p:grpSp>
          <p:nvGrpSpPr>
            <p:cNvPr id="1946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28" charset="0"/>
                  <a:ea typeface="Arial"/>
                  <a:cs typeface="Arial"/>
                </a:endParaRPr>
              </a:p>
            </p:txBody>
          </p:sp>
          <p:sp>
            <p:nvSpPr>
              <p:cNvPr id="1946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6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7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948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grpSp>
        <p:grpSp>
          <p:nvGrpSpPr>
            <p:cNvPr id="19463" name="Group 28"/>
            <p:cNvGrpSpPr>
              <a:grpSpLocks/>
            </p:cNvGrpSpPr>
            <p:nvPr/>
          </p:nvGrpSpPr>
          <p:grpSpPr bwMode="auto">
            <a:xfrm>
              <a:off x="0" y="0"/>
              <a:ext cx="1246" cy="1232"/>
              <a:chOff x="0" y="0"/>
              <a:chExt cx="1246" cy="1232"/>
            </a:xfrm>
          </p:grpSpPr>
          <p:sp>
            <p:nvSpPr>
              <p:cNvPr id="1946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a typeface="Arial"/>
                  <a:cs typeface="Arial" charset="0"/>
                </a:endParaRPr>
              </a:p>
            </p:txBody>
          </p:sp>
          <p:sp>
            <p:nvSpPr>
              <p:cNvPr id="1946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a typeface="Arial"/>
                  <a:cs typeface="Arial" charset="0"/>
                </a:endParaRPr>
              </a:p>
            </p:txBody>
          </p:sp>
          <p:sp>
            <p:nvSpPr>
              <p:cNvPr id="1946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a typeface="Arial"/>
                  <a:cs typeface="Arial" charset="0"/>
                </a:endParaRPr>
              </a:p>
            </p:txBody>
          </p:sp>
        </p:grpSp>
      </p:grpSp>
      <p:sp>
        <p:nvSpPr>
          <p:cNvPr id="61443"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a:solidFill>
                  <a:srgbClr val="FFFFFF"/>
                </a:solidFill>
                <a:ea typeface="宋体" charset="0"/>
                <a:cs typeface="宋体" charset="0"/>
              </a:rPr>
              <a:t>© </a:t>
            </a:r>
            <a:r>
              <a:rPr lang="en-US" altLang="zh-CN" sz="1000" b="1">
                <a:solidFill>
                  <a:srgbClr val="FFFFFF"/>
                </a:solidFill>
                <a:ea typeface="宋体" charset="0"/>
                <a:cs typeface="宋体" charset="0"/>
              </a:rPr>
              <a:t>2006</a:t>
            </a:r>
            <a:r>
              <a:rPr lang="en-US" altLang="zh-CN" sz="900" b="1">
                <a:solidFill>
                  <a:srgbClr val="FFFFFF"/>
                </a:solidFill>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4203525810"/>
      </p:ext>
    </p:extLst>
  </p:cSld>
  <p:clrMap bg1="dk2" tx1="lt1" bg2="dk1" tx2="lt2" accent1="accent1" accent2="accent2" accent3="accent3" accent4="accent4" accent5="accent5" accent6="accent6" hlink="hlink" folHlink="folHlink"/>
  <p:sldLayoutIdLst>
    <p:sldLayoutId id="2147489721"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0" y="0"/>
            <a:ext cx="9132888" cy="6845300"/>
            <a:chOff x="0" y="0"/>
            <a:chExt cx="5753" cy="4312"/>
          </a:xfrm>
        </p:grpSpPr>
        <p:sp>
          <p:nvSpPr>
            <p:cNvPr id="1843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a typeface="Arial"/>
                <a:cs typeface="Arial" charset="0"/>
              </a:endParaRPr>
            </a:p>
          </p:txBody>
        </p:sp>
        <p:grpSp>
          <p:nvGrpSpPr>
            <p:cNvPr id="18438"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28" charset="0"/>
                  <a:ea typeface="Arial"/>
                  <a:cs typeface="Arial"/>
                </a:endParaRPr>
              </a:p>
            </p:txBody>
          </p:sp>
          <p:sp>
            <p:nvSpPr>
              <p:cNvPr id="1844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4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4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4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4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4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5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6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6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6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6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6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sp>
            <p:nvSpPr>
              <p:cNvPr id="1846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Times"/>
                  <a:ea typeface="Arial"/>
                  <a:cs typeface="Arial"/>
                </a:endParaRPr>
              </a:p>
            </p:txBody>
          </p:sp>
        </p:grpSp>
        <p:grpSp>
          <p:nvGrpSpPr>
            <p:cNvPr id="18439" name="Group 28"/>
            <p:cNvGrpSpPr>
              <a:grpSpLocks/>
            </p:cNvGrpSpPr>
            <p:nvPr/>
          </p:nvGrpSpPr>
          <p:grpSpPr bwMode="auto">
            <a:xfrm>
              <a:off x="0" y="0"/>
              <a:ext cx="1246" cy="1232"/>
              <a:chOff x="0" y="0"/>
              <a:chExt cx="1246" cy="1232"/>
            </a:xfrm>
          </p:grpSpPr>
          <p:sp>
            <p:nvSpPr>
              <p:cNvPr id="1844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a typeface="Arial"/>
                  <a:cs typeface="Arial" charset="0"/>
                </a:endParaRPr>
              </a:p>
            </p:txBody>
          </p:sp>
          <p:sp>
            <p:nvSpPr>
              <p:cNvPr id="1844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a typeface="Arial"/>
                  <a:cs typeface="Arial" charset="0"/>
                </a:endParaRPr>
              </a:p>
            </p:txBody>
          </p:sp>
          <p:sp>
            <p:nvSpPr>
              <p:cNvPr id="1844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a typeface="Arial"/>
                  <a:cs typeface="Arial" charset="0"/>
                </a:endParaRPr>
              </a:p>
            </p:txBody>
          </p:sp>
        </p:grpSp>
      </p:grpSp>
      <p:sp>
        <p:nvSpPr>
          <p:cNvPr id="60419"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a:solidFill>
                  <a:srgbClr val="FFFFFF"/>
                </a:solidFill>
                <a:ea typeface="宋体" charset="0"/>
                <a:cs typeface="宋体" charset="0"/>
              </a:rPr>
              <a:t>© </a:t>
            </a:r>
            <a:r>
              <a:rPr lang="en-US" altLang="zh-CN" sz="1000" b="1">
                <a:solidFill>
                  <a:srgbClr val="FFFFFF"/>
                </a:solidFill>
                <a:ea typeface="宋体" charset="0"/>
                <a:cs typeface="宋体" charset="0"/>
              </a:rPr>
              <a:t>2006</a:t>
            </a:r>
            <a:r>
              <a:rPr lang="en-US" altLang="zh-CN" sz="900" b="1">
                <a:solidFill>
                  <a:srgbClr val="FFFFFF"/>
                </a:solidFill>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2808784272"/>
      </p:ext>
    </p:extLst>
  </p:cSld>
  <p:clrMap bg1="dk2" tx1="lt1" bg2="dk1" tx2="lt2" accent1="accent1" accent2="accent2" accent3="accent3" accent4="accent4" accent5="accent5" accent6="accent6" hlink="hlink" folHlink="folHlink"/>
  <p:sldLayoutIdLst>
    <p:sldLayoutId id="2147489723"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1415670065"/>
      </p:ext>
    </p:extLst>
  </p:cSld>
  <p:clrMap bg1="dk2" tx1="lt1" bg2="dk1" tx2="lt2" accent1="accent1" accent2="accent2" accent3="accent3" accent4="accent4" accent5="accent5" accent6="accent6" hlink="hlink" folHlink="folHlink"/>
  <p:sldLayoutIdLst>
    <p:sldLayoutId id="2147489725" r:id="rId1"/>
    <p:sldLayoutId id="2147489726" r:id="rId2"/>
    <p:sldLayoutId id="2147489727" r:id="rId3"/>
    <p:sldLayoutId id="2147489728" r:id="rId4"/>
    <p:sldLayoutId id="2147489729" r:id="rId5"/>
    <p:sldLayoutId id="2147489730" r:id="rId6"/>
    <p:sldLayoutId id="2147489731" r:id="rId7"/>
    <p:sldLayoutId id="2147489732" r:id="rId8"/>
    <p:sldLayoutId id="2147489733" r:id="rId9"/>
    <p:sldLayoutId id="2147489734" r:id="rId10"/>
    <p:sldLayoutId id="2147489735" r:id="rId11"/>
    <p:sldLayoutId id="214748973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3968671102"/>
      </p:ext>
    </p:extLst>
  </p:cSld>
  <p:clrMap bg1="lt1" tx1="dk1" bg2="lt2" tx2="dk2" accent1="accent1" accent2="accent2" accent3="accent3" accent4="accent4" accent5="accent5" accent6="accent6" hlink="hlink" folHlink="folHlink"/>
  <p:sldLayoutIdLst>
    <p:sldLayoutId id="2147489740" r:id="rId1"/>
    <p:sldLayoutId id="2147489741" r:id="rId2"/>
    <p:sldLayoutId id="2147489742" r:id="rId3"/>
    <p:sldLayoutId id="2147489743" r:id="rId4"/>
    <p:sldLayoutId id="2147489744" r:id="rId5"/>
    <p:sldLayoutId id="2147489745" r:id="rId6"/>
    <p:sldLayoutId id="2147489746" r:id="rId7"/>
    <p:sldLayoutId id="2147489747" r:id="rId8"/>
    <p:sldLayoutId id="2147489748" r:id="rId9"/>
    <p:sldLayoutId id="2147489749" r:id="rId10"/>
    <p:sldLayoutId id="2147489750" r:id="rId11"/>
    <p:sldLayoutId id="2147489751"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Arial" pitchFamily="-111"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Arial" pitchFamily="-111"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2455960950"/>
      </p:ext>
    </p:extLst>
  </p:cSld>
  <p:clrMap bg1="lt1" tx1="dk1" bg2="lt2" tx2="dk2" accent1="accent1" accent2="accent2" accent3="accent3" accent4="accent4" accent5="accent5" accent6="accent6" hlink="hlink" folHlink="folHlink"/>
  <p:sldLayoutIdLst>
    <p:sldLayoutId id="2147489753" r:id="rId1"/>
    <p:sldLayoutId id="2147489754" r:id="rId2"/>
    <p:sldLayoutId id="2147489755" r:id="rId3"/>
    <p:sldLayoutId id="2147489756" r:id="rId4"/>
    <p:sldLayoutId id="2147489757" r:id="rId5"/>
    <p:sldLayoutId id="2147489758" r:id="rId6"/>
    <p:sldLayoutId id="2147489759" r:id="rId7"/>
    <p:sldLayoutId id="2147489760" r:id="rId8"/>
    <p:sldLayoutId id="2147489761" r:id="rId9"/>
    <p:sldLayoutId id="2147489762" r:id="rId10"/>
    <p:sldLayoutId id="214748976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4083827458"/>
      </p:ext>
    </p:extLst>
  </p:cSld>
  <p:clrMap bg1="lt1" tx1="dk1" bg2="lt2" tx2="dk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7262141"/>
      </p:ext>
    </p:extLst>
  </p:cSld>
  <p:clrMap bg1="lt1" tx1="dk1" bg2="lt2" tx2="dk2" accent1="accent1" accent2="accent2" accent3="accent3" accent4="accent4" accent5="accent5" accent6="accent6" hlink="hlink" folHlink="folHlink"/>
  <p:sldLayoutIdLst>
    <p:sldLayoutId id="2147489777" r:id="rId1"/>
    <p:sldLayoutId id="2147489778" r:id="rId2"/>
    <p:sldLayoutId id="2147489779" r:id="rId3"/>
    <p:sldLayoutId id="2147489780" r:id="rId4"/>
    <p:sldLayoutId id="2147489781" r:id="rId5"/>
    <p:sldLayoutId id="2147489782" r:id="rId6"/>
    <p:sldLayoutId id="2147489783" r:id="rId7"/>
    <p:sldLayoutId id="2147489784" r:id="rId8"/>
    <p:sldLayoutId id="2147489785" r:id="rId9"/>
    <p:sldLayoutId id="2147489786" r:id="rId10"/>
    <p:sldLayoutId id="2147489787" r:id="rId11"/>
    <p:sldLayoutId id="2147489788"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4513384"/>
      </p:ext>
    </p:extLst>
  </p:cSld>
  <p:clrMap bg1="dk2" tx1="lt1" bg2="dk1" tx2="lt2" accent1="accent1" accent2="accent2" accent3="accent3" accent4="accent4" accent5="accent5" accent6="accent6" hlink="hlink" folHlink="folHlink"/>
  <p:sldLayoutIdLst>
    <p:sldLayoutId id="2147489790"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A79DF72F-D84F-4947-940C-29127144FD62}" type="slidenum">
              <a:rPr lang="en-US"/>
              <a:pPr>
                <a:defRPr/>
              </a:pPr>
              <a:t>‹#›</a:t>
            </a:fld>
            <a:endParaRPr lang="en-US"/>
          </a:p>
        </p:txBody>
      </p:sp>
    </p:spTree>
    <p:extLst>
      <p:ext uri="{BB962C8B-B14F-4D97-AF65-F5344CB8AC3E}">
        <p14:creationId xmlns:p14="http://schemas.microsoft.com/office/powerpoint/2010/main" val="3553221374"/>
      </p:ext>
    </p:extLst>
  </p:cSld>
  <p:clrMap bg1="lt1" tx1="dk1" bg2="lt2" tx2="dk2" accent1="accent1" accent2="accent2" accent3="accent3" accent4="accent4" accent5="accent5" accent6="accent6" hlink="hlink" folHlink="folHlink"/>
  <p:sldLayoutIdLst>
    <p:sldLayoutId id="2147489792" r:id="rId1"/>
    <p:sldLayoutId id="2147489793" r:id="rId2"/>
    <p:sldLayoutId id="2147489794" r:id="rId3"/>
    <p:sldLayoutId id="2147489795" r:id="rId4"/>
    <p:sldLayoutId id="2147489796" r:id="rId5"/>
    <p:sldLayoutId id="2147489797" r:id="rId6"/>
    <p:sldLayoutId id="2147489798" r:id="rId7"/>
    <p:sldLayoutId id="2147489799" r:id="rId8"/>
    <p:sldLayoutId id="2147489800" r:id="rId9"/>
    <p:sldLayoutId id="2147489801" r:id="rId10"/>
    <p:sldLayoutId id="214748980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77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177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177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a:defRPr sz="1400">
                <a:latin typeface="Verdana" charset="0"/>
              </a:defRPr>
            </a:lvl1pPr>
          </a:lstStyle>
          <a:p>
            <a:pPr>
              <a:defRPr/>
            </a:pPr>
            <a:fld id="{E3037FD3-DD7E-C741-8589-28FF6F181546}" type="slidenum">
              <a:rPr lang="en-US"/>
              <a:pPr>
                <a:defRPr/>
              </a:pPr>
              <a:t>‹#›</a:t>
            </a:fld>
            <a:endParaRPr lang="en-US"/>
          </a:p>
        </p:txBody>
      </p:sp>
    </p:spTree>
    <p:extLst>
      <p:ext uri="{BB962C8B-B14F-4D97-AF65-F5344CB8AC3E}">
        <p14:creationId xmlns:p14="http://schemas.microsoft.com/office/powerpoint/2010/main" val="3583793414"/>
      </p:ext>
    </p:extLst>
  </p:cSld>
  <p:clrMap bg1="lt1" tx1="dk1" bg2="lt2" tx2="dk2" accent1="accent1" accent2="accent2" accent3="accent3" accent4="accent4" accent5="accent5" accent6="accent6" hlink="hlink" folHlink="folHlink"/>
  <p:sldLayoutIdLst>
    <p:sldLayoutId id="2147489804" r:id="rId1"/>
    <p:sldLayoutId id="2147489805" r:id="rId2"/>
    <p:sldLayoutId id="2147489806" r:id="rId3"/>
    <p:sldLayoutId id="2147489807" r:id="rId4"/>
    <p:sldLayoutId id="2147489808" r:id="rId5"/>
    <p:sldLayoutId id="2147489809" r:id="rId6"/>
    <p:sldLayoutId id="2147489810" r:id="rId7"/>
    <p:sldLayoutId id="2147489811" r:id="rId8"/>
    <p:sldLayoutId id="2147489812" r:id="rId9"/>
    <p:sldLayoutId id="2147489813" r:id="rId10"/>
    <p:sldLayoutId id="2147489814"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3597576630"/>
      </p:ext>
    </p:extLst>
  </p:cSld>
  <p:clrMap bg1="lt1" tx1="dk1" bg2="lt2" tx2="dk2" accent1="accent1" accent2="accent2" accent3="accent3" accent4="accent4" accent5="accent5" accent6="accent6" hlink="hlink" folHlink="folHlink"/>
  <p:sldLayoutIdLst>
    <p:sldLayoutId id="2147489816" r:id="rId1"/>
    <p:sldLayoutId id="2147489817" r:id="rId2"/>
    <p:sldLayoutId id="2147489818" r:id="rId3"/>
    <p:sldLayoutId id="2147489819" r:id="rId4"/>
    <p:sldLayoutId id="2147489820" r:id="rId5"/>
    <p:sldLayoutId id="2147489821" r:id="rId6"/>
    <p:sldLayoutId id="2147489822" r:id="rId7"/>
    <p:sldLayoutId id="2147489823" r:id="rId8"/>
    <p:sldLayoutId id="2147489824" r:id="rId9"/>
    <p:sldLayoutId id="2147489825" r:id="rId10"/>
    <p:sldLayoutId id="214748982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64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464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464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91693184-BB7B-9848-A33D-D9013EA05E44}" type="slidenum">
              <a:rPr lang="en-US"/>
              <a:pPr>
                <a:defRPr/>
              </a:pPr>
              <a:t>‹#›</a:t>
            </a:fld>
            <a:endParaRPr lang="en-US"/>
          </a:p>
        </p:txBody>
      </p:sp>
    </p:spTree>
    <p:extLst>
      <p:ext uri="{BB962C8B-B14F-4D97-AF65-F5344CB8AC3E}">
        <p14:creationId xmlns:p14="http://schemas.microsoft.com/office/powerpoint/2010/main" val="3524315046"/>
      </p:ext>
    </p:extLst>
  </p:cSld>
  <p:clrMap bg1="lt1" tx1="dk1" bg2="lt2" tx2="dk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 id="21474898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7242175" cy="1981200"/>
            <a:chOff x="0" y="0"/>
            <a:chExt cx="4562" cy="1248"/>
          </a:xfrm>
        </p:grpSpPr>
        <p:sp>
          <p:nvSpPr>
            <p:cNvPr id="149507"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1434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9509"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9510"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9511"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2"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3"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pPr>
              <a:defRPr/>
            </a:pPr>
            <a:fld id="{A5E9FB8B-719E-634A-A3ED-16600E266E19}" type="slidenum">
              <a:rPr lang="en-US"/>
              <a:pPr>
                <a:defRPr/>
              </a:pPr>
              <a:t>‹#›</a:t>
            </a:fld>
            <a:endParaRPr lang="en-US"/>
          </a:p>
        </p:txBody>
      </p:sp>
    </p:spTree>
    <p:extLst>
      <p:ext uri="{BB962C8B-B14F-4D97-AF65-F5344CB8AC3E}">
        <p14:creationId xmlns:p14="http://schemas.microsoft.com/office/powerpoint/2010/main" val="2671757117"/>
      </p:ext>
    </p:extLst>
  </p:cSld>
  <p:clrMap bg1="dk2" tx1="lt1" bg2="dk1" tx2="lt2" accent1="accent1" accent2="accent2" accent3="accent3" accent4="accent4" accent5="accent5" accent6="accent6" hlink="hlink" folHlink="folHlink"/>
  <p:sldLayoutIdLst>
    <p:sldLayoutId id="2147489841" r:id="rId1"/>
    <p:sldLayoutId id="2147489842" r:id="rId2"/>
    <p:sldLayoutId id="2147489843" r:id="rId3"/>
    <p:sldLayoutId id="2147489844" r:id="rId4"/>
    <p:sldLayoutId id="2147489845" r:id="rId5"/>
    <p:sldLayoutId id="2147489846" r:id="rId6"/>
    <p:sldLayoutId id="2147489847" r:id="rId7"/>
    <p:sldLayoutId id="2147489848" r:id="rId8"/>
    <p:sldLayoutId id="2147489849" r:id="rId9"/>
    <p:sldLayoutId id="2147489850" r:id="rId10"/>
    <p:sldLayoutId id="2147489851" r:id="rId11"/>
  </p:sldLayoutIdLst>
  <p:transition spd="med">
    <p:randomBar dir="ver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pitchFamily="-112" charset="0"/>
                <a:ea typeface="+mn-ea"/>
                <a:cs typeface="+mn-cs"/>
              </a:defRPr>
            </a:lvl1pPr>
          </a:lstStyle>
          <a:p>
            <a:pPr>
              <a:defRPr/>
            </a:pPr>
            <a:endParaRPr lang="en-US"/>
          </a:p>
        </p:txBody>
      </p:sp>
      <p:sp>
        <p:nvSpPr>
          <p:cNvPr id="409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charset="0"/>
              </a:defRPr>
            </a:lvl1pPr>
          </a:lstStyle>
          <a:p>
            <a:pPr>
              <a:defRPr/>
            </a:pPr>
            <a:fld id="{F6F5F55E-379A-DA47-9BAA-E841C37368E2}" type="slidenum">
              <a:rPr lang="en-US"/>
              <a:pPr>
                <a:defRPr/>
              </a:pPr>
              <a:t>‹#›</a:t>
            </a:fld>
            <a:endParaRPr 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410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410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410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410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0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1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pitchFamily="-112" charset="0"/>
                <a:ea typeface="+mn-ea"/>
                <a:cs typeface="+mn-cs"/>
              </a:defRPr>
            </a:lvl1pPr>
          </a:lstStyle>
          <a:p>
            <a:pPr>
              <a:defRPr/>
            </a:pPr>
            <a:endParaRPr lang="en-US"/>
          </a:p>
        </p:txBody>
      </p:sp>
      <p:sp>
        <p:nvSpPr>
          <p:cNvPr id="411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6167787"/>
      </p:ext>
    </p:extLst>
  </p:cSld>
  <p:clrMap bg1="dk2" tx1="lt1" bg2="dk1" tx2="lt2" accent1="accent1" accent2="accent2" accent3="accent3" accent4="accent4" accent5="accent5" accent6="accent6" hlink="hlink" folHlink="folHlink"/>
  <p:sldLayoutIdLst>
    <p:sldLayoutId id="2147489853" r:id="rId1"/>
    <p:sldLayoutId id="2147489854" r:id="rId2"/>
    <p:sldLayoutId id="2147489855" r:id="rId3"/>
    <p:sldLayoutId id="2147489856" r:id="rId4"/>
    <p:sldLayoutId id="2147489857" r:id="rId5"/>
    <p:sldLayoutId id="2147489858" r:id="rId6"/>
    <p:sldLayoutId id="2147489859" r:id="rId7"/>
    <p:sldLayoutId id="2147489860" r:id="rId8"/>
    <p:sldLayoutId id="2147489861" r:id="rId9"/>
    <p:sldLayoutId id="2147489862" r:id="rId10"/>
    <p:sldLayoutId id="2147489863" r:id="rId11"/>
    <p:sldLayoutId id="21474898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7574212"/>
      </p:ext>
    </p:extLst>
  </p:cSld>
  <p:clrMap bg1="lt1" tx1="dk1" bg2="lt2" tx2="dk2" accent1="accent1" accent2="accent2" accent3="accent3" accent4="accent4" accent5="accent5" accent6="accent6" hlink="hlink" folHlink="folHlink"/>
  <p:sldLayoutIdLst>
    <p:sldLayoutId id="2147489866" r:id="rId1"/>
    <p:sldLayoutId id="2147489867" r:id="rId2"/>
    <p:sldLayoutId id="2147489868" r:id="rId3"/>
    <p:sldLayoutId id="2147489869" r:id="rId4"/>
    <p:sldLayoutId id="2147489870" r:id="rId5"/>
    <p:sldLayoutId id="2147489871" r:id="rId6"/>
    <p:sldLayoutId id="2147489872" r:id="rId7"/>
    <p:sldLayoutId id="2147489873" r:id="rId8"/>
    <p:sldLayoutId id="2147489874" r:id="rId9"/>
    <p:sldLayoutId id="2147489875" r:id="rId10"/>
    <p:sldLayoutId id="214748987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3088846230"/>
      </p:ext>
    </p:extLst>
  </p:cSld>
  <p:clrMap bg1="lt1" tx1="dk1" bg2="lt2" tx2="dk2" accent1="accent1" accent2="accent2" accent3="accent3" accent4="accent4" accent5="accent5" accent6="accent6" hlink="hlink" folHlink="folHlink"/>
  <p:sldLayoutIdLst>
    <p:sldLayoutId id="2147489878" r:id="rId1"/>
    <p:sldLayoutId id="2147489879" r:id="rId2"/>
    <p:sldLayoutId id="2147489880" r:id="rId3"/>
    <p:sldLayoutId id="2147489881" r:id="rId4"/>
    <p:sldLayoutId id="2147489882" r:id="rId5"/>
    <p:sldLayoutId id="2147489883" r:id="rId6"/>
    <p:sldLayoutId id="2147489884" r:id="rId7"/>
    <p:sldLayoutId id="2147489885" r:id="rId8"/>
    <p:sldLayoutId id="2147489886" r:id="rId9"/>
    <p:sldLayoutId id="2147489887" r:id="rId10"/>
    <p:sldLayoutId id="2147489888" r:id="rId11"/>
    <p:sldLayoutId id="214748988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a:solidFill>
                  <a:srgbClr val="000000"/>
                </a:solidFill>
              </a:defRPr>
            </a:lvl1pPr>
          </a:lstStyle>
          <a:p>
            <a:pPr eaLnBrk="0" hangingPunct="0"/>
            <a:fld id="{93062AAE-9281-6140-81AC-E49190D72174}" type="slidenum">
              <a:rPr lang="en-US">
                <a:latin typeface="Arial" charset="0"/>
              </a:rPr>
              <a:pPr eaLnBrk="0" hangingPunct="0"/>
              <a:t>‹#›</a:t>
            </a:fld>
            <a:endParaRPr lang="en-US">
              <a:latin typeface="Arial" charset="0"/>
            </a:endParaRPr>
          </a:p>
        </p:txBody>
      </p:sp>
    </p:spTree>
    <p:extLst>
      <p:ext uri="{BB962C8B-B14F-4D97-AF65-F5344CB8AC3E}">
        <p14:creationId xmlns:p14="http://schemas.microsoft.com/office/powerpoint/2010/main" val="2470084505"/>
      </p:ext>
    </p:extLst>
  </p:cSld>
  <p:clrMap bg1="lt1" tx1="dk1" bg2="lt2" tx2="dk2" accent1="accent1" accent2="accent2" accent3="accent3" accent4="accent4" accent5="accent5" accent6="accent6" hlink="hlink" folHlink="folHlink"/>
  <p:sldLayoutIdLst>
    <p:sldLayoutId id="2147489891"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a:solidFill>
            <a:schemeClr val="tx1"/>
          </a:solidFill>
          <a:latin typeface="+mn-lt"/>
          <a:ea typeface="+mn-ea"/>
          <a:cs typeface="+mn-cs"/>
        </a:defRPr>
      </a:lvl1pPr>
      <a:lvl2pPr marL="742912" indent="-285736" algn="l" rtl="0" eaLnBrk="0" fontAlgn="base" hangingPunct="0">
        <a:spcBef>
          <a:spcPct val="20000"/>
        </a:spcBef>
        <a:spcAft>
          <a:spcPct val="0"/>
        </a:spcAft>
        <a:buChar char="–"/>
        <a:defRPr sz="2800">
          <a:solidFill>
            <a:schemeClr val="tx1"/>
          </a:solidFill>
          <a:latin typeface="+mn-lt"/>
          <a:ea typeface="+mn-ea"/>
        </a:defRPr>
      </a:lvl2pPr>
      <a:lvl3pPr marL="1142942" indent="-228588" algn="l" rtl="0" eaLnBrk="0" fontAlgn="base" hangingPunct="0">
        <a:spcBef>
          <a:spcPct val="20000"/>
        </a:spcBef>
        <a:spcAft>
          <a:spcPct val="0"/>
        </a:spcAft>
        <a:buChar char="•"/>
        <a:defRPr sz="2400">
          <a:solidFill>
            <a:schemeClr val="tx1"/>
          </a:solidFill>
          <a:latin typeface="+mn-lt"/>
          <a:ea typeface="+mn-ea"/>
        </a:defRPr>
      </a:lvl3pPr>
      <a:lvl4pPr marL="1600118" indent="-228588" algn="l" rtl="0" eaLnBrk="0" fontAlgn="base" hangingPunct="0">
        <a:spcBef>
          <a:spcPct val="20000"/>
        </a:spcBef>
        <a:spcAft>
          <a:spcPct val="0"/>
        </a:spcAft>
        <a:buChar char="–"/>
        <a:defRPr sz="2000">
          <a:solidFill>
            <a:schemeClr val="tx1"/>
          </a:solidFill>
          <a:latin typeface="+mn-lt"/>
          <a:ea typeface="+mn-ea"/>
        </a:defRPr>
      </a:lvl4pPr>
      <a:lvl5pPr marL="2057295" indent="-228588" algn="l" rtl="0" eaLnBrk="0" fontAlgn="base" hangingPunct="0">
        <a:spcBef>
          <a:spcPct val="20000"/>
        </a:spcBef>
        <a:spcAft>
          <a:spcPct val="0"/>
        </a:spcAft>
        <a:buChar char="»"/>
        <a:defRPr sz="2000">
          <a:solidFill>
            <a:schemeClr val="tx1"/>
          </a:solidFill>
          <a:latin typeface="+mn-lt"/>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673441195"/>
      </p:ext>
    </p:extLst>
  </p:cSld>
  <p:clrMap bg1="lt1" tx1="dk1" bg2="lt2" tx2="dk2" accent1="accent1" accent2="accent2" accent3="accent3" accent4="accent4" accent5="accent5" accent6="accent6" hlink="hlink" folHlink="folHlink"/>
  <p:sldLayoutIdLst>
    <p:sldLayoutId id="214748989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594786830"/>
      </p:ext>
    </p:extLst>
  </p:cSld>
  <p:clrMap bg1="lt1" tx1="dk1" bg2="lt2" tx2="dk2" accent1="accent1" accent2="accent2" accent3="accent3" accent4="accent4" accent5="accent5" accent6="accent6" hlink="hlink" folHlink="folHlink"/>
  <p:sldLayoutIdLst>
    <p:sldLayoutId id="2147489895" r:id="rId1"/>
    <p:sldLayoutId id="2147489896" r:id="rId2"/>
    <p:sldLayoutId id="2147489897" r:id="rId3"/>
    <p:sldLayoutId id="2147489898" r:id="rId4"/>
    <p:sldLayoutId id="2147489899" r:id="rId5"/>
    <p:sldLayoutId id="2147489900" r:id="rId6"/>
    <p:sldLayoutId id="2147489901" r:id="rId7"/>
    <p:sldLayoutId id="2147489902" r:id="rId8"/>
    <p:sldLayoutId id="2147489903" r:id="rId9"/>
    <p:sldLayoutId id="2147489904" r:id="rId10"/>
    <p:sldLayoutId id="2147489905"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1248918735"/>
      </p:ext>
    </p:extLst>
  </p:cSld>
  <p:clrMap bg1="dk2" tx1="lt1" bg2="dk1" tx2="lt2" accent1="accent1" accent2="accent2" accent3="accent3" accent4="accent4" accent5="accent5" accent6="accent6" hlink="hlink" folHlink="folHlink"/>
  <p:sldLayoutIdLst>
    <p:sldLayoutId id="2147489907" r:id="rId1"/>
    <p:sldLayoutId id="2147489908" r:id="rId2"/>
    <p:sldLayoutId id="2147489909" r:id="rId3"/>
    <p:sldLayoutId id="2147489910" r:id="rId4"/>
    <p:sldLayoutId id="2147489911" r:id="rId5"/>
    <p:sldLayoutId id="2147489912" r:id="rId6"/>
    <p:sldLayoutId id="2147489913" r:id="rId7"/>
    <p:sldLayoutId id="2147489914" r:id="rId8"/>
    <p:sldLayoutId id="2147489915" r:id="rId9"/>
    <p:sldLayoutId id="2147489916" r:id="rId10"/>
    <p:sldLayoutId id="2147489917" r:id="rId11"/>
    <p:sldLayoutId id="214748991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print"/>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592239599"/>
      </p:ext>
    </p:extLst>
  </p:cSld>
  <p:clrMap bg1="dk2" tx1="lt1" bg2="dk1" tx2="lt2" accent1="accent1" accent2="accent2" accent3="accent3" accent4="accent4" accent5="accent5" accent6="accent6" hlink="hlink" folHlink="folHlink"/>
  <p:sldLayoutIdLst>
    <p:sldLayoutId id="2147489920" r:id="rId1"/>
    <p:sldLayoutId id="2147489921" r:id="rId2"/>
    <p:sldLayoutId id="2147489922" r:id="rId3"/>
    <p:sldLayoutId id="2147489923" r:id="rId4"/>
    <p:sldLayoutId id="2147489924" r:id="rId5"/>
    <p:sldLayoutId id="2147489925" r:id="rId6"/>
    <p:sldLayoutId id="2147489926" r:id="rId7"/>
    <p:sldLayoutId id="2147489927" r:id="rId8"/>
    <p:sldLayoutId id="2147489928" r:id="rId9"/>
    <p:sldLayoutId id="2147489929" r:id="rId10"/>
    <p:sldLayoutId id="2147489930" r:id="rId11"/>
    <p:sldLayoutId id="2147489931" r:id="rId12"/>
    <p:sldLayoutId id="214748993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2005</a:t>
            </a:r>
            <a:r>
              <a:rPr lang="en-US" sz="900">
                <a:solidFill>
                  <a:srgbClr val="FFFFFF"/>
                </a:solidFill>
                <a:latin typeface="Arial"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2828780140"/>
      </p:ext>
    </p:extLst>
  </p:cSld>
  <p:clrMap bg1="dk2" tx1="lt1" bg2="dk1" tx2="lt2" accent1="accent1" accent2="accent2" accent3="accent3" accent4="accent4" accent5="accent5" accent6="accent6" hlink="hlink" folHlink="folHlink"/>
  <p:sldLayoutIdLst>
    <p:sldLayoutId id="2147489934" r:id="rId1"/>
    <p:sldLayoutId id="2147489935" r:id="rId2"/>
    <p:sldLayoutId id="2147489936" r:id="rId3"/>
    <p:sldLayoutId id="2147489937" r:id="rId4"/>
    <p:sldLayoutId id="2147489938" r:id="rId5"/>
    <p:sldLayoutId id="2147489939" r:id="rId6"/>
    <p:sldLayoutId id="2147489940" r:id="rId7"/>
    <p:sldLayoutId id="2147489941" r:id="rId8"/>
    <p:sldLayoutId id="2147489942" r:id="rId9"/>
    <p:sldLayoutId id="2147489943" r:id="rId10"/>
    <p:sldLayoutId id="214748994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endParaRPr lang="en-US" sz="1400" b="1">
              <a:solidFill>
                <a:srgbClr val="FFFFFF"/>
              </a:solidFill>
              <a:latin typeface="Arial"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900" b="1">
                <a:solidFill>
                  <a:srgbClr val="FFFFFF"/>
                </a:solidFill>
                <a:latin typeface="Arial" charset="0"/>
              </a:rPr>
              <a:t>© </a:t>
            </a:r>
            <a:r>
              <a:rPr lang="en-US" sz="1000" b="1">
                <a:solidFill>
                  <a:srgbClr val="FFFFFF"/>
                </a:solidFill>
                <a:latin typeface="Arial" charset="0"/>
              </a:rPr>
              <a:t>2006</a:t>
            </a:r>
            <a:r>
              <a:rPr lang="en-US" sz="900" b="1">
                <a:solidFill>
                  <a:srgbClr val="FFFFFF"/>
                </a:solidFill>
                <a:latin typeface="Arial"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dirty="0">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9.65.03b.</a:t>
            </a:r>
          </a:p>
        </p:txBody>
      </p:sp>
    </p:spTree>
    <p:extLst>
      <p:ext uri="{BB962C8B-B14F-4D97-AF65-F5344CB8AC3E}">
        <p14:creationId xmlns:p14="http://schemas.microsoft.com/office/powerpoint/2010/main" val="1191338631"/>
      </p:ext>
    </p:extLst>
  </p:cSld>
  <p:clrMap bg1="dk2" tx1="lt1" bg2="dk1" tx2="lt2" accent1="accent1" accent2="accent2" accent3="accent3" accent4="accent4" accent5="accent5" accent6="accent6" hlink="hlink" folHlink="folHlink"/>
  <p:sldLayoutIdLst>
    <p:sldLayoutId id="2147489946" r:id="rId1"/>
    <p:sldLayoutId id="2147489947" r:id="rId2"/>
    <p:sldLayoutId id="2147489948" r:id="rId3"/>
    <p:sldLayoutId id="2147489949" r:id="rId4"/>
    <p:sldLayoutId id="2147489950" r:id="rId5"/>
    <p:sldLayoutId id="2147489951" r:id="rId6"/>
    <p:sldLayoutId id="2147489952" r:id="rId7"/>
    <p:sldLayoutId id="2147489953" r:id="rId8"/>
    <p:sldLayoutId id="2147489954" r:id="rId9"/>
    <p:sldLayoutId id="2147489955" r:id="rId10"/>
    <p:sldLayoutId id="2147489956" r:id="rId11"/>
    <p:sldLayoutId id="2147489957" r:id="rId12"/>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168412473"/>
      </p:ext>
    </p:extLst>
  </p:cSld>
  <p:clrMap bg1="lt1" tx1="dk1" bg2="lt2" tx2="dk2" accent1="accent1" accent2="accent2" accent3="accent3" accent4="accent4" accent5="accent5" accent6="accent6" hlink="hlink" folHlink="folHlink"/>
  <p:sldLayoutIdLst>
    <p:sldLayoutId id="2147489959" r:id="rId1"/>
    <p:sldLayoutId id="214748996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fontAlgn="base">
              <a:spcBef>
                <a:spcPct val="0"/>
              </a:spcBef>
              <a:spcAft>
                <a:spcPct val="0"/>
              </a:spcAft>
              <a:defRPr/>
            </a:pPr>
            <a:fld id="{1D271FF5-29CA-1343-B7FF-F531B366B3F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2719683871"/>
      </p:ext>
    </p:extLst>
  </p:cSld>
  <p:clrMap bg1="dk2" tx1="lt1" bg2="dk1" tx2="lt2" accent1="accent1" accent2="accent2" accent3="accent3" accent4="accent4" accent5="accent5" accent6="accent6" hlink="hlink" folHlink="folHlink"/>
  <p:sldLayoutIdLst>
    <p:sldLayoutId id="2147489962" r:id="rId1"/>
    <p:sldLayoutId id="2147489963" r:id="rId2"/>
    <p:sldLayoutId id="2147489964" r:id="rId3"/>
    <p:sldLayoutId id="2147489965" r:id="rId4"/>
    <p:sldLayoutId id="2147489966" r:id="rId5"/>
    <p:sldLayoutId id="2147489967" r:id="rId6"/>
    <p:sldLayoutId id="2147489968" r:id="rId7"/>
    <p:sldLayoutId id="2147489969" r:id="rId8"/>
    <p:sldLayoutId id="2147489970" r:id="rId9"/>
    <p:sldLayoutId id="2147489971" r:id="rId10"/>
    <p:sldLayoutId id="2147489972"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828969599"/>
      </p:ext>
    </p:extLst>
  </p:cSld>
  <p:clrMap bg1="dk2" tx1="lt1" bg2="dk1" tx2="lt2" accent1="accent1" accent2="accent2" accent3="accent3" accent4="accent4" accent5="accent5" accent6="accent6" hlink="hlink" folHlink="folHlink"/>
  <p:sldLayoutIdLst>
    <p:sldLayoutId id="2147489974" r:id="rId1"/>
    <p:sldLayoutId id="2147489975" r:id="rId2"/>
    <p:sldLayoutId id="2147489976" r:id="rId3"/>
    <p:sldLayoutId id="2147489977" r:id="rId4"/>
    <p:sldLayoutId id="2147489978" r:id="rId5"/>
    <p:sldLayoutId id="2147489979" r:id="rId6"/>
    <p:sldLayoutId id="2147489980" r:id="rId7"/>
    <p:sldLayoutId id="2147489981" r:id="rId8"/>
    <p:sldLayoutId id="2147489982" r:id="rId9"/>
    <p:sldLayoutId id="2147489983" r:id="rId10"/>
    <p:sldLayoutId id="2147489984" r:id="rId11"/>
    <p:sldLayoutId id="214748998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483411342"/>
      </p:ext>
    </p:extLst>
  </p:cSld>
  <p:clrMap bg1="lt1" tx1="dk1" bg2="lt2" tx2="dk2" accent1="accent1" accent2="accent2" accent3="accent3" accent4="accent4" accent5="accent5" accent6="accent6" hlink="hlink" folHlink="folHlink"/>
  <p:sldLayoutIdLst>
    <p:sldLayoutId id="2147489987" r:id="rId1"/>
    <p:sldLayoutId id="2147489988" r:id="rId2"/>
    <p:sldLayoutId id="2147489989" r:id="rId3"/>
    <p:sldLayoutId id="2147489990" r:id="rId4"/>
    <p:sldLayoutId id="2147489991" r:id="rId5"/>
    <p:sldLayoutId id="2147489992" r:id="rId6"/>
    <p:sldLayoutId id="2147489993" r:id="rId7"/>
    <p:sldLayoutId id="2147489994" r:id="rId8"/>
    <p:sldLayoutId id="2147489995" r:id="rId9"/>
    <p:sldLayoutId id="2147489996" r:id="rId10"/>
    <p:sldLayoutId id="2147489997" r:id="rId11"/>
    <p:sldLayoutId id="214748999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95900317"/>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66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8"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9"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pPr defTabSz="914400" fontAlgn="base">
              <a:spcAft>
                <a:spcPct val="0"/>
              </a:spcAft>
              <a:defRPr/>
            </a:pPr>
            <a:fld id="{A7506EC2-0D10-2946-92DA-E10B76EF8548}" type="slidenum">
              <a:rPr lang="en-US">
                <a:ea typeface="ＭＳ Ｐゴシック" charset="0"/>
              </a:rPr>
              <a:pPr defTabSz="914400" fontAlgn="base">
                <a:spcAft>
                  <a:spcPct val="0"/>
                </a:spcAft>
                <a:defRPr/>
              </a:pPr>
              <a:t>‹#›</a:t>
            </a:fld>
            <a:endParaRPr lang="en-US">
              <a:ea typeface="ＭＳ Ｐゴシック" charset="0"/>
            </a:endParaRPr>
          </a:p>
        </p:txBody>
      </p:sp>
    </p:spTree>
    <p:extLst>
      <p:ext uri="{BB962C8B-B14F-4D97-AF65-F5344CB8AC3E}">
        <p14:creationId xmlns:p14="http://schemas.microsoft.com/office/powerpoint/2010/main" val="3191233034"/>
      </p:ext>
    </p:extLst>
  </p:cSld>
  <p:clrMap bg1="lt1" tx1="dk1" bg2="lt2" tx2="dk2" accent1="accent1" accent2="accent2" accent3="accent3" accent4="accent4" accent5="accent5" accent6="accent6" hlink="hlink" folHlink="folHlink"/>
  <p:sldLayoutIdLst>
    <p:sldLayoutId id="2147490012"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3258393773"/>
      </p:ext>
    </p:extLst>
  </p:cSld>
  <p:clrMap bg1="lt1" tx1="dk1" bg2="lt2" tx2="dk2" accent1="accent1" accent2="accent2" accent3="accent3" accent4="accent4" accent5="accent5" accent6="accent6" hlink="hlink" folHlink="folHlink"/>
  <p:sldLayoutIdLst>
    <p:sldLayoutId id="2147490014" r:id="rId1"/>
    <p:sldLayoutId id="2147490015" r:id="rId2"/>
    <p:sldLayoutId id="2147490016" r:id="rId3"/>
    <p:sldLayoutId id="2147490017" r:id="rId4"/>
    <p:sldLayoutId id="2147490018" r:id="rId5"/>
    <p:sldLayoutId id="2147490019" r:id="rId6"/>
    <p:sldLayoutId id="2147490020" r:id="rId7"/>
    <p:sldLayoutId id="2147490021" r:id="rId8"/>
    <p:sldLayoutId id="2147490022" r:id="rId9"/>
    <p:sldLayoutId id="2147490023" r:id="rId10"/>
    <p:sldLayoutId id="2147490024"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262712677"/>
      </p:ext>
    </p:extLst>
  </p:cSld>
  <p:clrMap bg1="dk2" tx1="lt1" bg2="dk1" tx2="lt2" accent1="accent1" accent2="accent2" accent3="accent3" accent4="accent4" accent5="accent5" accent6="accent6" hlink="hlink" folHlink="folHlink"/>
  <p:sldLayoutIdLst>
    <p:sldLayoutId id="2147490026" r:id="rId1"/>
    <p:sldLayoutId id="2147490027" r:id="rId2"/>
    <p:sldLayoutId id="2147490028" r:id="rId3"/>
    <p:sldLayoutId id="2147490029" r:id="rId4"/>
    <p:sldLayoutId id="2147490030" r:id="rId5"/>
    <p:sldLayoutId id="2147490031" r:id="rId6"/>
    <p:sldLayoutId id="2147490032" r:id="rId7"/>
    <p:sldLayoutId id="2147490033" r:id="rId8"/>
    <p:sldLayoutId id="2147490034" r:id="rId9"/>
    <p:sldLayoutId id="2147490035" r:id="rId10"/>
    <p:sldLayoutId id="2147490036"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eaLnBrk="0" hangingPunct="0">
                <a:defRPr/>
              </a:pPr>
              <a:endParaRPr lang="en-US" sz="1000">
                <a:solidFill>
                  <a:srgbClr val="FFFFFF"/>
                </a:solidFill>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eaLnBrk="0" hangingPunct="0">
                <a:defRPr/>
              </a:pPr>
              <a:endParaRPr lang="en-US" sz="1000">
                <a:solidFill>
                  <a:srgbClr val="000080"/>
                </a:solidFill>
                <a:latin typeface="Arial"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9456048"/>
      </p:ext>
    </p:extLst>
  </p:cSld>
  <p:clrMap bg1="dk2" tx1="lt1" bg2="dk1" tx2="lt2" accent1="accent1" accent2="accent2" accent3="accent3" accent4="accent4" accent5="accent5" accent6="accent6" hlink="hlink" folHlink="folHlink"/>
  <p:sldLayoutIdLst>
    <p:sldLayoutId id="2147490038"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622B4DB1-1ADD-3242-A539-E1C1CF9CDFC0}"/>
              </a:ext>
            </a:extLst>
          </p:cNvPr>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C80C8514-54E1-6C4A-BB72-854A926C1F5E}"/>
              </a:ext>
            </a:extLst>
          </p:cNvPr>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solidFill>
                  <a:srgbClr val="FFFFFF"/>
                </a:solidFill>
                <a:latin typeface="Arial" panose="020B0604020202020204" pitchFamily="34" charset="0"/>
              </a:defRPr>
            </a:lvl1pPr>
          </a:lstStyle>
          <a:p>
            <a:fld id="{8E1227C9-845A-C341-88C1-264CB0861351}" type="slidenum">
              <a:rPr lang="en-US" altLang="en-US"/>
              <a:pPr/>
              <a:t>‹#›</a:t>
            </a:fld>
            <a:endParaRPr lang="en-US" altLang="en-US"/>
          </a:p>
        </p:txBody>
      </p:sp>
      <p:grpSp>
        <p:nvGrpSpPr>
          <p:cNvPr id="9220" name="Group 4">
            <a:extLst>
              <a:ext uri="{FF2B5EF4-FFF2-40B4-BE49-F238E27FC236}">
                <a16:creationId xmlns:a16="http://schemas.microsoft.com/office/drawing/2014/main" id="{1A5A0759-E3C7-E645-B826-762FCED08199}"/>
              </a:ext>
            </a:extLst>
          </p:cNvPr>
          <p:cNvGrpSpPr>
            <a:grpSpLocks/>
          </p:cNvGrpSpPr>
          <p:nvPr/>
        </p:nvGrpSpPr>
        <p:grpSpPr bwMode="auto">
          <a:xfrm>
            <a:off x="0" y="0"/>
            <a:ext cx="9140825" cy="6850063"/>
            <a:chOff x="0" y="0"/>
            <a:chExt cx="5758" cy="4315"/>
          </a:xfrm>
        </p:grpSpPr>
        <p:grpSp>
          <p:nvGrpSpPr>
            <p:cNvPr id="9224" name="Group 5">
              <a:extLst>
                <a:ext uri="{FF2B5EF4-FFF2-40B4-BE49-F238E27FC236}">
                  <a16:creationId xmlns:a16="http://schemas.microsoft.com/office/drawing/2014/main" id="{D58DD64C-B527-1246-B709-9ED595B88C73}"/>
                </a:ext>
              </a:extLst>
            </p:cNvPr>
            <p:cNvGrpSpPr>
              <a:grpSpLocks/>
            </p:cNvGrpSpPr>
            <p:nvPr userDrawn="1"/>
          </p:nvGrpSpPr>
          <p:grpSpPr bwMode="auto">
            <a:xfrm>
              <a:off x="1728" y="2230"/>
              <a:ext cx="4027" cy="2085"/>
              <a:chOff x="1728" y="2230"/>
              <a:chExt cx="4027" cy="2085"/>
            </a:xfrm>
          </p:grpSpPr>
          <p:sp>
            <p:nvSpPr>
              <p:cNvPr id="11270" name="Freeform 6">
                <a:extLst>
                  <a:ext uri="{FF2B5EF4-FFF2-40B4-BE49-F238E27FC236}">
                    <a16:creationId xmlns:a16="http://schemas.microsoft.com/office/drawing/2014/main" id="{05FFC8FE-EDE6-6E4F-AB11-9F9A1E4D54F8}"/>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1" name="Freeform 7">
                <a:extLst>
                  <a:ext uri="{FF2B5EF4-FFF2-40B4-BE49-F238E27FC236}">
                    <a16:creationId xmlns:a16="http://schemas.microsoft.com/office/drawing/2014/main" id="{56A1BF1A-C978-7D40-A2F7-4440117E30FA}"/>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2" name="Freeform 8">
                <a:extLst>
                  <a:ext uri="{FF2B5EF4-FFF2-40B4-BE49-F238E27FC236}">
                    <a16:creationId xmlns:a16="http://schemas.microsoft.com/office/drawing/2014/main" id="{77B3216F-64AE-CA4B-A586-BE4A35B58EB0}"/>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3" name="Freeform 9">
                <a:extLst>
                  <a:ext uri="{FF2B5EF4-FFF2-40B4-BE49-F238E27FC236}">
                    <a16:creationId xmlns:a16="http://schemas.microsoft.com/office/drawing/2014/main" id="{9E852BE0-9896-5249-99F4-9717EED1769A}"/>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4" name="Freeform 10">
                <a:extLst>
                  <a:ext uri="{FF2B5EF4-FFF2-40B4-BE49-F238E27FC236}">
                    <a16:creationId xmlns:a16="http://schemas.microsoft.com/office/drawing/2014/main" id="{B95C0D94-1054-E240-9F5E-7A8E64ECFC26}"/>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5" name="Freeform 11">
              <a:extLst>
                <a:ext uri="{FF2B5EF4-FFF2-40B4-BE49-F238E27FC236}">
                  <a16:creationId xmlns:a16="http://schemas.microsoft.com/office/drawing/2014/main" id="{EDF8B574-DF29-D542-B5FA-35278FA2E8F2}"/>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6" name="Freeform 12">
              <a:extLst>
                <a:ext uri="{FF2B5EF4-FFF2-40B4-BE49-F238E27FC236}">
                  <a16:creationId xmlns:a16="http://schemas.microsoft.com/office/drawing/2014/main" id="{A39AD406-55A5-B84C-90ED-AAE6EC65E7F7}"/>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7" name="Rectangle 13">
            <a:extLst>
              <a:ext uri="{FF2B5EF4-FFF2-40B4-BE49-F238E27FC236}">
                <a16:creationId xmlns:a16="http://schemas.microsoft.com/office/drawing/2014/main" id="{95359517-955E-674C-A662-D96D4FBF7F33}"/>
              </a:ext>
            </a:extLst>
          </p:cNvPr>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a:extLst>
              <a:ext uri="{FF2B5EF4-FFF2-40B4-BE49-F238E27FC236}">
                <a16:creationId xmlns:a16="http://schemas.microsoft.com/office/drawing/2014/main" id="{57DA1BEF-53CC-0B46-B865-7081083E1580}"/>
              </a:ext>
            </a:extLst>
          </p:cNvPr>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a:p>
        </p:txBody>
      </p:sp>
      <p:sp>
        <p:nvSpPr>
          <p:cNvPr id="11279" name="Rectangle 15">
            <a:extLst>
              <a:ext uri="{FF2B5EF4-FFF2-40B4-BE49-F238E27FC236}">
                <a16:creationId xmlns:a16="http://schemas.microsoft.com/office/drawing/2014/main" id="{D2B16D61-2BDD-DF4B-B470-D3EAE611FD25}"/>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388912"/>
      </p:ext>
    </p:extLst>
  </p:cSld>
  <p:clrMap bg1="dk2" tx1="lt1" bg2="dk1" tx2="lt2" accent1="accent1" accent2="accent2" accent3="accent3" accent4="accent4" accent5="accent5" accent6="accent6" hlink="hlink" folHlink="folHlink"/>
  <p:sldLayoutIdLst>
    <p:sldLayoutId id="2147490040" r:id="rId1"/>
    <p:sldLayoutId id="2147490041" r:id="rId2"/>
    <p:sldLayoutId id="2147490042" r:id="rId3"/>
    <p:sldLayoutId id="2147490043" r:id="rId4"/>
    <p:sldLayoutId id="2147490044" r:id="rId5"/>
    <p:sldLayoutId id="2147490045" r:id="rId6"/>
    <p:sldLayoutId id="2147490046" r:id="rId7"/>
    <p:sldLayoutId id="2147490047" r:id="rId8"/>
    <p:sldLayoutId id="2147490048" r:id="rId9"/>
    <p:sldLayoutId id="2147490049" r:id="rId10"/>
    <p:sldLayoutId id="2147490050" r:id="rId11"/>
    <p:sldLayoutId id="214749005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defTabSz="457200" fontAlgn="auto">
              <a:spcBef>
                <a:spcPts val="0"/>
              </a:spcBef>
              <a:spcAft>
                <a:spcPts val="0"/>
              </a:spcAft>
            </a:pPr>
            <a:fld id="{27F98C28-23A8-4B42-894E-15FDFB0BBACA}" type="slidenum">
              <a:rPr lang="en-US" altLang="en-US">
                <a:latin typeface="Tahoma"/>
                <a:ea typeface="+mn-ea"/>
                <a:cs typeface="+mn-cs"/>
              </a:rPr>
              <a:pPr defTabSz="457200" fontAlgn="auto">
                <a:spcBef>
                  <a:spcPts val="0"/>
                </a:spcBef>
                <a:spcAft>
                  <a:spcPts val="0"/>
                </a:spcAft>
              </a:pPr>
              <a:t>‹#›</a:t>
            </a:fld>
            <a:endParaRPr lang="en-US" altLang="en-US">
              <a:latin typeface="Tahoma"/>
              <a:ea typeface="+mn-ea"/>
              <a:cs typeface="+mn-cs"/>
            </a:endParaRPr>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90053" r:id="rId1"/>
    <p:sldLayoutId id="2147490054" r:id="rId2"/>
    <p:sldLayoutId id="2147490055" r:id="rId3"/>
    <p:sldLayoutId id="2147490056" r:id="rId4"/>
    <p:sldLayoutId id="2147490057" r:id="rId5"/>
    <p:sldLayoutId id="2147490058" r:id="rId6"/>
    <p:sldLayoutId id="2147490059" r:id="rId7"/>
    <p:sldLayoutId id="2147490060" r:id="rId8"/>
    <p:sldLayoutId id="2147490061" r:id="rId9"/>
    <p:sldLayoutId id="2147490062" r:id="rId10"/>
    <p:sldLayoutId id="2147490063" r:id="rId11"/>
    <p:sldLayoutId id="2147490064" r:id="rId12"/>
    <p:sldLayoutId id="2147490065"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67" r:id="rId1"/>
    <p:sldLayoutId id="2147490068" r:id="rId2"/>
    <p:sldLayoutId id="2147490069" r:id="rId3"/>
    <p:sldLayoutId id="2147490070" r:id="rId4"/>
    <p:sldLayoutId id="2147490071" r:id="rId5"/>
    <p:sldLayoutId id="2147490072" r:id="rId6"/>
    <p:sldLayoutId id="2147490073" r:id="rId7"/>
    <p:sldLayoutId id="2147490074" r:id="rId8"/>
    <p:sldLayoutId id="2147490075" r:id="rId9"/>
    <p:sldLayoutId id="2147490076" r:id="rId10"/>
    <p:sldLayoutId id="2147490077" r:id="rId11"/>
    <p:sldLayoutId id="2147490078"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80" r:id="rId1"/>
    <p:sldLayoutId id="2147490081" r:id="rId2"/>
    <p:sldLayoutId id="2147490082" r:id="rId3"/>
    <p:sldLayoutId id="2147490083" r:id="rId4"/>
    <p:sldLayoutId id="2147490084" r:id="rId5"/>
    <p:sldLayoutId id="2147490085" r:id="rId6"/>
    <p:sldLayoutId id="2147490086" r:id="rId7"/>
    <p:sldLayoutId id="2147490087" r:id="rId8"/>
    <p:sldLayoutId id="2147490088" r:id="rId9"/>
    <p:sldLayoutId id="2147490089" r:id="rId10"/>
    <p:sldLayoutId id="2147490090" r:id="rId11"/>
    <p:sldLayoutId id="2147490091"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93" r:id="rId1"/>
    <p:sldLayoutId id="2147490094" r:id="rId2"/>
    <p:sldLayoutId id="2147490095" r:id="rId3"/>
    <p:sldLayoutId id="2147490096" r:id="rId4"/>
    <p:sldLayoutId id="2147490097" r:id="rId5"/>
    <p:sldLayoutId id="2147490098" r:id="rId6"/>
    <p:sldLayoutId id="2147490099" r:id="rId7"/>
    <p:sldLayoutId id="2147490100" r:id="rId8"/>
    <p:sldLayoutId id="2147490101" r:id="rId9"/>
    <p:sldLayoutId id="2147490102" r:id="rId10"/>
    <p:sldLayoutId id="2147490103" r:id="rId11"/>
    <p:sldLayoutId id="2147490104"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095125803"/>
      </p:ext>
    </p:extLst>
  </p:cSld>
  <p:clrMap bg1="dk2" tx1="lt1" bg2="dk1" tx2="lt2" accent1="accent1" accent2="accent2" accent3="accent3" accent4="accent4" accent5="accent5" accent6="accent6" hlink="hlink" folHlink="folHlink"/>
  <p:sldLayoutIdLst>
    <p:sldLayoutId id="2147490106" r:id="rId1"/>
    <p:sldLayoutId id="2147490107" r:id="rId2"/>
    <p:sldLayoutId id="2147490108" r:id="rId3"/>
    <p:sldLayoutId id="2147490109" r:id="rId4"/>
    <p:sldLayoutId id="2147490110" r:id="rId5"/>
    <p:sldLayoutId id="2147490111" r:id="rId6"/>
    <p:sldLayoutId id="2147490112" r:id="rId7"/>
    <p:sldLayoutId id="2147490113" r:id="rId8"/>
    <p:sldLayoutId id="2147490114" r:id="rId9"/>
    <p:sldLayoutId id="2147490115" r:id="rId10"/>
    <p:sldLayoutId id="2147490116"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583.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65.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87.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133.xml"/><Relationship Id="rId1" Type="http://schemas.openxmlformats.org/officeDocument/2006/relationships/themeOverride" Target="../theme/themeOverride9.xml"/><Relationship Id="rId4" Type="http://schemas.openxmlformats.org/officeDocument/2006/relationships/image" Target="../media/image94.emf"/></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7.xml"/><Relationship Id="rId1" Type="http://schemas.openxmlformats.org/officeDocument/2006/relationships/slideLayout" Target="../slideLayouts/slideLayout92.xml"/></Relationships>
</file>

<file path=ppt/slides/_rels/slide105.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58.xml"/><Relationship Id="rId1" Type="http://schemas.openxmlformats.org/officeDocument/2006/relationships/slideLayout" Target="../slideLayouts/slideLayout394.xml"/></Relationships>
</file>

<file path=ppt/slides/_rels/slide106.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338.xml"/></Relationships>
</file>

<file path=ppt/slides/_rels/slide10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9.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0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0.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0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1.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22.xml"/></Relationships>
</file>

<file path=ppt/slides/_rels/slide11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2.xml"/><Relationship Id="rId1" Type="http://schemas.openxmlformats.org/officeDocument/2006/relationships/slideLayout" Target="../slideLayouts/slideLayout338.xml"/></Relationships>
</file>

<file path=ppt/slides/_rels/slide11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4.xml"/><Relationship Id="rId1" Type="http://schemas.openxmlformats.org/officeDocument/2006/relationships/slideLayout" Target="../slideLayouts/slideLayout338.xml"/></Relationships>
</file>

<file path=ppt/slides/_rels/slide11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5.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6.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7.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8.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9.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0.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1.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xml"/><Relationship Id="rId1" Type="http://schemas.openxmlformats.org/officeDocument/2006/relationships/slideLayout" Target="../slideLayouts/slideLayout394.xml"/></Relationships>
</file>

<file path=ppt/slides/_rels/slide12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2.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338.xml"/></Relationships>
</file>

<file path=ppt/slides/_rels/slide12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4.xml"/><Relationship Id="rId1" Type="http://schemas.openxmlformats.org/officeDocument/2006/relationships/slideLayout" Target="../slideLayouts/slideLayout865.xml"/></Relationships>
</file>

<file path=ppt/slides/_rels/slide124.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75.xml"/><Relationship Id="rId1" Type="http://schemas.openxmlformats.org/officeDocument/2006/relationships/slideLayout" Target="../slideLayouts/slideLayout876.xml"/><Relationship Id="rId4" Type="http://schemas.openxmlformats.org/officeDocument/2006/relationships/image" Target="../media/image101.jpeg"/></Relationships>
</file>

<file path=ppt/slides/_rels/slide12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6.xml"/><Relationship Id="rId1" Type="http://schemas.openxmlformats.org/officeDocument/2006/relationships/slideLayout" Target="../slideLayouts/slideLayout893.xml"/></Relationships>
</file>

<file path=ppt/slides/_rels/slide12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77.xml"/><Relationship Id="rId1" Type="http://schemas.openxmlformats.org/officeDocument/2006/relationships/slideLayout" Target="../slideLayouts/slideLayout893.xml"/></Relationships>
</file>

<file path=ppt/slides/_rels/slide12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880.xml"/></Relationships>
</file>

<file path=ppt/slides/_rels/slide12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9.xml"/><Relationship Id="rId1" Type="http://schemas.openxmlformats.org/officeDocument/2006/relationships/slideLayout" Target="../slideLayouts/slideLayout880.xml"/></Relationships>
</file>

<file path=ppt/slides/_rels/slide12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880.xml"/></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xml"/><Relationship Id="rId1" Type="http://schemas.openxmlformats.org/officeDocument/2006/relationships/slideLayout" Target="../slideLayouts/slideLayout394.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900.xml"/></Relationships>
</file>

<file path=ppt/slides/_rels/slide13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2.xml"/><Relationship Id="rId1" Type="http://schemas.openxmlformats.org/officeDocument/2006/relationships/slideLayout" Target="../slideLayouts/slideLayout820.xml"/></Relationships>
</file>

<file path=ppt/slides/_rels/slide13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3.xml"/><Relationship Id="rId1" Type="http://schemas.openxmlformats.org/officeDocument/2006/relationships/slideLayout" Target="../slideLayouts/slideLayout820.xml"/></Relationships>
</file>

<file path=ppt/slides/_rels/slide13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4.xml"/><Relationship Id="rId1" Type="http://schemas.openxmlformats.org/officeDocument/2006/relationships/slideLayout" Target="../slideLayouts/slideLayout820.xml"/></Relationships>
</file>

<file path=ppt/slides/_rels/slide13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5.xml"/><Relationship Id="rId1" Type="http://schemas.openxmlformats.org/officeDocument/2006/relationships/slideLayout" Target="../slideLayouts/slideLayout820.xml"/></Relationships>
</file>

<file path=ppt/slides/_rels/slide13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6.xml"/><Relationship Id="rId1" Type="http://schemas.openxmlformats.org/officeDocument/2006/relationships/slideLayout" Target="../slideLayouts/slideLayout820.xml"/></Relationships>
</file>

<file path=ppt/slides/_rels/slide13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7.xml"/><Relationship Id="rId1" Type="http://schemas.openxmlformats.org/officeDocument/2006/relationships/slideLayout" Target="../slideLayouts/slideLayout65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77.xml"/></Relationships>
</file>

<file path=ppt/slides/_rels/slide138.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354.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61.xml"/></Relationships>
</file>

<file path=ppt/slides/_rels/slide1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xml"/><Relationship Id="rId1" Type="http://schemas.openxmlformats.org/officeDocument/2006/relationships/slideLayout" Target="../slideLayouts/slideLayout394.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61.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361.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8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910.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910.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910.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910.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910.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910.xml"/></Relationships>
</file>

<file path=ppt/slides/_rels/slide149.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10.xml"/></Relationships>
</file>

<file path=ppt/slides/_rels/slide1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xml"/><Relationship Id="rId1" Type="http://schemas.openxmlformats.org/officeDocument/2006/relationships/slideLayout" Target="../slideLayouts/slideLayout394.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8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0.xml"/><Relationship Id="rId1" Type="http://schemas.openxmlformats.org/officeDocument/2006/relationships/slideLayout" Target="../slideLayouts/slideLayout116.xml"/><Relationship Id="rId4" Type="http://schemas.openxmlformats.org/officeDocument/2006/relationships/image" Target="../media/image108.png"/></Relationships>
</file>

<file path=ppt/slides/_rels/slide152.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57.xml"/></Relationships>
</file>

<file path=ppt/slides/_rels/slide153.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57.xml"/></Relationships>
</file>

<file path=ppt/slides/_rels/slide15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01.xml"/><Relationship Id="rId1" Type="http://schemas.openxmlformats.org/officeDocument/2006/relationships/slideLayout" Target="../slideLayouts/slideLayout1008.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33.xml"/></Relationships>
</file>

<file path=ppt/slides/_rels/slide156.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3.xml"/><Relationship Id="rId1" Type="http://schemas.openxmlformats.org/officeDocument/2006/relationships/slideLayout" Target="../slideLayouts/slideLayout57.xml"/></Relationships>
</file>

<file path=ppt/slides/_rels/slide157.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4.xml"/><Relationship Id="rId1" Type="http://schemas.openxmlformats.org/officeDocument/2006/relationships/slideLayout" Target="../slideLayouts/slideLayout57.xml"/></Relationships>
</file>

<file path=ppt/slides/_rels/slide158.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5.xml"/><Relationship Id="rId1" Type="http://schemas.openxmlformats.org/officeDocument/2006/relationships/slideLayout" Target="../slideLayouts/slideLayout57.xml"/></Relationships>
</file>

<file path=ppt/slides/_rels/slide159.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06.xml"/><Relationship Id="rId1" Type="http://schemas.openxmlformats.org/officeDocument/2006/relationships/slideLayout" Target="../slideLayouts/slideLayout92.xml"/></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8.xml"/><Relationship Id="rId1" Type="http://schemas.openxmlformats.org/officeDocument/2006/relationships/slideLayout" Target="../slideLayouts/slideLayout394.xml"/></Relationships>
</file>

<file path=ppt/slides/_rels/slide160.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07.xml"/><Relationship Id="rId1" Type="http://schemas.openxmlformats.org/officeDocument/2006/relationships/slideLayout" Target="../slideLayouts/slideLayout92.xml"/></Relationships>
</file>

<file path=ppt/slides/_rels/slide161.xml.rels><?xml version="1.0" encoding="UTF-8" standalone="yes"?>
<Relationships xmlns="http://schemas.openxmlformats.org/package/2006/relationships"><Relationship Id="rId2" Type="http://schemas.openxmlformats.org/officeDocument/2006/relationships/image" Target="../media/image113.emf"/><Relationship Id="rId1" Type="http://schemas.openxmlformats.org/officeDocument/2006/relationships/slideLayout" Target="../slideLayouts/slideLayout22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3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08.xml"/><Relationship Id="rId1" Type="http://schemas.openxmlformats.org/officeDocument/2006/relationships/slideLayout" Target="../slideLayouts/slideLayout754.xml"/></Relationships>
</file>

<file path=ppt/slides/_rels/slide16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09.xml"/><Relationship Id="rId1" Type="http://schemas.openxmlformats.org/officeDocument/2006/relationships/slideLayout" Target="../slideLayouts/slideLayout756.xml"/></Relationships>
</file>

<file path=ppt/slides/_rels/slide16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0.xml"/><Relationship Id="rId1" Type="http://schemas.openxmlformats.org/officeDocument/2006/relationships/slideLayout" Target="../slideLayouts/slideLayout756.xml"/></Relationships>
</file>

<file path=ppt/slides/_rels/slide167.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721.xml"/></Relationships>
</file>

<file path=ppt/slides/_rels/slide168.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11.xml"/><Relationship Id="rId1" Type="http://schemas.openxmlformats.org/officeDocument/2006/relationships/slideLayout" Target="../slideLayouts/slideLayout766.xml"/><Relationship Id="rId4" Type="http://schemas.openxmlformats.org/officeDocument/2006/relationships/image" Target="../media/image119.png"/></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738.xml"/><Relationship Id="rId1" Type="http://schemas.openxmlformats.org/officeDocument/2006/relationships/themeOverride" Target="../theme/themeOverride11.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9.xml"/><Relationship Id="rId1" Type="http://schemas.openxmlformats.org/officeDocument/2006/relationships/slideLayout" Target="../slideLayouts/slideLayout394.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8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10.xml"/></Relationships>
</file>

<file path=ppt/slides/_rels/slide17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5.xml"/><Relationship Id="rId1" Type="http://schemas.openxmlformats.org/officeDocument/2006/relationships/slideLayout" Target="../slideLayouts/slideLayout9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10.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7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17.xml"/><Relationship Id="rId1" Type="http://schemas.openxmlformats.org/officeDocument/2006/relationships/slideLayout" Target="../slideLayouts/slideLayout58.xml"/></Relationships>
</file>

<file path=ppt/slides/_rels/slide17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78.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79.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0.xml"/><Relationship Id="rId1" Type="http://schemas.openxmlformats.org/officeDocument/2006/relationships/slideLayout" Target="../slideLayouts/slideLayout394.xml"/></Relationships>
</file>

<file path=ppt/slides/_rels/slide180.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7.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1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9.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28.xml"/></Relationships>
</file>

<file path=ppt/slides/_rels/slide19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1.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8.xml"/><Relationship Id="rId1" Type="http://schemas.openxmlformats.org/officeDocument/2006/relationships/slideLayout" Target="../slideLayouts/slideLayout795.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19.xml"/><Relationship Id="rId1" Type="http://schemas.openxmlformats.org/officeDocument/2006/relationships/slideLayout" Target="../slideLayouts/slideLayout92.xml"/></Relationships>
</file>

<file path=ppt/slides/_rels/slide19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0.xml"/><Relationship Id="rId1" Type="http://schemas.openxmlformats.org/officeDocument/2006/relationships/slideLayout" Target="../slideLayouts/slideLayout9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84.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9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21.xml"/><Relationship Id="rId1" Type="http://schemas.openxmlformats.org/officeDocument/2006/relationships/slideLayout" Target="../slideLayouts/slideLayout801.xml"/><Relationship Id="rId4" Type="http://schemas.openxmlformats.org/officeDocument/2006/relationships/image" Target="../media/image125.jpe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2.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133.xml"/><Relationship Id="rId1" Type="http://schemas.openxmlformats.org/officeDocument/2006/relationships/themeOverride" Target="../theme/themeOverride13.xml"/></Relationships>
</file>

<file path=ppt/slides/_rels/slide20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22.xml"/><Relationship Id="rId1" Type="http://schemas.openxmlformats.org/officeDocument/2006/relationships/slideLayout" Target="../slideLayouts/slideLayout1020.xml"/><Relationship Id="rId5" Type="http://schemas.openxmlformats.org/officeDocument/2006/relationships/image" Target="../media/image127.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04.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23.xml"/><Relationship Id="rId1" Type="http://schemas.openxmlformats.org/officeDocument/2006/relationships/slideLayout" Target="../slideLayouts/slideLayout394.xml"/></Relationships>
</file>

<file path=ppt/slides/_rels/slide205.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29.jpeg"/><Relationship Id="rId7" Type="http://schemas.openxmlformats.org/officeDocument/2006/relationships/diagramColors" Target="../diagrams/colors1.xml"/><Relationship Id="rId2" Type="http://schemas.openxmlformats.org/officeDocument/2006/relationships/notesSlide" Target="../notesSlides/notesSlide124.xml"/><Relationship Id="rId1" Type="http://schemas.openxmlformats.org/officeDocument/2006/relationships/slideLayout" Target="../slideLayouts/slideLayout80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06.xml.rels><?xml version="1.0" encoding="UTF-8" standalone="yes"?>
<Relationships xmlns="http://schemas.openxmlformats.org/package/2006/relationships"><Relationship Id="rId3" Type="http://schemas.openxmlformats.org/officeDocument/2006/relationships/image" Target="../media/image130.jpeg"/><Relationship Id="rId7" Type="http://schemas.openxmlformats.org/officeDocument/2006/relationships/image" Target="../media/image132.png"/><Relationship Id="rId2" Type="http://schemas.openxmlformats.org/officeDocument/2006/relationships/notesSlide" Target="../notesSlides/notesSlide125.xml"/><Relationship Id="rId1" Type="http://schemas.openxmlformats.org/officeDocument/2006/relationships/slideLayout" Target="../slideLayouts/slideLayout826.xml"/><Relationship Id="rId6" Type="http://schemas.openxmlformats.org/officeDocument/2006/relationships/image" Target="../media/image131.jpeg"/><Relationship Id="rId5" Type="http://schemas.openxmlformats.org/officeDocument/2006/relationships/hyperlink" Target="http://www.jtsa.edu/images/art/s_priest.jpg" TargetMode="External"/><Relationship Id="rId4" Type="http://schemas.openxmlformats.org/officeDocument/2006/relationships/image" Target="../media/image129.jpeg"/></Relationships>
</file>

<file path=ppt/slides/_rels/slide207.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29.jpeg"/><Relationship Id="rId7" Type="http://schemas.openxmlformats.org/officeDocument/2006/relationships/diagramColors" Target="../diagrams/colors2.xml"/><Relationship Id="rId2" Type="http://schemas.openxmlformats.org/officeDocument/2006/relationships/notesSlide" Target="../notesSlides/notesSlide126.xml"/><Relationship Id="rId1" Type="http://schemas.openxmlformats.org/officeDocument/2006/relationships/slideLayout" Target="../slideLayouts/slideLayout802.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08.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29.jpeg"/><Relationship Id="rId7" Type="http://schemas.openxmlformats.org/officeDocument/2006/relationships/diagramColors" Target="../diagrams/colors3.xml"/><Relationship Id="rId2" Type="http://schemas.openxmlformats.org/officeDocument/2006/relationships/notesSlide" Target="../notesSlides/notesSlide127.xml"/><Relationship Id="rId1" Type="http://schemas.openxmlformats.org/officeDocument/2006/relationships/slideLayout" Target="../slideLayouts/slideLayout802.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09.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29.jpeg"/><Relationship Id="rId7" Type="http://schemas.openxmlformats.org/officeDocument/2006/relationships/diagramColors" Target="../diagrams/colors4.xml"/><Relationship Id="rId2" Type="http://schemas.openxmlformats.org/officeDocument/2006/relationships/notesSlide" Target="../notesSlides/notesSlide128.xml"/><Relationship Id="rId1" Type="http://schemas.openxmlformats.org/officeDocument/2006/relationships/slideLayout" Target="../slideLayouts/slideLayout808.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10.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29.jpeg"/><Relationship Id="rId7" Type="http://schemas.openxmlformats.org/officeDocument/2006/relationships/diagramColors" Target="../diagrams/colors5.xml"/><Relationship Id="rId2" Type="http://schemas.openxmlformats.org/officeDocument/2006/relationships/notesSlide" Target="../notesSlides/notesSlide129.xml"/><Relationship Id="rId1" Type="http://schemas.openxmlformats.org/officeDocument/2006/relationships/slideLayout" Target="../slideLayouts/slideLayout809.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11.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29.jpeg"/><Relationship Id="rId7" Type="http://schemas.openxmlformats.org/officeDocument/2006/relationships/diagramColors" Target="../diagrams/colors6.xml"/><Relationship Id="rId2" Type="http://schemas.openxmlformats.org/officeDocument/2006/relationships/notesSlide" Target="../notesSlides/notesSlide130.xml"/><Relationship Id="rId1" Type="http://schemas.openxmlformats.org/officeDocument/2006/relationships/slideLayout" Target="../slideLayouts/slideLayout809.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12.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29.jpeg"/><Relationship Id="rId7" Type="http://schemas.openxmlformats.org/officeDocument/2006/relationships/diagramColors" Target="../diagrams/colors7.xml"/><Relationship Id="rId2" Type="http://schemas.openxmlformats.org/officeDocument/2006/relationships/notesSlide" Target="../notesSlides/notesSlide131.xml"/><Relationship Id="rId1" Type="http://schemas.openxmlformats.org/officeDocument/2006/relationships/slideLayout" Target="../slideLayouts/slideLayout809.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13.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29.jpeg"/><Relationship Id="rId7" Type="http://schemas.openxmlformats.org/officeDocument/2006/relationships/diagramColors" Target="../diagrams/colors8.xml"/><Relationship Id="rId2" Type="http://schemas.openxmlformats.org/officeDocument/2006/relationships/notesSlide" Target="../notesSlides/notesSlide132.xml"/><Relationship Id="rId1" Type="http://schemas.openxmlformats.org/officeDocument/2006/relationships/slideLayout" Target="../slideLayouts/slideLayout809.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14.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29.jpeg"/><Relationship Id="rId7" Type="http://schemas.openxmlformats.org/officeDocument/2006/relationships/diagramColors" Target="../diagrams/colors9.xml"/><Relationship Id="rId2" Type="http://schemas.openxmlformats.org/officeDocument/2006/relationships/notesSlide" Target="../notesSlides/notesSlide133.xml"/><Relationship Id="rId1" Type="http://schemas.openxmlformats.org/officeDocument/2006/relationships/slideLayout" Target="../slideLayouts/slideLayout809.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15.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29.jpeg"/><Relationship Id="rId7" Type="http://schemas.openxmlformats.org/officeDocument/2006/relationships/diagramColors" Target="../diagrams/colors10.xml"/><Relationship Id="rId2" Type="http://schemas.openxmlformats.org/officeDocument/2006/relationships/notesSlide" Target="../notesSlides/notesSlide134.xml"/><Relationship Id="rId1" Type="http://schemas.openxmlformats.org/officeDocument/2006/relationships/slideLayout" Target="../slideLayouts/slideLayout809.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16.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29.jpeg"/><Relationship Id="rId7" Type="http://schemas.openxmlformats.org/officeDocument/2006/relationships/diagramColors" Target="../diagrams/colors11.xml"/><Relationship Id="rId2" Type="http://schemas.openxmlformats.org/officeDocument/2006/relationships/notesSlide" Target="../notesSlides/notesSlide135.xml"/><Relationship Id="rId1" Type="http://schemas.openxmlformats.org/officeDocument/2006/relationships/slideLayout" Target="../slideLayouts/slideLayout809.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17.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29.jpeg"/><Relationship Id="rId7" Type="http://schemas.openxmlformats.org/officeDocument/2006/relationships/diagramColors" Target="../diagrams/colors12.xml"/><Relationship Id="rId2" Type="http://schemas.openxmlformats.org/officeDocument/2006/relationships/notesSlide" Target="../notesSlides/notesSlide136.xml"/><Relationship Id="rId1" Type="http://schemas.openxmlformats.org/officeDocument/2006/relationships/slideLayout" Target="../slideLayouts/slideLayout809.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18.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29.jpeg"/><Relationship Id="rId7" Type="http://schemas.openxmlformats.org/officeDocument/2006/relationships/diagramColors" Target="../diagrams/colors13.xml"/><Relationship Id="rId2" Type="http://schemas.openxmlformats.org/officeDocument/2006/relationships/notesSlide" Target="../notesSlides/notesSlide137.xml"/><Relationship Id="rId1" Type="http://schemas.openxmlformats.org/officeDocument/2006/relationships/slideLayout" Target="../slideLayouts/slideLayout809.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19.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38.xml"/><Relationship Id="rId1" Type="http://schemas.openxmlformats.org/officeDocument/2006/relationships/slideLayout" Target="../slideLayouts/slideLayout389.xml"/></Relationships>
</file>

<file path=ppt/slides/_rels/slide2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66.xml"/></Relationships>
</file>

<file path=ppt/slides/_rels/slide22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39.xml"/><Relationship Id="rId1" Type="http://schemas.openxmlformats.org/officeDocument/2006/relationships/slideLayout" Target="../slideLayouts/slideLayout957.xml"/><Relationship Id="rId4" Type="http://schemas.openxmlformats.org/officeDocument/2006/relationships/image" Target="../media/image134.png"/></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970.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994.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98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2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668.xml"/></Relationships>
</file>

<file path=ppt/slides/_rels/slide22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668.xml"/></Relationships>
</file>

<file path=ppt/slides/_rels/slide229.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66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slideLayout" Target="../slideLayouts/slideLayout668.xml"/></Relationships>
</file>

<file path=ppt/slides/_rels/slide231.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668.xml"/></Relationships>
</file>

<file path=ppt/slides/_rels/slide232.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668.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4.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43.xml"/><Relationship Id="rId1" Type="http://schemas.openxmlformats.org/officeDocument/2006/relationships/slideLayout" Target="../slideLayouts/slideLayout681.xml"/></Relationships>
</file>

<file path=ppt/slides/_rels/slide23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44.xml"/><Relationship Id="rId1" Type="http://schemas.openxmlformats.org/officeDocument/2006/relationships/slideLayout" Target="../slideLayouts/slideLayout68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7.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45.xml"/><Relationship Id="rId1" Type="http://schemas.openxmlformats.org/officeDocument/2006/relationships/slideLayout" Target="../slideLayouts/slideLayout86.xml"/><Relationship Id="rId4" Type="http://schemas.openxmlformats.org/officeDocument/2006/relationships/image" Target="../media/image145.jpe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6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900.xml"/></Relationships>
</file>

<file path=ppt/slides/_rels/slide24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47.xml"/><Relationship Id="rId1" Type="http://schemas.openxmlformats.org/officeDocument/2006/relationships/slideLayout" Target="../slideLayouts/slideLayout820.xml"/></Relationships>
</file>

<file path=ppt/slides/_rels/slide24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820.xml"/></Relationships>
</file>

<file path=ppt/slides/_rels/slide24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820.xml"/></Relationships>
</file>

<file path=ppt/slides/_rels/slide24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820.xml"/></Relationships>
</file>

<file path=ppt/slides/_rels/slide24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820.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66.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1.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316.xml"/><Relationship Id="rId1" Type="http://schemas.openxmlformats.org/officeDocument/2006/relationships/themeOverride" Target="../theme/themeOverride14.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33.xml"/></Relationships>
</file>

<file path=ppt/slides/_rels/slide25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0.xml"/><Relationship Id="rId1" Type="http://schemas.openxmlformats.org/officeDocument/2006/relationships/slideLayout" Target="../slideLayouts/slideLayout394.xml"/></Relationships>
</file>

<file path=ppt/slides/_rels/slide25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1.xml"/><Relationship Id="rId1" Type="http://schemas.openxmlformats.org/officeDocument/2006/relationships/slideLayout" Target="../slideLayouts/slideLayout394.xml"/></Relationships>
</file>

<file path=ppt/slides/_rels/slide25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2.xml"/><Relationship Id="rId1" Type="http://schemas.openxmlformats.org/officeDocument/2006/relationships/slideLayout" Target="../slideLayouts/slideLayout394.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5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3.xml"/><Relationship Id="rId1" Type="http://schemas.openxmlformats.org/officeDocument/2006/relationships/slideLayout" Target="../slideLayouts/slideLayout23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60.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4.xml"/><Relationship Id="rId1" Type="http://schemas.openxmlformats.org/officeDocument/2006/relationships/slideLayout" Target="../slideLayouts/slideLayout394.xml"/><Relationship Id="rId4" Type="http://schemas.openxmlformats.org/officeDocument/2006/relationships/image" Target="../media/image148.emf"/></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576.xml"/></Relationships>
</file>

<file path=ppt/slides/_rels/slide264.xml.rels><?xml version="1.0" encoding="UTF-8" standalone="yes"?>
<Relationships xmlns="http://schemas.openxmlformats.org/package/2006/relationships"><Relationship Id="rId3" Type="http://schemas.openxmlformats.org/officeDocument/2006/relationships/image" Target="../media/image149.emf"/><Relationship Id="rId2" Type="http://schemas.openxmlformats.org/officeDocument/2006/relationships/notesSlide" Target="../notesSlides/notesSlide156.xml"/><Relationship Id="rId1" Type="http://schemas.openxmlformats.org/officeDocument/2006/relationships/slideLayout" Target="../slideLayouts/slideLayout74.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27.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48.emf"/><Relationship Id="rId2" Type="http://schemas.openxmlformats.org/officeDocument/2006/relationships/audio" Target="../media/audio1.wav"/><Relationship Id="rId1" Type="http://schemas.openxmlformats.org/officeDocument/2006/relationships/slideLayout" Target="../slideLayouts/slideLayout543.xml"/><Relationship Id="rId6" Type="http://schemas.openxmlformats.org/officeDocument/2006/relationships/audio" Target="../media/audio5.wav"/><Relationship Id="rId5" Type="http://schemas.openxmlformats.org/officeDocument/2006/relationships/audio" Target="../media/audio4.wav"/><Relationship Id="rId4" Type="http://schemas.openxmlformats.org/officeDocument/2006/relationships/audio" Target="../media/audio3.wav"/></Relationships>
</file>

<file path=ppt/slides/_rels/slide270.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57.xml"/><Relationship Id="rId1" Type="http://schemas.openxmlformats.org/officeDocument/2006/relationships/slideLayout" Target="../slideLayouts/slideLayout92.xml"/></Relationships>
</file>

<file path=ppt/slides/_rels/slide271.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58.xml"/><Relationship Id="rId1" Type="http://schemas.openxmlformats.org/officeDocument/2006/relationships/slideLayout" Target="../slideLayouts/slideLayout92.xml"/></Relationships>
</file>

<file path=ppt/slides/_rels/slide272.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59.xml"/><Relationship Id="rId1" Type="http://schemas.openxmlformats.org/officeDocument/2006/relationships/slideLayout" Target="../slideLayouts/slideLayout92.xml"/></Relationships>
</file>

<file path=ppt/slides/_rels/slide273.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60.xml"/><Relationship Id="rId1" Type="http://schemas.openxmlformats.org/officeDocument/2006/relationships/slideLayout" Target="../slideLayouts/slideLayout9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394.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6.xml.rels><?xml version="1.0" encoding="UTF-8" standalone="yes"?>
<Relationships xmlns="http://schemas.openxmlformats.org/package/2006/relationships"><Relationship Id="rId2" Type="http://schemas.openxmlformats.org/officeDocument/2006/relationships/image" Target="../media/image152.emf"/><Relationship Id="rId1" Type="http://schemas.openxmlformats.org/officeDocument/2006/relationships/slideLayout" Target="../slideLayouts/slideLayout255.xml"/></Relationships>
</file>

<file path=ppt/slides/_rels/slide277.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2.xml"/><Relationship Id="rId1" Type="http://schemas.openxmlformats.org/officeDocument/2006/relationships/slideLayout" Target="../slideLayouts/slideLayout856.xml"/><Relationship Id="rId4" Type="http://schemas.openxmlformats.org/officeDocument/2006/relationships/image" Target="../media/image154.jpeg"/></Relationships>
</file>

<file path=ppt/slides/_rels/slide278.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3.xml"/><Relationship Id="rId1" Type="http://schemas.openxmlformats.org/officeDocument/2006/relationships/slideLayout" Target="../slideLayouts/slideLayout144.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66.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55.xml"/></Relationships>
</file>

<file path=ppt/slides/_rels/slide281.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6.xml"/><Relationship Id="rId1" Type="http://schemas.openxmlformats.org/officeDocument/2006/relationships/slideLayout" Target="../slideLayouts/slideLayout845.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09.xml"/></Relationships>
</file>

<file path=ppt/slides/_rels/slide286.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68.xml"/><Relationship Id="rId1" Type="http://schemas.openxmlformats.org/officeDocument/2006/relationships/slideLayout" Target="../slideLayouts/slideLayout419.xml"/></Relationships>
</file>

<file path=ppt/slides/_rels/slide28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69.xml"/><Relationship Id="rId1" Type="http://schemas.openxmlformats.org/officeDocument/2006/relationships/slideLayout" Target="../slideLayouts/slideLayout419.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394.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394.xml"/></Relationships>
</file>

<file path=ppt/slides/_rels/slide29.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29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72.xml"/><Relationship Id="rId1" Type="http://schemas.openxmlformats.org/officeDocument/2006/relationships/slideLayout" Target="../slideLayouts/slideLayout431.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394.xml"/></Relationships>
</file>

<file path=ppt/slides/_rels/slide292.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74.xml"/><Relationship Id="rId1" Type="http://schemas.openxmlformats.org/officeDocument/2006/relationships/slideLayout" Target="../slideLayouts/slideLayout432.xml"/></Relationships>
</file>

<file path=ppt/slides/_rels/slide293.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862.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394.xml"/></Relationships>
</file>

<file path=ppt/slides/_rels/slide29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76.xml"/><Relationship Id="rId1" Type="http://schemas.openxmlformats.org/officeDocument/2006/relationships/slideLayout" Target="../slideLayouts/slideLayout435.xml"/></Relationships>
</file>

<file path=ppt/slides/_rels/slide29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77.xml"/><Relationship Id="rId1" Type="http://schemas.openxmlformats.org/officeDocument/2006/relationships/slideLayout" Target="../slideLayouts/slideLayout435.xml"/><Relationship Id="rId5" Type="http://schemas.openxmlformats.org/officeDocument/2006/relationships/image" Target="../media/image162.jpeg"/><Relationship Id="rId4" Type="http://schemas.openxmlformats.org/officeDocument/2006/relationships/image" Target="../media/image161.jpeg"/></Relationships>
</file>

<file path=ppt/slides/_rels/slide297.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78.xml"/><Relationship Id="rId1" Type="http://schemas.openxmlformats.org/officeDocument/2006/relationships/slideLayout" Target="../slideLayouts/slideLayout435.xml"/><Relationship Id="rId4" Type="http://schemas.openxmlformats.org/officeDocument/2006/relationships/image" Target="../media/image164.png"/></Relationships>
</file>

<file path=ppt/slides/_rels/slide29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79.xml"/><Relationship Id="rId1" Type="http://schemas.openxmlformats.org/officeDocument/2006/relationships/slideLayout" Target="../slideLayouts/slideLayout435.xml"/></Relationships>
</file>

<file path=ppt/slides/_rels/slide29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80.xml"/><Relationship Id="rId1" Type="http://schemas.openxmlformats.org/officeDocument/2006/relationships/slideLayout" Target="../slideLayouts/slideLayout454.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9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00.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81.xml"/><Relationship Id="rId1" Type="http://schemas.openxmlformats.org/officeDocument/2006/relationships/slideLayout" Target="../slideLayouts/slideLayout407.xml"/></Relationships>
</file>

<file path=ppt/slides/_rels/slide301.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266.xml"/></Relationships>
</file>

<file path=ppt/slides/_rels/slide302.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2.xml"/><Relationship Id="rId1" Type="http://schemas.openxmlformats.org/officeDocument/2006/relationships/slideLayout" Target="../slideLayouts/slideLayout92.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04.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83.xml"/><Relationship Id="rId1" Type="http://schemas.openxmlformats.org/officeDocument/2006/relationships/slideLayout" Target="../slideLayouts/slideLayout92.xml"/></Relationships>
</file>

<file path=ppt/slides/_rels/slide30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84.xml"/><Relationship Id="rId1" Type="http://schemas.openxmlformats.org/officeDocument/2006/relationships/slideLayout" Target="../slideLayouts/slideLayout912.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933.xml"/></Relationships>
</file>

<file path=ppt/slides/_rels/slide30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86.xml"/><Relationship Id="rId1" Type="http://schemas.openxmlformats.org/officeDocument/2006/relationships/slideLayout" Target="../slideLayouts/slideLayout912.xml"/></Relationships>
</file>

<file path=ppt/slides/_rels/slide308.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87.xml"/><Relationship Id="rId1" Type="http://schemas.openxmlformats.org/officeDocument/2006/relationships/slideLayout" Target="../slideLayouts/slideLayout928.xml"/></Relationships>
</file>

<file path=ppt/slides/_rels/slide30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88.xml"/><Relationship Id="rId1" Type="http://schemas.openxmlformats.org/officeDocument/2006/relationships/slideLayout" Target="../slideLayouts/slideLayout928.xml"/></Relationships>
</file>

<file path=ppt/slides/_rels/slide31.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1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89.xml"/><Relationship Id="rId1" Type="http://schemas.openxmlformats.org/officeDocument/2006/relationships/slideLayout" Target="../slideLayouts/slideLayout928.xml"/></Relationships>
</file>

<file path=ppt/slides/_rels/slide311.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922.xml"/></Relationships>
</file>

<file path=ppt/slides/_rels/slide312.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90.xml"/><Relationship Id="rId1" Type="http://schemas.openxmlformats.org/officeDocument/2006/relationships/slideLayout" Target="../slideLayouts/slideLayout928.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1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91.xml"/><Relationship Id="rId1" Type="http://schemas.openxmlformats.org/officeDocument/2006/relationships/slideLayout" Target="../slideLayouts/slideLayout92.xml"/></Relationships>
</file>

<file path=ppt/slides/_rels/slide315.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92.xml"/><Relationship Id="rId1" Type="http://schemas.openxmlformats.org/officeDocument/2006/relationships/slideLayout" Target="../slideLayouts/slideLayout465.xml"/><Relationship Id="rId4" Type="http://schemas.openxmlformats.org/officeDocument/2006/relationships/image" Target="../media/image173.png"/></Relationships>
</file>

<file path=ppt/slides/_rels/slide316.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93.xml"/><Relationship Id="rId1" Type="http://schemas.openxmlformats.org/officeDocument/2006/relationships/slideLayout" Target="../slideLayouts/slideLayout465.xml"/><Relationship Id="rId4" Type="http://schemas.openxmlformats.org/officeDocument/2006/relationships/image" Target="../media/image175.jpeg"/></Relationships>
</file>

<file path=ppt/slides/_rels/slide317.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94.xml"/><Relationship Id="rId1" Type="http://schemas.openxmlformats.org/officeDocument/2006/relationships/slideLayout" Target="../slideLayouts/slideLayout940.xml"/></Relationships>
</file>

<file path=ppt/slides/_rels/slide318.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95.xml"/><Relationship Id="rId1" Type="http://schemas.openxmlformats.org/officeDocument/2006/relationships/slideLayout" Target="../slideLayouts/slideLayout471.xml"/></Relationships>
</file>

<file path=ppt/slides/_rels/slide319.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96.xml"/><Relationship Id="rId1" Type="http://schemas.openxmlformats.org/officeDocument/2006/relationships/slideLayout" Target="../slideLayouts/slideLayout394.xml"/></Relationships>
</file>

<file path=ppt/slides/_rels/slide32.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97.xml"/><Relationship Id="rId1" Type="http://schemas.openxmlformats.org/officeDocument/2006/relationships/slideLayout" Target="../slideLayouts/slideLayout92.xml"/></Relationships>
</file>

<file path=ppt/slides/_rels/slide322.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98.xml"/><Relationship Id="rId1" Type="http://schemas.openxmlformats.org/officeDocument/2006/relationships/slideLayout" Target="../slideLayouts/slideLayout92.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99.xml"/><Relationship Id="rId1" Type="http://schemas.openxmlformats.org/officeDocument/2006/relationships/slideLayout" Target="../slideLayouts/slideLayout92.xml"/></Relationships>
</file>

<file path=ppt/slides/_rels/slide32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00.xml"/><Relationship Id="rId1" Type="http://schemas.openxmlformats.org/officeDocument/2006/relationships/slideLayout" Target="../slideLayouts/slideLayout995.xml"/></Relationships>
</file>

<file path=ppt/slides/_rels/slide326.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01.xml"/><Relationship Id="rId1" Type="http://schemas.openxmlformats.org/officeDocument/2006/relationships/slideLayout" Target="../slideLayouts/slideLayout92.xml"/></Relationships>
</file>

<file path=ppt/slides/_rels/slide327.xml.rels><?xml version="1.0" encoding="UTF-8" standalone="yes"?>
<Relationships xmlns="http://schemas.openxmlformats.org/package/2006/relationships"><Relationship Id="rId3" Type="http://schemas.openxmlformats.org/officeDocument/2006/relationships/image" Target="../media/image185.emf"/><Relationship Id="rId2" Type="http://schemas.openxmlformats.org/officeDocument/2006/relationships/image" Target="../media/image184.emf"/><Relationship Id="rId1" Type="http://schemas.openxmlformats.org/officeDocument/2006/relationships/slideLayout" Target="../slideLayouts/slideLayout277.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34.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40.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310.xml"/><Relationship Id="rId6" Type="http://schemas.openxmlformats.org/officeDocument/2006/relationships/image" Target="../media/image190.png"/><Relationship Id="rId5" Type="http://schemas.openxmlformats.org/officeDocument/2006/relationships/image" Target="../media/image189.png"/><Relationship Id="rId4" Type="http://schemas.openxmlformats.org/officeDocument/2006/relationships/image" Target="../media/image188.png"/></Relationships>
</file>

<file path=ppt/slides/_rels/slide341.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83.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43.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02.xml"/><Relationship Id="rId1" Type="http://schemas.openxmlformats.org/officeDocument/2006/relationships/slideLayout" Target="../slideLayouts/slideLayout92.xml"/></Relationships>
</file>

<file path=ppt/slides/_rels/slide34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03.xml"/><Relationship Id="rId1" Type="http://schemas.openxmlformats.org/officeDocument/2006/relationships/slideLayout" Target="../slideLayouts/slideLayout394.xml"/></Relationships>
</file>

<file path=ppt/slides/_rels/slide34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04.xml"/><Relationship Id="rId1" Type="http://schemas.openxmlformats.org/officeDocument/2006/relationships/slideLayout" Target="../slideLayouts/slideLayout394.xml"/></Relationships>
</file>

<file path=ppt/slides/_rels/slide34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05.xml"/><Relationship Id="rId1" Type="http://schemas.openxmlformats.org/officeDocument/2006/relationships/slideLayout" Target="../slideLayouts/slideLayout394.xml"/></Relationships>
</file>

<file path=ppt/slides/_rels/slide34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06.xml"/><Relationship Id="rId1" Type="http://schemas.openxmlformats.org/officeDocument/2006/relationships/slideLayout" Target="../slideLayouts/slideLayout394.xml"/></Relationships>
</file>

<file path=ppt/slides/_rels/slide34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07.xml"/><Relationship Id="rId1" Type="http://schemas.openxmlformats.org/officeDocument/2006/relationships/slideLayout" Target="../slideLayouts/slideLayout394.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94.xml"/></Relationships>
</file>

<file path=ppt/slides/_rels/slide35.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4.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50.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209.xml"/><Relationship Id="rId1" Type="http://schemas.openxmlformats.org/officeDocument/2006/relationships/slideLayout" Target="../slideLayouts/slideLayout92.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52.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210.xml"/><Relationship Id="rId1" Type="http://schemas.openxmlformats.org/officeDocument/2006/relationships/slideLayout" Target="../slideLayouts/slideLayout697.xml"/><Relationship Id="rId4" Type="http://schemas.openxmlformats.org/officeDocument/2006/relationships/image" Target="../media/image195.png"/></Relationships>
</file>

<file path=ppt/slides/_rels/slide36.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audio" Target="../media/audio8.wav"/><Relationship Id="rId1" Type="http://schemas.openxmlformats.org/officeDocument/2006/relationships/slideLayout" Target="../slideLayouts/slideLayout543.xml"/><Relationship Id="rId6" Type="http://schemas.openxmlformats.org/officeDocument/2006/relationships/image" Target="../media/image51.emf"/><Relationship Id="rId5" Type="http://schemas.openxmlformats.org/officeDocument/2006/relationships/audio" Target="../media/audio3.wav"/><Relationship Id="rId4" Type="http://schemas.openxmlformats.org/officeDocument/2006/relationships/audio" Target="../media/audio2.wav"/></Relationships>
</file>

<file path=ppt/slides/_rels/slide37.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554.xml"/></Relationships>
</file>

<file path=ppt/slides/_rels/slide3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1.xml"/><Relationship Id="rId1" Type="http://schemas.openxmlformats.org/officeDocument/2006/relationships/slideLayout" Target="../slideLayouts/slideLayout40.xml"/><Relationship Id="rId4" Type="http://schemas.openxmlformats.org/officeDocument/2006/relationships/image" Target="../media/image54.png"/></Relationships>
</file>

<file path=ppt/slides/_rels/slide39.xml.rels><?xml version="1.0" encoding="UTF-8" standalone="yes"?>
<Relationships xmlns="http://schemas.openxmlformats.org/package/2006/relationships"><Relationship Id="rId2" Type="http://schemas.openxmlformats.org/officeDocument/2006/relationships/audio" Target="../media/audio9.wav"/><Relationship Id="rId1" Type="http://schemas.openxmlformats.org/officeDocument/2006/relationships/slideLayout" Target="../slideLayouts/slideLayout25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94.xml"/></Relationships>
</file>

<file path=ppt/slides/_rels/slide40.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55.png"/><Relationship Id="rId1" Type="http://schemas.openxmlformats.org/officeDocument/2006/relationships/slideLayout" Target="../slideLayouts/slideLayout200.xml"/></Relationships>
</file>

<file path=ppt/slides/_rels/slide4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7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4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74.xml"/></Relationships>
</file>

<file path=ppt/slides/_rels/slide4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7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4.xml"/></Relationships>
</file>

<file path=ppt/slides/_rels/slide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59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4.xml"/></Relationships>
</file>

<file path=ppt/slides/_rels/slide5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5.xml"/><Relationship Id="rId1" Type="http://schemas.openxmlformats.org/officeDocument/2006/relationships/slideLayout" Target="../slideLayouts/slideLayout55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07.xml"/></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7.xml"/><Relationship Id="rId1" Type="http://schemas.openxmlformats.org/officeDocument/2006/relationships/slideLayout" Target="../slideLayouts/slideLayout92.xml"/></Relationships>
</file>

<file path=ppt/slides/_rels/slide5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8.xml"/><Relationship Id="rId1" Type="http://schemas.openxmlformats.org/officeDocument/2006/relationships/slideLayout" Target="../slideLayouts/slideLayout92.xml"/></Relationships>
</file>

<file path=ppt/slides/_rels/slide5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9.xml"/><Relationship Id="rId1" Type="http://schemas.openxmlformats.org/officeDocument/2006/relationships/slideLayout" Target="../slideLayouts/slideLayout92.xml"/></Relationships>
</file>

<file path=ppt/slides/_rels/slide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0.xml"/><Relationship Id="rId1" Type="http://schemas.openxmlformats.org/officeDocument/2006/relationships/slideLayout" Target="../slideLayouts/slideLayout92.xml"/></Relationships>
</file>

<file path=ppt/slides/_rels/slide5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1.xml"/><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2.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3.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610.xml"/></Relationships>
</file>

<file path=ppt/slides/_rels/slide6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4.xml"/><Relationship Id="rId1" Type="http://schemas.openxmlformats.org/officeDocument/2006/relationships/slideLayout" Target="../slideLayouts/slideLayout716.xml"/></Relationships>
</file>

<file path=ppt/slides/_rels/slide6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5.xml"/><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6.xml"/><Relationship Id="rId1" Type="http://schemas.openxmlformats.org/officeDocument/2006/relationships/slideLayout" Target="../slideLayouts/slideLayout30.xml"/></Relationships>
</file>

<file path=ppt/slides/_rels/slide6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7.xml"/><Relationship Id="rId1" Type="http://schemas.openxmlformats.org/officeDocument/2006/relationships/slideLayout" Target="../slideLayouts/slideLayout36.xml"/><Relationship Id="rId4" Type="http://schemas.openxmlformats.org/officeDocument/2006/relationships/image" Target="../media/image67.jpeg"/></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649.xml"/><Relationship Id="rId2" Type="http://schemas.openxmlformats.org/officeDocument/2006/relationships/tags" Target="../tags/tag1.xml"/><Relationship Id="rId1" Type="http://schemas.openxmlformats.org/officeDocument/2006/relationships/themeOverride" Target="../theme/themeOverride4.xml"/><Relationship Id="rId5" Type="http://schemas.openxmlformats.org/officeDocument/2006/relationships/image" Target="../media/image68.jpeg"/><Relationship Id="rId4" Type="http://schemas.openxmlformats.org/officeDocument/2006/relationships/notesSlide" Target="../notesSlides/notesSlide28.xml"/></Relationships>
</file>

<file path=ppt/slides/_rels/slide6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583.xml"/><Relationship Id="rId1" Type="http://schemas.openxmlformats.org/officeDocument/2006/relationships/themeOverride" Target="../theme/themeOverride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9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6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0.xml"/><Relationship Id="rId1" Type="http://schemas.openxmlformats.org/officeDocument/2006/relationships/slideLayout" Target="../slideLayouts/slideLayout39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4.jpeg"/><Relationship Id="rId1" Type="http://schemas.openxmlformats.org/officeDocument/2006/relationships/slideLayout" Target="../slideLayouts/slideLayout593.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1.xml"/><Relationship Id="rId1" Type="http://schemas.openxmlformats.org/officeDocument/2006/relationships/slideLayout" Target="../slideLayouts/slideLayout716.xml"/></Relationships>
</file>

<file path=ppt/slides/_rels/slide7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2.xml"/><Relationship Id="rId1" Type="http://schemas.openxmlformats.org/officeDocument/2006/relationships/slideLayout" Target="../slideLayouts/slideLayout41.xml"/><Relationship Id="rId4" Type="http://schemas.openxmlformats.org/officeDocument/2006/relationships/image" Target="../media/image70.jpeg"/></Relationships>
</file>

<file path=ppt/slides/_rels/slide7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3.xml"/><Relationship Id="rId1" Type="http://schemas.openxmlformats.org/officeDocument/2006/relationships/slideLayout" Target="../slideLayouts/slideLayout494.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650.xml"/><Relationship Id="rId1" Type="http://schemas.openxmlformats.org/officeDocument/2006/relationships/tags" Target="../tags/tag2.xml"/><Relationship Id="rId4" Type="http://schemas.openxmlformats.org/officeDocument/2006/relationships/image" Target="../media/image68.jpeg"/></Relationships>
</file>

<file path=ppt/slides/_rels/slide7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7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7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7.xml"/><Relationship Id="rId1" Type="http://schemas.openxmlformats.org/officeDocument/2006/relationships/slideLayout" Target="../slideLayouts/slideLayout509.xml"/></Relationships>
</file>

<file path=ppt/slides/_rels/slide78.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8.xml"/><Relationship Id="rId1" Type="http://schemas.openxmlformats.org/officeDocument/2006/relationships/slideLayout" Target="../slideLayouts/slideLayout509.xml"/></Relationships>
</file>

<file path=ppt/slides/_rels/slide7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9.xml"/><Relationship Id="rId1" Type="http://schemas.openxmlformats.org/officeDocument/2006/relationships/slideLayout" Target="../slideLayouts/slideLayout516.xml"/></Relationships>
</file>

<file path=ppt/slides/_rels/slide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4.jpeg"/><Relationship Id="rId1" Type="http://schemas.openxmlformats.org/officeDocument/2006/relationships/slideLayout" Target="../slideLayouts/slideLayout593.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532.xml"/><Relationship Id="rId1" Type="http://schemas.openxmlformats.org/officeDocument/2006/relationships/themeOverride" Target="../theme/themeOverride6.xml"/><Relationship Id="rId4" Type="http://schemas.openxmlformats.org/officeDocument/2006/relationships/image" Target="../media/image75.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532.xml"/><Relationship Id="rId1" Type="http://schemas.openxmlformats.org/officeDocument/2006/relationships/themeOverride" Target="../theme/themeOverride7.xml"/><Relationship Id="rId4" Type="http://schemas.openxmlformats.org/officeDocument/2006/relationships/image" Target="../media/image75.jpeg"/></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45.xml"/></Relationships>
</file>

<file path=ppt/slides/_rels/slide8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3.xml"/><Relationship Id="rId1" Type="http://schemas.openxmlformats.org/officeDocument/2006/relationships/slideLayout" Target="../slideLayouts/slideLayout494.xml"/></Relationships>
</file>

<file path=ppt/slides/_rels/slide84.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78.jpeg"/><Relationship Id="rId18" Type="http://schemas.openxmlformats.org/officeDocument/2006/relationships/image" Target="../media/image83.jpe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image" Target="../media/image77.jpeg"/><Relationship Id="rId17" Type="http://schemas.openxmlformats.org/officeDocument/2006/relationships/image" Target="../media/image82.jpeg"/><Relationship Id="rId2" Type="http://schemas.openxmlformats.org/officeDocument/2006/relationships/tags" Target="../tags/tag3.xml"/><Relationship Id="rId16" Type="http://schemas.openxmlformats.org/officeDocument/2006/relationships/image" Target="../media/image81.jpeg"/><Relationship Id="rId1" Type="http://schemas.openxmlformats.org/officeDocument/2006/relationships/themeOverride" Target="../theme/themeOverride8.xml"/><Relationship Id="rId6" Type="http://schemas.openxmlformats.org/officeDocument/2006/relationships/tags" Target="../tags/tag7.xml"/><Relationship Id="rId11" Type="http://schemas.openxmlformats.org/officeDocument/2006/relationships/notesSlide" Target="../notesSlides/notesSlide44.xml"/><Relationship Id="rId5" Type="http://schemas.openxmlformats.org/officeDocument/2006/relationships/tags" Target="../tags/tag6.xml"/><Relationship Id="rId15" Type="http://schemas.openxmlformats.org/officeDocument/2006/relationships/image" Target="../media/image80.jpeg"/><Relationship Id="rId10" Type="http://schemas.openxmlformats.org/officeDocument/2006/relationships/slideLayout" Target="../slideLayouts/slideLayout650.xml"/><Relationship Id="rId19" Type="http://schemas.openxmlformats.org/officeDocument/2006/relationships/image" Target="../media/image84.jpeg"/><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image" Target="../media/image79.jpeg"/></Relationships>
</file>

<file path=ppt/slides/_rels/slide8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5.xml"/><Relationship Id="rId1" Type="http://schemas.openxmlformats.org/officeDocument/2006/relationships/slideLayout" Target="../slideLayouts/slideLayout36.xml"/><Relationship Id="rId4" Type="http://schemas.openxmlformats.org/officeDocument/2006/relationships/image" Target="../media/image67.jpe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7.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194.xml"/></Relationships>
</file>

<file path=ppt/slides/_rels/slide8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6.xml"/><Relationship Id="rId1" Type="http://schemas.openxmlformats.org/officeDocument/2006/relationships/slideLayout" Target="../slideLayouts/slideLayout644.xml"/></Relationships>
</file>

<file path=ppt/slides/_rels/slide8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7.xml"/><Relationship Id="rId1" Type="http://schemas.openxmlformats.org/officeDocument/2006/relationships/slideLayout" Target="../slideLayouts/slideLayout494.xml"/><Relationship Id="rId6" Type="http://schemas.openxmlformats.org/officeDocument/2006/relationships/image" Target="../media/image87.jpeg"/><Relationship Id="rId5" Type="http://schemas.openxmlformats.org/officeDocument/2006/relationships/image" Target="../media/image86.jpeg"/><Relationship Id="rId4" Type="http://schemas.openxmlformats.org/officeDocument/2006/relationships/image" Target="../media/image67.jpeg"/></Relationships>
</file>

<file path=ppt/slides/_rels/slide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593.xml"/></Relationships>
</file>

<file path=ppt/slides/_rels/slide9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8.xml"/><Relationship Id="rId1" Type="http://schemas.openxmlformats.org/officeDocument/2006/relationships/slideLayout" Target="../slideLayouts/slideLayout499.xml"/></Relationships>
</file>

<file path=ppt/slides/_rels/slide9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9.xml"/><Relationship Id="rId1" Type="http://schemas.openxmlformats.org/officeDocument/2006/relationships/slideLayout" Target="../slideLayouts/slideLayout494.xml"/><Relationship Id="rId4" Type="http://schemas.openxmlformats.org/officeDocument/2006/relationships/image" Target="../media/image67.jpeg"/></Relationships>
</file>

<file path=ppt/slides/_rels/slide9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0.xml"/><Relationship Id="rId1" Type="http://schemas.openxmlformats.org/officeDocument/2006/relationships/slideLayout" Target="../slideLayouts/slideLayout48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4.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205.xml"/></Relationships>
</file>

<file path=ppt/slides/_rels/slide9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1.xml"/><Relationship Id="rId1" Type="http://schemas.openxmlformats.org/officeDocument/2006/relationships/slideLayout" Target="../slideLayouts/slideLayout41.xml"/></Relationships>
</file>

<file path=ppt/slides/_rels/slide9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jpeg"/><Relationship Id="rId1" Type="http://schemas.openxmlformats.org/officeDocument/2006/relationships/slideLayout" Target="../slideLayouts/slideLayout193.xml"/><Relationship Id="rId4" Type="http://schemas.openxmlformats.org/officeDocument/2006/relationships/image" Target="../media/image47.jpeg"/></Relationships>
</file>

<file path=ppt/slides/_rels/slide9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2.xml"/><Relationship Id="rId1" Type="http://schemas.openxmlformats.org/officeDocument/2006/relationships/slideLayout" Target="../slideLayouts/slideLayout92.xml"/></Relationships>
</file>

<file path=ppt/slides/_rels/slide9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3.xml"/><Relationship Id="rId1" Type="http://schemas.openxmlformats.org/officeDocument/2006/relationships/slideLayout" Target="../slideLayouts/slideLayout394.xml"/></Relationships>
</file>

<file path=ppt/slides/_rels/slide9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4.xml"/><Relationship Id="rId1" Type="http://schemas.openxmlformats.org/officeDocument/2006/relationships/slideLayout" Target="../slideLayouts/slideLayout39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31939"/>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0"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en-US"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rPr>
              <a:t>تثنية</a:t>
            </a:r>
            <a:endParaRPr lang="en-US" sz="3200" dirty="0">
              <a:solidFill>
                <a:schemeClr val="tx1"/>
              </a:solidFill>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extLst>
              <p:ext uri="{D42A27DB-BD31-4B8C-83A1-F6EECF244321}">
                <p14:modId xmlns:p14="http://schemas.microsoft.com/office/powerpoint/2010/main" val="3078178177"/>
              </p:ext>
            </p:extLst>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kern="1200" dirty="0">
                          <a:solidFill>
                            <a:schemeClr val="lt1"/>
                          </a:solidFill>
                          <a:effectLst/>
                          <a:latin typeface="Arial" panose="020B0604020202020204" pitchFamily="34" charset="0"/>
                          <a:ea typeface="+mn-ea"/>
                          <a:cs typeface="Arial" panose="020B0604020202020204" pitchFamily="34" charset="0"/>
                        </a:rPr>
                        <a:t>تجديد</a:t>
                      </a:r>
                      <a:r>
                        <a:rPr lang="ar-JO" sz="2400" b="1"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سيعمله</a:t>
                      </a:r>
                      <a:r>
                        <a:rPr lang="ar-JO" sz="1800" b="1" baseline="0" dirty="0">
                          <a:solidFill>
                            <a:srgbClr val="000000"/>
                          </a:solidFill>
                          <a:effectLst/>
                          <a:latin typeface="Arial" panose="020B0604020202020204" pitchFamily="34" charset="0"/>
                          <a:cs typeface="Arial" panose="020B0604020202020204" pitchFamily="34" charset="0"/>
                        </a:rPr>
                        <a:t> الله نبوياً</a:t>
                      </a:r>
                      <a:endPar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dirty="0">
                          <a:solidFill>
                            <a:srgbClr val="000000"/>
                          </a:solidFill>
                          <a:effectLst/>
                          <a:latin typeface="Arial" panose="020B0604020202020204" pitchFamily="34" charset="0"/>
                          <a:cs typeface="Arial" panose="020B0604020202020204" pitchFamily="34" charset="0"/>
                        </a:rPr>
                        <a:t>سهول</a:t>
                      </a:r>
                      <a:r>
                        <a:rPr lang="ar-JO" sz="1800" b="1" baseline="0" dirty="0">
                          <a:solidFill>
                            <a:srgbClr val="000000"/>
                          </a:solidFill>
                          <a:effectLst/>
                          <a:latin typeface="Arial" panose="020B0604020202020204" pitchFamily="34" charset="0"/>
                          <a:cs typeface="Arial" panose="020B0604020202020204" pitchFamily="34" charset="0"/>
                        </a:rPr>
                        <a:t> مؤاب</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حوالي شهر واحد</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3152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rPr>
              <a:t>تثنية</a:t>
            </a:r>
            <a:endParaRPr lang="en-US" sz="3200" dirty="0">
              <a:solidFill>
                <a:schemeClr val="tx1"/>
              </a:solidFill>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kern="1200" dirty="0">
                          <a:solidFill>
                            <a:schemeClr val="lt1"/>
                          </a:solidFill>
                          <a:effectLst/>
                          <a:latin typeface="Arial" panose="020B0604020202020204" pitchFamily="34" charset="0"/>
                          <a:ea typeface="+mn-ea"/>
                          <a:cs typeface="Arial" panose="020B0604020202020204" pitchFamily="34" charset="0"/>
                        </a:rPr>
                        <a:t>تجديد</a:t>
                      </a:r>
                      <a:r>
                        <a:rPr lang="ar-JO" sz="2400" b="1"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سيعمله</a:t>
                      </a:r>
                      <a:r>
                        <a:rPr lang="ar-JO" sz="1800" b="1" baseline="0" dirty="0">
                          <a:solidFill>
                            <a:srgbClr val="000000"/>
                          </a:solidFill>
                          <a:effectLst/>
                          <a:latin typeface="Arial" panose="020B0604020202020204" pitchFamily="34" charset="0"/>
                          <a:cs typeface="Arial" panose="020B0604020202020204" pitchFamily="34" charset="0"/>
                        </a:rPr>
                        <a:t> الله نبوياً</a:t>
                      </a:r>
                      <a:endPar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dirty="0">
                          <a:solidFill>
                            <a:srgbClr val="000000"/>
                          </a:solidFill>
                          <a:effectLst/>
                          <a:latin typeface="Arial" panose="020B0604020202020204" pitchFamily="34" charset="0"/>
                          <a:cs typeface="Arial" panose="020B0604020202020204" pitchFamily="34" charset="0"/>
                        </a:rPr>
                        <a:t>سهول</a:t>
                      </a:r>
                      <a:r>
                        <a:rPr lang="ar-JO" sz="1800" b="1" baseline="0" dirty="0">
                          <a:solidFill>
                            <a:srgbClr val="000000"/>
                          </a:solidFill>
                          <a:effectLst/>
                          <a:latin typeface="Arial" panose="020B0604020202020204" pitchFamily="34" charset="0"/>
                          <a:cs typeface="Arial" panose="020B0604020202020204" pitchFamily="34" charset="0"/>
                        </a:rPr>
                        <a:t> مؤاب</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حوالي شهر واحد</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4215392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تثنية</a:t>
            </a:r>
            <a:r>
              <a:rPr lang="ar-JO" sz="8800" dirty="0">
                <a:latin typeface="Arial" charset="0"/>
                <a:ea typeface="Osaka" charset="0"/>
                <a:cs typeface="Arial" charset="0"/>
              </a:rPr>
              <a:t> 4  </a:t>
            </a:r>
            <a:r>
              <a:rPr lang="en-US" sz="8800" dirty="0">
                <a:latin typeface="Arial" charset="0"/>
                <a:ea typeface="Osaka" charset="0"/>
                <a:cs typeface="Arial" charset="0"/>
              </a:rPr>
              <a:t> </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23973477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ct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 مقدمة في الوصايا العشر </a:t>
            </a: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(4:44- 5: 33)</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b="1" dirty="0">
                <a:solidFill>
                  <a:srgbClr val="FFFFFF"/>
                </a:solidFill>
                <a:effectLst/>
                <a:latin typeface="Arial"/>
                <a:cs typeface="Arial"/>
              </a:rPr>
              <a:t>الموعظة رقم 2: الأحكام</a:t>
            </a:r>
            <a:br>
              <a:rPr lang="ar-JO" sz="3600" b="1" dirty="0">
                <a:solidFill>
                  <a:srgbClr val="FFFFFF"/>
                </a:solidFill>
                <a:effectLst/>
                <a:latin typeface="Arial"/>
                <a:cs typeface="Arial"/>
              </a:rPr>
            </a:br>
            <a:r>
              <a:rPr lang="ar-JO" sz="3600" b="1" dirty="0">
                <a:solidFill>
                  <a:srgbClr val="FFFFFF"/>
                </a:solidFill>
                <a:effectLst/>
                <a:latin typeface="Arial"/>
                <a:cs typeface="Arial"/>
              </a:rPr>
              <a:t>(4: 44- 26: 19)</a:t>
            </a:r>
            <a:endParaRPr lang="en-US" sz="3600" b="1" dirty="0">
              <a:solidFill>
                <a:srgbClr val="FFFFFF"/>
              </a:solidFill>
              <a:effectLst/>
              <a:latin typeface="Arial"/>
              <a:cs typeface="Arial"/>
            </a:endParaRPr>
          </a:p>
        </p:txBody>
      </p:sp>
    </p:spTree>
    <p:extLst>
      <p:ext uri="{BB962C8B-B14F-4D97-AF65-F5344CB8AC3E}">
        <p14:creationId xmlns:p14="http://schemas.microsoft.com/office/powerpoint/2010/main" val="1506494719"/>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charset="0"/>
                <a:ea typeface="Osaka" charset="0"/>
                <a:cs typeface="Arial" charset="0"/>
              </a:rPr>
              <a:t>تثنية 5</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98668952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ar-JO" sz="60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العشر الكبار</a:t>
            </a:r>
            <a:endParaRPr lang="en-US" sz="60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خروج 20 و تثنية 5</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2774456"/>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32EC28F-33F7-3927-076B-90091C9664FC}"/>
              </a:ext>
            </a:extLst>
          </p:cNvPr>
          <p:cNvGrpSpPr/>
          <p:nvPr/>
        </p:nvGrpSpPr>
        <p:grpSpPr>
          <a:xfrm>
            <a:off x="432465" y="1073272"/>
            <a:ext cx="8128978" cy="4978999"/>
            <a:chOff x="432465" y="1908086"/>
            <a:chExt cx="8128978" cy="4978999"/>
          </a:xfrm>
        </p:grpSpPr>
        <p:pic>
          <p:nvPicPr>
            <p:cNvPr id="5" name="Picture 4">
              <a:extLst>
                <a:ext uri="{FF2B5EF4-FFF2-40B4-BE49-F238E27FC236}">
                  <a16:creationId xmlns:a16="http://schemas.microsoft.com/office/drawing/2014/main" id="{6D39A889-BADB-B8B3-DA2E-A8B78A2D882E}"/>
                </a:ext>
              </a:extLst>
            </p:cNvPr>
            <p:cNvPicPr>
              <a:picLocks noChangeAspect="1"/>
            </p:cNvPicPr>
            <p:nvPr/>
          </p:nvPicPr>
          <p:blipFill>
            <a:blip r:embed="rId3"/>
            <a:stretch>
              <a:fillRect/>
            </a:stretch>
          </p:blipFill>
          <p:spPr>
            <a:xfrm>
              <a:off x="432465" y="1908086"/>
              <a:ext cx="8128978" cy="4978999"/>
            </a:xfrm>
            <a:prstGeom prst="rect">
              <a:avLst/>
            </a:prstGeom>
          </p:spPr>
        </p:pic>
        <p:sp>
          <p:nvSpPr>
            <p:cNvPr id="11" name="Rectangle 10">
              <a:extLst>
                <a:ext uri="{FF2B5EF4-FFF2-40B4-BE49-F238E27FC236}">
                  <a16:creationId xmlns:a16="http://schemas.microsoft.com/office/drawing/2014/main" id="{988809A6-B1D6-110A-00BD-2F86CE8FC60F}"/>
                </a:ext>
              </a:extLst>
            </p:cNvPr>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22" name="Rectangle 21">
              <a:extLst>
                <a:ext uri="{FF2B5EF4-FFF2-40B4-BE49-F238E27FC236}">
                  <a16:creationId xmlns:a16="http://schemas.microsoft.com/office/drawing/2014/main" id="{BAEC2161-2FAE-417B-FD30-49DA46F60FAE}"/>
                </a:ext>
              </a:extLst>
            </p:cNvPr>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الإنسان</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5.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أكرم</a:t>
            </a: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أباك و أمك</a:t>
            </a:r>
            <a:endParaRPr kumimoji="0" lang="en-US"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6. لا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تقتل</a:t>
            </a:r>
            <a:endParaRPr kumimoji="0" lang="en-US"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7. لا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تزن</a:t>
            </a:r>
            <a:endParaRPr kumimoji="0" lang="en-US"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8. لا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تسرق</a:t>
            </a:r>
            <a:endParaRPr kumimoji="0" lang="en-US"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9. لا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تكذب</a:t>
            </a:r>
            <a:endParaRPr kumimoji="0" lang="en-US"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10. لا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تشته</a:t>
            </a:r>
            <a:endParaRPr kumimoji="0" lang="en-US"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الله</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1. لا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تعبد</a:t>
            </a: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 آلهة أخرى</a:t>
            </a:r>
            <a:endParaRPr kumimoji="0" lang="en-US"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2. لا تصنع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أصناماً</a:t>
            </a:r>
            <a:endParaRPr kumimoji="0" lang="en-US"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3. لا تستخدم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اسم </a:t>
            </a: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الله باطل</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a:t>
            </a:r>
            <a:endParaRPr kumimoji="0" lang="en-US"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4. احفظ يوم </a:t>
            </a:r>
            <a:r>
              <a:rPr kumimoji="0" lang="ar-JO" sz="2400" b="1" i="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السبت</a:t>
            </a:r>
            <a:r>
              <a:rPr kumimoji="0" lang="ar-JO"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مقدساً</a:t>
            </a:r>
            <a:endParaRPr kumimoji="0" lang="en-US" sz="2400" b="1" i="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ar-JO" sz="48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منطقتين أساسيتين</a:t>
            </a:r>
            <a:endParaRPr lang="en-US" sz="48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أخبر الشخص الذي بجانبك الوصايا العشرة بالترتيب</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49240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ما هم؟</a:t>
            </a:r>
            <a:endParaRPr kumimoji="0" lang="en-US" sz="5400" b="1" i="0"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9815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مِنْ كُلِّ قَلْبِكَ،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٣٨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(مت 22: 37- 38).</a:t>
            </a:r>
            <a:endPar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4290700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2- 3</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"أَنَا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أَخْرَجَكَ مِنْ أَرْضِ مِصْرَ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بَيْتِ ٱلْعُبُودِيَّةِ.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a:t>
            </a: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يَكُنْ لَكَ آلِهَةٌ أُخْرَى أَمَامِي."</a:t>
            </a:r>
            <a:endPar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1</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2127774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4- 5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لَكَ تِمْثَالًا مَنْحُوتًا،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صُورَةً مَا مِمَّا فِي ٱلسَّمَاءِ مِنْ فَوْقُ،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ٱلْأَرْضِ مِنْ تَحْتُ،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ٱلْمَاءِ مِنْ تَحْتِ ٱلْأَرْضِ.</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0"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٥</a:t>
            </a: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تَسْجُدْ لَهُنَّ وَلَا تَعْبُدْهُنَّ،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لِأَنِّي أَنَا ٱلرَّبَّ إِلَهَكَ إِلَهٌ غَيُورٌ."</a:t>
            </a:r>
            <a:endPar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2</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53484741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prstClr val="white"/>
                </a:solidFill>
                <a:effectLst/>
                <a:uLnTx/>
                <a:uFillTx/>
                <a:latin typeface="Arial"/>
                <a:ea typeface="ＭＳ Ｐゴシック" charset="0"/>
                <a:cs typeface="Arial"/>
              </a:rPr>
              <a:t>تثنية</a:t>
            </a:r>
            <a:endParaRPr kumimoji="0" lang="en-US" sz="48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
        <p:nvSpPr>
          <p:cNvPr id="15" name="Rectangle 14"/>
          <p:cNvSpPr/>
          <p:nvPr/>
        </p:nvSpPr>
        <p:spPr>
          <a:xfrm>
            <a:off x="170121" y="688345"/>
            <a:ext cx="1967023"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 الإخبار عن فشل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 نهاية تيهان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 احتلال جلعاد و باشان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4. الحث على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5. تطبيق الوصايا العشر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6. تعليم الناموس للأطفال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7. تدمير الوثنية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8. ضرورة امتحان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9. نعمة الله بعد التشفع</a:t>
            </a:r>
          </a:p>
        </p:txBody>
      </p:sp>
      <p:sp>
        <p:nvSpPr>
          <p:cNvPr id="16" name="Rectangle 15"/>
          <p:cNvSpPr/>
          <p:nvPr/>
        </p:nvSpPr>
        <p:spPr>
          <a:xfrm>
            <a:off x="2137144" y="688346"/>
            <a:ext cx="2413591"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10. لوحي العهد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11. ميراث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12. الحث على الإنفصال المقدس</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13. يجب قتل الأنبياء الكذبة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14. الأطعمة المناسبة للأكل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15. طريقة تحويل الديون</a:t>
            </a:r>
          </a:p>
        </p:txBody>
      </p:sp>
      <p:sp>
        <p:nvSpPr>
          <p:cNvPr id="17" name="Rectangle 16"/>
          <p:cNvSpPr/>
          <p:nvPr/>
        </p:nvSpPr>
        <p:spPr>
          <a:xfrm>
            <a:off x="4827181" y="688347"/>
            <a:ext cx="2243470"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16. تحديد و شرح الأعياد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17. إبادة جميع فاعلي الشر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18. حقوق اللاويين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19. قاتل السهو يمنح 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20. استراتيجية حروب الرب</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21. حقوق المرأة المسبية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22. القوانين الجنسية و الأخلاقية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23. استبعاد من الجماعة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24. ترك الشريك قانونياً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25. تلخيص القوانين المدنية</a:t>
            </a:r>
          </a:p>
        </p:txBody>
      </p:sp>
      <p:sp>
        <p:nvSpPr>
          <p:cNvPr id="18" name="Rectangle 17"/>
          <p:cNvSpPr/>
          <p:nvPr/>
        </p:nvSpPr>
        <p:spPr>
          <a:xfrm>
            <a:off x="7070651" y="688347"/>
            <a:ext cx="2073345"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26. تقدمات الباكورة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27. بناء مذبح عيبال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28. البركات و اللعنات الممتدة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29. العصيان يجلب اللعنات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30. مبادرة لاتباع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31. بدء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32. ترنيمة جديدة لموسى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33. منح البركات للأسباط</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i="0"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34. نهاية حياة موسى</a:t>
            </a: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5 ب - 6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"أَفْتَقِدُ ذُنُوبَ ٱلْآبَاءِ فِي ٱلْأَبْنَاءِ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فِي ٱلْجِيلِ ٱلثَّالِثِ وَٱلرَّابِعِ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مُبْغِضِيَّ،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0"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٦</a:t>
            </a: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وَأَصْنَعُ إِحْسَانًا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إِلَى أُلُوفٍ مِنْ مُحِبِّيَّ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وَحَافِظِي وَصَايَايَ."</a:t>
            </a:r>
            <a:endPar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2</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32070891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"لَا تَنْطِقْ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 بِٱسْمِ ٱلرَّبِّ إِلَهِكَ بَاطِلًا،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 لِأَنَّ ٱلرَّبَّ لَا يُبْرِئُ</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 مَنْ نَطَقَ بِٱسْمِهِ بَاطِلًا."</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3</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261961628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8- 10 أ</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"اُذْكُرْ يَوْمَ ٱلسَّبْتِ لِتُقَدِّسَهُ.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0"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٩</a:t>
            </a: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سِتَّةَ أَيَّامٍ تَعْمَلُ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وَتَصْنَعُ جَمِيعَ عَمَلِكَ،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0"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١٠</a:t>
            </a: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وَأَمَّا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فَفِيهِ سَبْتٌ لِلرَّبِّ إِلَهِكَ.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عَمَلًا مَّا... ."</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4</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01434076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10 أ</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"أَنْتَ وَٱبْنُكَ وَٱبْنَتُكَ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وَعَبْدُكَ وَأَمَتُكَ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وَبَهِيمَتُكَ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وَنَزِيلُكَ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دَاخِلَ أَبْوَابِكَ."</a:t>
            </a:r>
            <a:endPar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4</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41831873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11</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"لِأَنْ فِي سِتَّةِ أَيَّامٍ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صَنَعَ ٱلرَّبُّ ٱلسَّمَاءَ وَٱلْأَرْضَ وَٱلْبَحْرَ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وَكُلَّ مَا فِيهَا،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وَٱسْتَرَاحَ فِي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لِذَلِكَ بَارَكَ ٱلرَّبُّ</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يَوْمَ ٱلسَّبْتِ وَقَدَّسَهُ."</a:t>
            </a:r>
            <a:endPar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4</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253803404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MS PGothic" pitchFamily="34" charset="-128"/>
                <a:cs typeface="Arial"/>
              </a:rPr>
              <a:t>الوصايا 1- 4</a:t>
            </a:r>
            <a:endParaRPr kumimoji="0" lang="en-US" sz="3600" b="1" i="0" u="none" strike="noStrike" kern="1200" cap="none" spc="0" normalizeH="0" baseline="0" noProof="0" dirty="0">
              <a:ln>
                <a:noFill/>
              </a:ln>
              <a:solidFill>
                <a:srgbClr val="FFFFFF"/>
              </a:solidFill>
              <a:effectLst/>
              <a:uLnTx/>
              <a:uFillTx/>
              <a:latin typeface="Arial"/>
              <a:ea typeface="MS PGothic" pitchFamily="34" charset="-128"/>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ar-JO" sz="3600" b="1" dirty="0">
                <a:latin typeface="Arial"/>
                <a:cs typeface="Arial"/>
              </a:rPr>
              <a:t>البناء الثنائي</a:t>
            </a:r>
            <a:endParaRPr lang="en-US" sz="3600" b="1" dirty="0">
              <a:latin typeface="Arial"/>
              <a:cs typeface="Arial"/>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5- 10</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a:t>
            </a:r>
            <a:r>
              <a:rPr kumimoji="0" lang="ar-JO" sz="2000" b="0" i="0" u="none" strike="noStrike" kern="1200" cap="none" spc="0" normalizeH="0" baseline="0" noProof="0" dirty="0">
                <a:ln>
                  <a:noFill/>
                </a:ln>
                <a:solidFill>
                  <a:prstClr val="black"/>
                </a:solidFill>
                <a:effectLst/>
                <a:uLnTx/>
                <a:uFillTx/>
                <a:latin typeface="Arial"/>
                <a:ea typeface="MS PGothic" pitchFamily="34" charset="-128"/>
                <a:cs typeface="Arial"/>
              </a:rPr>
              <a:t>٣٨</a:t>
            </a: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(مت 22: 37- 38).</a:t>
            </a:r>
            <a:endPar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endParaRP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"وَٱلثَّانِيَةُ مِثْلُهَا: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تُحِبُّ قَرِيبَكَ كَنَفْسِكَ.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a:t>
            </a:r>
            <a:r>
              <a:rPr kumimoji="0" lang="ar-JO" sz="2000" b="0" i="0" u="none" strike="noStrike" kern="1200" cap="none" spc="0" normalizeH="0" baseline="0" noProof="0" dirty="0">
                <a:ln>
                  <a:noFill/>
                </a:ln>
                <a:solidFill>
                  <a:prstClr val="black"/>
                </a:solidFill>
                <a:effectLst/>
                <a:uLnTx/>
                <a:uFillTx/>
                <a:latin typeface="Arial"/>
                <a:ea typeface="MS PGothic" pitchFamily="34" charset="-128"/>
                <a:cs typeface="Arial"/>
              </a:rPr>
              <a:t>٤٠</a:t>
            </a: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بِهَاتَيْنِ ٱلْوَصِيَّتَيْنِ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يَتَعَلَّقُ ٱلنَّامُوسُ كُلُّهُ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 وَٱلْأَنْبِيَاءُ."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a:ea typeface="MS PGothic" pitchFamily="34" charset="-128"/>
                <a:cs typeface="Arial"/>
              </a:rPr>
              <a:t>(مت 22: 39- 40).</a:t>
            </a:r>
            <a:endPar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2044718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12</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"أَكْرِمْ أَبَاكَ وَأُمَّكَ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لِكَيْ تَطُولَ أَيَّامُكَ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عَلَى ٱلْأَرْضِ ٱلَّتِي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يُعْطِيكَ ٱلرَّبُّ إِلَهُكَ."</a:t>
            </a:r>
            <a:endPar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5</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04003534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13</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"لَا تَقْتُلْ."</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6</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60399247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14</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"لَا تَزْنِ."</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7</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63045645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15</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"لَا تَسْرِقْ."</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8</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74805948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b="1"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39755512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16</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"لَا تَشْهَدْ عَلَى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 شَهَادَةَ زُورٍ."</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9</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52397444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a:cs typeface="Arial"/>
              </a:rPr>
              <a:t>خروج 20: 17</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"لَا تَشْتَهِ بَيْتَ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 لَا تَشْتَهِ ٱمْرَأَةَ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 وَلَا عَبْدَهُ، وَلَا أَمَتَهُ،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 وَلَا ثَوْرَهُ، وَلَا حِمَارَهُ،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Arial"/>
                <a:ea typeface="MS PGothic" pitchFamily="34" charset="-128"/>
                <a:cs typeface="Arial"/>
              </a:rPr>
              <a:t> وَلَا شَيْئًا مِمَّا لِقَرِيبِكَ."</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MS PGothic" pitchFamily="34" charset="-128"/>
                <a:cs typeface="Arial"/>
              </a:rPr>
              <a:t>الوصية 10</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258283618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كيف يتم</a:t>
            </a:r>
            <a:br>
              <a:rPr kumimoji="0" lang="en-US" sz="4400" b="1" i="0" u="none" strike="noStrike" kern="1200" cap="none" spc="0" normalizeH="0" baseline="0" noProof="0" dirty="0">
                <a:ln>
                  <a:noFill/>
                </a:ln>
                <a:solidFill>
                  <a:prstClr val="white"/>
                </a:solidFill>
                <a:effectLst/>
                <a:uLnTx/>
                <a:uFillTx/>
                <a:latin typeface="Calibri"/>
                <a:ea typeface="MS PGothic" pitchFamily="34" charset="-128"/>
              </a:rPr>
            </a:br>
            <a:r>
              <a:rPr kumimoji="0" lang="ar-JO" sz="5400" b="1" i="0"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تطبيقها اليوم؟</a:t>
            </a:r>
            <a:endParaRPr kumimoji="0" lang="en-US" sz="5400" b="1" i="0"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804850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ar-JO" altLang="zh-CN" dirty="0">
                <a:latin typeface="Arial" panose="020B0604020202020204" pitchFamily="34" charset="0"/>
                <a:cs typeface="Arial" panose="020B0604020202020204" pitchFamily="34" charset="0"/>
              </a:rPr>
              <a:t>ماذا يقصد المؤلفون ؟</a:t>
            </a:r>
            <a:endParaRPr kumimoji="1" lang="en-US" altLang="zh-CN" dirty="0">
              <a:latin typeface="Arial" panose="020B0604020202020204" pitchFamily="34" charset="0"/>
              <a:cs typeface="Arial" panose="020B0604020202020204" pitchFamily="34" charset="0"/>
            </a:endParaRP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على الرغم من أن وعود [سيناء] هي إلى حد ما دائمة وغير مشروطة ، فإن العهد نفسه يتطلب طاعة مخلصة لله</a:t>
            </a:r>
            <a:r>
              <a:rPr kumimoji="1" lang="en-US" altLang="zh-CN"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zh-CN"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112</a:t>
            </a:r>
            <a:r>
              <a:rPr kumimoji="1" lang="en-US" altLang="zh-CN"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993832156"/>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0819" name="Text Box 27"/>
          <p:cNvSpPr txBox="1">
            <a:spLocks noChangeArrowheads="1"/>
          </p:cNvSpPr>
          <p:nvPr/>
        </p:nvSpPr>
        <p:spPr bwMode="auto">
          <a:xfrm>
            <a:off x="8318590" y="17407"/>
            <a:ext cx="704039"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charset="0"/>
                <a:ea typeface="ＭＳ Ｐゴシック" charset="0"/>
                <a:cs typeface="MS PGothic" charset="0"/>
              </a:rPr>
              <a:t>112</a:t>
            </a:r>
            <a:endPar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MS PGothic" charset="0"/>
            </a:endParaRPr>
          </a:p>
        </p:txBody>
      </p:sp>
      <p:sp>
        <p:nvSpPr>
          <p:cNvPr id="3" name="Title 2"/>
          <p:cNvSpPr>
            <a:spLocks noGrp="1"/>
          </p:cNvSpPr>
          <p:nvPr>
            <p:ph type="title"/>
          </p:nvPr>
        </p:nvSpPr>
        <p:spPr>
          <a:xfrm>
            <a:off x="0" y="-69592"/>
            <a:ext cx="9144000" cy="673100"/>
          </a:xfrm>
          <a:noFill/>
          <a:ln>
            <a:noFill/>
          </a:ln>
        </p:spPr>
        <p:txBody>
          <a:bodyPr anchor="ctr"/>
          <a:lstStyle/>
          <a:p>
            <a:pPr marL="719138" indent="-719138" algn="ctr" eaLnBrk="1" hangingPunct="1"/>
            <a:r>
              <a:rPr lang="ar-JO" sz="3600" b="1" kern="1200" dirty="0">
                <a:solidFill>
                  <a:srgbClr val="FFFFFF"/>
                </a:solidFill>
                <a:effectLst>
                  <a:glow rad="254000">
                    <a:srgbClr val="000000">
                      <a:alpha val="85000"/>
                    </a:srgbClr>
                  </a:glow>
                </a:effectLst>
                <a:latin typeface="Arial"/>
                <a:cs typeface="Arial"/>
              </a:rPr>
              <a:t>اختبار سريع عن الناموس</a:t>
            </a:r>
            <a:endParaRPr lang="en-US" sz="3600" b="1" kern="1200" dirty="0">
              <a:solidFill>
                <a:srgbClr val="FFFFFF"/>
              </a:solidFill>
              <a:effectLst>
                <a:glow rad="254000">
                  <a:srgbClr val="000000">
                    <a:alpha val="85000"/>
                  </a:srgbClr>
                </a:glow>
              </a:effectLst>
              <a:latin typeface="Arial"/>
              <a:cs typeface="Arial"/>
            </a:endParaRPr>
          </a:p>
        </p:txBody>
      </p:sp>
      <p:sp>
        <p:nvSpPr>
          <p:cNvPr id="7" name="Rectangle 5"/>
          <p:cNvSpPr txBox="1">
            <a:spLocks noChangeArrowheads="1"/>
          </p:cNvSpPr>
          <p:nvPr/>
        </p:nvSpPr>
        <p:spPr bwMode="auto">
          <a:xfrm>
            <a:off x="0" y="852714"/>
            <a:ext cx="9069388"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1. ص     خ  يجب على المسيحيين أن يحفظوا أجزاء من الناموس ليست مكررة في العهد الجديد</a:t>
            </a: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 ص     خ  يجب أن تستمر طاعة السبت من قبل المسيحيين</a:t>
            </a:r>
            <a:endPar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3. ص     خ  المؤمنون اليوم ملزمون بحفظ كل الوصايا العشرة</a:t>
            </a:r>
            <a:endPar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 ص     خ  يجب ممارسة العشور من كل أتباع المسيح</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5. ص     خ  المسيحيون اليوم ممنوعون من أكل الدم (مثل يونغ تاو فو، سفك الدم، دم    </a:t>
            </a:r>
          </a:p>
          <a:p>
            <a:pPr marL="1435100" marR="0" lvl="2" indent="-1435100" algn="r" defTabSz="457200" rtl="1" eaLnBrk="1" fontAlgn="base" latinLnBrk="0" hangingPunct="1">
              <a:lnSpc>
                <a:spcPct val="100000"/>
              </a:lnSpc>
              <a:spcBef>
                <a:spcPct val="0"/>
              </a:spcBef>
              <a:spcAft>
                <a:spcPct val="0"/>
              </a:spcAft>
              <a:buClrTx/>
              <a:buSzTx/>
              <a:buFontTx/>
              <a:buNone/>
              <a:defRPr/>
            </a:pPr>
            <a:r>
              <a:rPr lang="ar-JO" sz="2400" b="1" dirty="0">
                <a:solidFill>
                  <a:srgbClr val="FFFF00"/>
                </a:solidFill>
                <a:effectLst>
                  <a:glow rad="101600">
                    <a:srgbClr val="000000">
                      <a:alpha val="75000"/>
                    </a:srgbClr>
                  </a:glow>
                </a:effectLst>
                <a:latin typeface="Arial"/>
                <a:cs typeface="Arial"/>
              </a:rPr>
              <a:t>                 </a:t>
            </a:r>
            <a:r>
              <a:rPr kumimoji="0" lang="ar-JO"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الخنزير أو البط في رأس السنة الصينية)</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 ص     خ  لا يجب على المسيحيين أن يستفيدوا من المؤمنين الآخرين بحسب الناموس</a:t>
            </a:r>
            <a:r>
              <a:rPr lang="en-US" sz="2400" b="1" baseline="0" dirty="0">
                <a:solidFill>
                  <a:srgbClr val="FFFFFF"/>
                </a:solidFill>
                <a:effectLst>
                  <a:glow rad="101600">
                    <a:srgbClr val="000000">
                      <a:alpha val="75000"/>
                    </a:srgbClr>
                  </a:glow>
                </a:effectLst>
                <a:latin typeface="Arial"/>
                <a:cs typeface="Arial"/>
              </a:rPr>
              <a:t> </a:t>
            </a:r>
            <a:r>
              <a:rPr kumimoji="0" lang="ar-JO"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(تث 23: 19، خر 22: 25، لا 25: 36-37، حز 18: 8، 13، 17، 22: 12، أم 15: 5، 28: 8) </a:t>
            </a:r>
            <a:r>
              <a:rPr kumimoji="0" lang="ar-JO" sz="2400" b="1" i="0" u="none" strike="noStrike" kern="1200" cap="none" spc="0" normalizeH="0" noProof="0" dirty="0">
                <a:ln>
                  <a:noFill/>
                </a:ln>
                <a:solidFill>
                  <a:srgbClr val="FFFFFF"/>
                </a:solidFill>
                <a:effectLst>
                  <a:glow rad="101600">
                    <a:srgbClr val="000000">
                      <a:alpha val="75000"/>
                    </a:srgbClr>
                  </a:glow>
                </a:effectLst>
                <a:uLnTx/>
                <a:uFillTx/>
                <a:latin typeface="Arial"/>
                <a:ea typeface="ＭＳ Ｐゴシック" charset="0"/>
                <a:cs typeface="Arial"/>
              </a:rPr>
              <a:t> </a:t>
            </a:r>
            <a:endPar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7. ص     خ  هناك ناموسين بالحقيقة : الأخلاقي (الوصايا العشر) و الإحتفالي / المدني</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6" name="Title 2"/>
          <p:cNvSpPr txBox="1">
            <a:spLocks/>
          </p:cNvSpPr>
          <p:nvPr/>
        </p:nvSpPr>
        <p:spPr bwMode="auto">
          <a:xfrm>
            <a:off x="-121371" y="852714"/>
            <a:ext cx="9144000" cy="848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r" defTabSz="4572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صح (ص) أم خطأ (خ) ؟ ما هي وجهة نظرك ؟</a:t>
            </a:r>
            <a:endParaRPr kumimoji="0" lang="en-US" sz="2400" b="1"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604448224"/>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1" y="457200"/>
            <a:ext cx="8717581" cy="1243608"/>
          </a:xfrm>
        </p:spPr>
        <p:txBody>
          <a:bodyPr/>
          <a:lstStyle/>
          <a:p>
            <a:pPr algn="r" eaLnBrk="1" hangingPunct="1">
              <a:defRPr/>
            </a:pPr>
            <a:r>
              <a:rPr lang="ar-JO" altLang="zh-CN" b="1" dirty="0">
                <a:solidFill>
                  <a:schemeClr val="bg1"/>
                </a:solidFill>
                <a:effectLst>
                  <a:glow rad="254000">
                    <a:schemeClr val="tx1">
                      <a:alpha val="85000"/>
                    </a:schemeClr>
                  </a:glow>
                </a:effectLst>
                <a:cs typeface="Arial"/>
              </a:rPr>
              <a:t>ب. تعريف الناموس</a:t>
            </a:r>
            <a:endParaRPr lang="en-US" altLang="zh-CN" b="1" dirty="0">
              <a:solidFill>
                <a:schemeClr val="bg1"/>
              </a:solidFill>
              <a:effectLst>
                <a:glow rad="254000">
                  <a:schemeClr val="tx1">
                    <a:alpha val="85000"/>
                  </a:schemeClr>
                </a:glow>
              </a:effectLst>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1. التوراة كسفر واحد</a:t>
            </a:r>
            <a:endPar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endParaRPr>
          </a:p>
          <a:p>
            <a:pPr marL="742950" marR="0" lvl="0" indent="-742950" algn="r" defTabSz="914400" rtl="1" eaLnBrk="1" fontAlgn="base" latinLnBrk="0" hangingPunct="1">
              <a:lnSpc>
                <a:spcPct val="100000"/>
              </a:lnSpc>
              <a:spcBef>
                <a:spcPct val="0"/>
              </a:spcBef>
              <a:spcAft>
                <a:spcPct val="0"/>
              </a:spcAft>
              <a:buClrTx/>
              <a:buSzTx/>
              <a:buFontTx/>
              <a:buNone/>
              <a:tabLst/>
              <a:defRPr/>
            </a:pPr>
            <a:r>
              <a:rPr kumimoji="0" lang="ar-JO"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2. التوراة كخمسة أسفار</a:t>
            </a:r>
            <a:endPar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3. العهد القديم كاملاً</a:t>
            </a:r>
            <a:endPar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4. أدب قانوني (خر 20 – تث 33)</a:t>
            </a:r>
            <a:endPar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endParaRPr>
          </a:p>
        </p:txBody>
      </p:sp>
      <p:sp>
        <p:nvSpPr>
          <p:cNvPr id="8" name="Text Box 27"/>
          <p:cNvSpPr txBox="1">
            <a:spLocks noChangeArrowheads="1"/>
          </p:cNvSpPr>
          <p:nvPr/>
        </p:nvSpPr>
        <p:spPr bwMode="auto">
          <a:xfrm>
            <a:off x="8225374"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i="0" u="none" strike="noStrike" kern="0" cap="none" spc="0" normalizeH="0" baseline="0" noProof="0" dirty="0">
                <a:ln>
                  <a:noFill/>
                </a:ln>
                <a:solidFill>
                  <a:srgbClr val="FFFFFF"/>
                </a:solidFill>
                <a:effectLst/>
                <a:uLnTx/>
                <a:uFillTx/>
                <a:latin typeface="Arial" charset="0"/>
                <a:ea typeface="ＭＳ Ｐゴシック" charset="0"/>
              </a:rPr>
              <a:t>112</a:t>
            </a:r>
            <a:endPar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1" y="457200"/>
            <a:ext cx="6989361" cy="2455520"/>
          </a:xfrm>
        </p:spPr>
        <p:txBody>
          <a:bodyPr/>
          <a:lstStyle/>
          <a:p>
            <a:pPr defTabSz="914400" eaLnBrk="1" hangingPunct="1">
              <a:defRPr/>
            </a:pPr>
            <a:r>
              <a:rPr lang="ar-JO" altLang="zh-CN" sz="6000" b="1" dirty="0">
                <a:solidFill>
                  <a:srgbClr val="FFFFFF"/>
                </a:solidFill>
                <a:effectLst>
                  <a:glow rad="254000">
                    <a:srgbClr val="000000">
                      <a:alpha val="85000"/>
                    </a:srgbClr>
                  </a:glow>
                </a:effectLst>
                <a:cs typeface="Arial"/>
              </a:rPr>
              <a:t>علاقة</a:t>
            </a:r>
            <a:br>
              <a:rPr lang="ar-JO" altLang="zh-CN" sz="6000" b="1" dirty="0">
                <a:solidFill>
                  <a:srgbClr val="FFFFFF"/>
                </a:solidFill>
                <a:effectLst>
                  <a:glow rad="254000">
                    <a:srgbClr val="000000">
                      <a:alpha val="85000"/>
                    </a:srgbClr>
                  </a:glow>
                </a:effectLst>
                <a:cs typeface="Arial"/>
              </a:rPr>
            </a:br>
            <a:r>
              <a:rPr lang="ar-JO" altLang="zh-CN" sz="6000" b="1" dirty="0">
                <a:solidFill>
                  <a:srgbClr val="FFFFFF"/>
                </a:solidFill>
                <a:effectLst>
                  <a:glow rad="254000">
                    <a:srgbClr val="000000">
                      <a:alpha val="85000"/>
                    </a:srgbClr>
                  </a:glow>
                </a:effectLst>
                <a:cs typeface="Arial"/>
              </a:rPr>
              <a:t>المسيحي</a:t>
            </a:r>
            <a:br>
              <a:rPr lang="ar-JO" altLang="zh-CN" sz="6000" b="1" dirty="0">
                <a:solidFill>
                  <a:srgbClr val="FFFFFF"/>
                </a:solidFill>
                <a:effectLst>
                  <a:glow rad="254000">
                    <a:srgbClr val="000000">
                      <a:alpha val="85000"/>
                    </a:srgbClr>
                  </a:glow>
                </a:effectLst>
                <a:cs typeface="Arial"/>
              </a:rPr>
            </a:br>
            <a:r>
              <a:rPr lang="ar-JO" altLang="zh-CN" sz="6000" b="1" dirty="0">
                <a:solidFill>
                  <a:srgbClr val="FFFFFF"/>
                </a:solidFill>
                <a:effectLst>
                  <a:glow rad="254000">
                    <a:srgbClr val="000000">
                      <a:alpha val="85000"/>
                    </a:srgbClr>
                  </a:glow>
                </a:effectLst>
                <a:cs typeface="Arial"/>
              </a:rPr>
              <a:t>بالناموس</a:t>
            </a:r>
            <a:endParaRPr lang="en-US" altLang="zh-CN" sz="6000" b="1" dirty="0">
              <a:solidFill>
                <a:srgbClr val="FFFFFF"/>
              </a:solidFill>
              <a:effectLst>
                <a:glow rad="254000">
                  <a:srgbClr val="000000">
                    <a:alpha val="85000"/>
                  </a:srgbClr>
                </a:glow>
              </a:effectLst>
              <a:cs typeface="Arial"/>
            </a:endParaRPr>
          </a:p>
        </p:txBody>
      </p:sp>
      <p:sp>
        <p:nvSpPr>
          <p:cNvPr id="9" name="Text Box 27"/>
          <p:cNvSpPr txBox="1">
            <a:spLocks noChangeArrowheads="1"/>
          </p:cNvSpPr>
          <p:nvPr/>
        </p:nvSpPr>
        <p:spPr bwMode="auto">
          <a:xfrm>
            <a:off x="8225374"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i="0" u="none" strike="noStrike" kern="0" cap="none" spc="0" normalizeH="0" baseline="0" noProof="0" dirty="0">
                <a:ln>
                  <a:noFill/>
                </a:ln>
                <a:solidFill>
                  <a:srgbClr val="FFFFFF"/>
                </a:solidFill>
                <a:effectLst/>
                <a:uLnTx/>
                <a:uFillTx/>
                <a:latin typeface="Arial" charset="0"/>
                <a:ea typeface="ＭＳ Ｐゴシック" charset="0"/>
              </a:rPr>
              <a:t>112</a:t>
            </a:r>
            <a:endPar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994744314"/>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ث. مقاصد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68646" y="857873"/>
            <a:ext cx="9049623" cy="5667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1. يعلن أو يوضح </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خطية</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 البشر (غل 3: 19)</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2. يعلن </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قداسة</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 الله (1 بط 1: 15)</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3. يعلن </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معايير القداسة </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للشعب في شركته مع الله (مز 24: 3-5)</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4. </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يشرف عليه </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من خلال التطور الجسدي، العقلي و الروحي لمفديي إسرائيل حتى يصل إلى النضوج في المسيح (غل 3: 24)</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113</a:t>
            </a:r>
            <a:endParaRPr kumimoji="0" lang="en-US" altLang="zh-CN"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ج. دوايت بنتيكوست، قصد الناموس الكفارة الكتابية 128 (تموز 1971): 227-33</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08495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6" end="6"/>
                                            </p:txEl>
                                          </p:spTgt>
                                        </p:tgtEl>
                                        <p:attrNameLst>
                                          <p:attrName>style.visibility</p:attrName>
                                        </p:attrNameLst>
                                      </p:cBhvr>
                                      <p:to>
                                        <p:strVal val="visible"/>
                                      </p:to>
                                    </p:set>
                                    <p:animEffect transition="in" filter="blinds(horizontal)">
                                      <p:cBhvr>
                                        <p:cTn id="16"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ث. مقاصد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801807" y="764704"/>
            <a:ext cx="8350785" cy="5760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5. </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يوحد</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 الشعب ليؤسس الأمة في خضوع اختياري لمراسيم الله (خر 19: 5-8، تث 5: 27-28)</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6. </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يفصل</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 إسرائيل عن باقي الشعوب كمملكة كهنة لتوصل حق الله لهذه الشعوب (خر 31: 13)</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7. يوفر </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غفران</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 الخطايا لبني إسرائيل لاسترداد شركتهم مع الله حتى مع أنهم يعيشون كشعب مفدي (لا 1-7)</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113</a:t>
            </a:r>
            <a:endParaRPr kumimoji="0" lang="en-US" altLang="zh-CN"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ج. دوايت بنتيكوست، قصد الناموس الكفارة الكتابية 128 (تموز 1971): 227-33</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690815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ث. مقاصد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0" y="852714"/>
            <a:ext cx="8962345"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8. يعطي امتيازاً لإسرائيل ل</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عبادة</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 الله كشعب مفدي (لا 23)</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722313" marR="0" lvl="2" indent="-722313" algn="l" defTabSz="457200" rtl="0" eaLnBrk="0" fontAlgn="base" latinLnBrk="0" hangingPunct="0">
              <a:lnSpc>
                <a:spcPct val="9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9. </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يمتحن</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 إذا كان الشخص ضمن الملكوت أو الثيوقراطية التي يحكمه الله (تث 28) فالإيمان يقود إلى الطاعة و البركة و نقص الإيمان يؤدي إلى العصيان و الدينونة</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10. </a:t>
            </a:r>
            <a:r>
              <a:rPr kumimoji="0" lang="ar-JO" sz="3200" b="1" i="0"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cs typeface="Arial" panose="020B0604020202020204" pitchFamily="34" charset="0"/>
              </a:rPr>
              <a:t>يعلن يسوع </a:t>
            </a: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المسيح (علم دراسة رموز نظام الذبائح، </a:t>
            </a:r>
          </a:p>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rPr>
              <a:t>لوقا 24: 27)</a:t>
            </a: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113</a:t>
            </a:r>
            <a:endParaRPr kumimoji="0" lang="en-US" altLang="zh-CN"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ج. دوايت بنتيكوست، قصد الناموس الكفارة الكتابية 128 (تموز 1971): 227-33</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0141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5" end="5"/>
                                            </p:txEl>
                                          </p:spTgt>
                                        </p:tgtEl>
                                        <p:attrNameLst>
                                          <p:attrName>style.visibility</p:attrName>
                                        </p:attrNameLst>
                                      </p:cBhvr>
                                      <p:to>
                                        <p:strVal val="visible"/>
                                      </p:to>
                                    </p:set>
                                    <p:animEffect transition="in" filter="blinds(horizontal)">
                                      <p:cBhvr>
                                        <p:cTn id="16"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الثاني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
        <p:nvSpPr>
          <p:cNvPr id="3" name="Rectangle 2">
            <a:extLst>
              <a:ext uri="{FF2B5EF4-FFF2-40B4-BE49-F238E27FC236}">
                <a16:creationId xmlns:a16="http://schemas.microsoft.com/office/drawing/2014/main" id="{9CFDB075-885A-2B8A-3269-592EBC2A9AB3}"/>
              </a:ext>
            </a:extLst>
          </p:cNvPr>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تثنية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399050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ar-JO" altLang="zh-CN" dirty="0">
                <a:latin typeface="Arial" charset="0"/>
                <a:cs typeface="Arial"/>
              </a:rPr>
              <a:t>تفسير و وعظ الأدب القانوني</a:t>
            </a:r>
            <a:endParaRPr lang="en-US"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التفسير : أدرس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القصد خلف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الوصية القانونية و اسأل : لماذا أعطيت هذه الوصية لإسرائيل ؟</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التأسيس : لاحظ قصد الناموس من خلال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مبدأ عام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يظهر شخصية الله</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التطبيق : أظهر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كيف يرتبط هذا المبدأ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لحالة معاصرة موازية</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endPar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503309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التوصيات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الموازي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الحديث</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9276107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لتفسير        ناموس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138499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حين تحصدون أرضكم لا تحصدوا أطرافها و لا تعودوا إلى الحقل لجمع ما تبقى أو سقط بل تتركوه للفقراء و الغرباء أنا إلهكم    (لا 23: 22)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الكسل المقدر إلهياً</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29323367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لتفسير        ناموس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التأسيس</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 يريد الله من شعبه أن يعطوا المهمشين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فرصة الحصول على لقمة العيش</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15696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التفسير :</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لا تحصد زوايا الحقول لأن الله يشفق على الفقراء الذين يجب أن يلتقطوا من أجل طعامهم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التطبيق :</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بصفتك صاحب عمل ، يجب عليك توفير الفرص للفقراء لدعم أنفسهم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1737380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لتفسير        ناموس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029523"/>
            <a:ext cx="7550573" cy="224676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إن دخل أحدكم كرم شخص آخر يمكنه أن يأكل قدر ما يريد من العنب إلى الشبع و لكن لا يجوز له أن يضع منه في كيس إن عبر أحدكم في حقل قمح لشخص آخر يمكنه أن يقطف من سنابله و يأكل و لكن لا يجوز أن يستخدم المنجل على قمح شخص آخر ليحمل معه (تث 23: 24-25)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سرقة مقدرة إلهياً</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715190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لتفسير        ناموس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التأسيس</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 سمح الله بأخذ كميات صغيرة كونه يهتم أكثر باحتياجات الإنسان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أكثر من الممتلكات البشرية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15696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التفسير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لا تسرق محاصيل جارك و لكن لا تكن خائفاً من سرقة بعض الأمور الصغيرة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156966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التطبيق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كزائر لا تخف أن تأخذ الطعام المسموح لك به و لكن لا تحمل الغداء معك و لا تسرق المناشف</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spTree>
    <p:extLst>
      <p:ext uri="{BB962C8B-B14F-4D97-AF65-F5344CB8AC3E}">
        <p14:creationId xmlns:p14="http://schemas.microsoft.com/office/powerpoint/2010/main" val="40152756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إن جوهر العهد الموسوي</a:t>
            </a:r>
            <a:b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br>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هو الوصايا العشرة</a:t>
            </a:r>
            <a:endParaRPr kumimoji="1" lang="en-US" altLang="zh-CN" sz="4800" b="1" dirty="0">
              <a:solidFill>
                <a:schemeClr val="tx1"/>
              </a:solidFill>
              <a:effectLst>
                <a:glow rad="2286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502774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1236" name="Rectangle 4"/>
          <p:cNvSpPr>
            <a:spLocks noChangeArrowheads="1"/>
          </p:cNvSpPr>
          <p:nvPr/>
        </p:nvSpPr>
        <p:spPr bwMode="auto">
          <a:xfrm>
            <a:off x="1219200" y="762000"/>
            <a:ext cx="7327900" cy="4213974"/>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AFD00"/>
              </a:solidFill>
              <a:effectLst/>
              <a:uLnTx/>
              <a:uFillTx/>
              <a:latin typeface="Times" pitchFamily="-112"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rPr>
              <a:t>تعليم إلهي في ثلاثة أجزاء:</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أخلاقي: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أساس لنظامنا القانوني الحالي.</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مدني: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يجب أن يعيش الناس مع بعضهم البعض في البناء الاجتماعي الجديد.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طقسي</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نعبد الله في البناء الاجتماعي الجديد</a:t>
            </a:r>
            <a:r>
              <a:rPr kumimoji="0" lang="ar-JO" sz="28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1237" name="Rectangle 5"/>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 25-31</a:t>
            </a:r>
            <a:endParaRPr kumimoji="0" lang="en-US" sz="8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13</a:t>
            </a:r>
          </a:p>
        </p:txBody>
      </p:sp>
      <p:sp>
        <p:nvSpPr>
          <p:cNvPr id="490520" name="Text Box 2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sp>
        <p:nvSpPr>
          <p:cNvPr id="351258" name="Text Box 26"/>
          <p:cNvSpPr txBox="1">
            <a:spLocks noChangeArrowheads="1"/>
          </p:cNvSpPr>
          <p:nvPr/>
        </p:nvSpPr>
        <p:spPr bwMode="auto">
          <a:xfrm rot="20048005">
            <a:off x="1333462" y="3354458"/>
            <a:ext cx="6870792" cy="707886"/>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لكن هل العشرة الكبار هي قانون أخلاقي؟</a:t>
            </a:r>
            <a:endParaRPr kumimoji="0" lang="en-US" altLang="zh-CN" sz="44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490522" name="Text Box 27"/>
          <p:cNvSpPr txBox="1">
            <a:spLocks noChangeArrowheads="1"/>
          </p:cNvSpPr>
          <p:nvPr/>
        </p:nvSpPr>
        <p:spPr bwMode="auto">
          <a:xfrm>
            <a:off x="8444319" y="0"/>
            <a:ext cx="704039"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charset="0"/>
                <a:ea typeface="ＭＳ Ｐゴシック" charset="0"/>
              </a:rPr>
              <a:t>104</a:t>
            </a:r>
            <a:endPar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51260" name="Rectangle 28"/>
          <p:cNvSpPr>
            <a:spLocks noGrp="1" noChangeArrowheads="1"/>
          </p:cNvSpPr>
          <p:nvPr>
            <p:ph type="title" idx="4294967295"/>
          </p:nvPr>
        </p:nvSpPr>
        <p:spPr bwMode="auto">
          <a:xfrm>
            <a:off x="1295400" y="914400"/>
            <a:ext cx="7696200" cy="762000"/>
          </a:xfrm>
          <a:prstGeom prst="rect">
            <a:avLst/>
          </a:prstGeom>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defRPr/>
            </a:pPr>
            <a:r>
              <a:rPr lang="ar-JO" sz="3600" b="1" dirty="0">
                <a:solidFill>
                  <a:srgbClr val="FAFD00"/>
                </a:solidFill>
                <a:effectLst/>
                <a:latin typeface="Arial" panose="020B0604020202020204" pitchFamily="34" charset="0"/>
                <a:cs typeface="Arial" panose="020B0604020202020204" pitchFamily="34" charset="0"/>
              </a:rPr>
              <a:t>نظرة تقليدية على الشريعة</a:t>
            </a:r>
            <a:endParaRPr lang="en-US" sz="4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9234136"/>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pPr algn="r"/>
            <a:r>
              <a:rPr lang="ar-JO" b="1" dirty="0">
                <a:effectLst>
                  <a:glow rad="228600">
                    <a:srgbClr val="000000"/>
                  </a:glow>
                </a:effectLst>
                <a:latin typeface="Arial" panose="020B0604020202020204" pitchFamily="34" charset="0"/>
                <a:cs typeface="Arial" panose="020B0604020202020204" pitchFamily="34" charset="0"/>
              </a:rPr>
              <a:t>القانون الأخلاقي يعني أحكام الله التي </a:t>
            </a:r>
            <a:br>
              <a:rPr lang="ar-JO" b="1" dirty="0">
                <a:effectLst>
                  <a:glow rad="228600">
                    <a:srgbClr val="000000"/>
                  </a:glow>
                </a:effectLst>
                <a:latin typeface="Arial" panose="020B0604020202020204" pitchFamily="34" charset="0"/>
                <a:cs typeface="Arial" panose="020B0604020202020204" pitchFamily="34" charset="0"/>
              </a:rPr>
            </a:br>
            <a:r>
              <a:rPr lang="ar-JO" b="1" dirty="0">
                <a:effectLst>
                  <a:glow rad="228600">
                    <a:srgbClr val="000000"/>
                  </a:glow>
                </a:effectLst>
                <a:latin typeface="Arial" panose="020B0604020202020204" pitchFamily="34" charset="0"/>
                <a:cs typeface="Arial" panose="020B0604020202020204" pitchFamily="34" charset="0"/>
              </a:rPr>
              <a:t>تنطبق على ...</a:t>
            </a:r>
            <a:endParaRPr lang="en-US" b="1" dirty="0">
              <a:effectLst>
                <a:glow rad="2286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فترة زمنية</a:t>
            </a:r>
            <a:endParaRPr kumimoji="0" lang="en-US" sz="39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ثقافة</a:t>
            </a:r>
            <a:endParaRPr kumimoji="0" lang="en-US" sz="39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مكان</a:t>
            </a:r>
            <a:endParaRPr kumimoji="0" lang="en-US" sz="39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الناس</a:t>
            </a:r>
            <a:endParaRPr kumimoji="0" lang="en-US" sz="39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134402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i="0"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rPr>
                  <a:t>وصايا العهد القديم</a:t>
                </a:r>
                <a:endParaRPr kumimoji="0" lang="en-US" altLang="zh-CN" sz="2800" b="1" i="0"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endParaRP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endParaRP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ثُمَّ تَكَلَّمَ ٱللهُ بِجَمِيعِ هَذِهِ ٱلْكَلِمَاتِ قَائِلًا: "أَنَا ٱلرَّبُّ إِلَهُكَ ٱلَّذِي أَخْرَجَكَ مِنْ أَرْضِ مِصْرَ مِنْ بَيْتِ ٱلْعُبُودِيَّةِ. لَا يَكُنْ لَكَ آلِهَةٌ أُخْرَى أَمَامِي."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1-3).</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"أَيُّهَا ٱلرِّجَالُ، لِمَاذَا تَفْعَلُونَ هَذَا؟ نَحْنُ أَيْضًا بَشَرٌ تَحْتَ آلَامٍ مِثْلُكُمْ، نُبَشِّرُكُمْ أَنْ تَرْجِعُوا مِنْ هَذِهِ ٱلْأَبَاطِيلِ إِلَى ٱلْإِلَهِ ٱلْحَيِّ ٱلَّذِي خَلَقَ ٱلسَّمَاءَ وَٱلْأَرْضَ وَٱلْبَحْرَ وَكُلَّ مَا فِيهَا." (أعمال 14: 15، ذكرت أكثر من 50 مرة)</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2</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"لَا تَصْنَعْ لَكَ تِمْثَالًا مَنْحُوتًا، وَلَا صُورَةً مَا مِمَّا فِي ٱلسَّمَاءِ مِنْ فَوْقُ، وَمَا فِي ٱلْأَرْضِ مِنْ تَحْتُ، وَمَا فِي ٱلْمَاءِ مِنْ تَحْتِ ٱلْأَرْضِ. لَا تَسْجُدْ لَهُنَّ وَلَا تَعْبُدْهُنَّ، لِأَنِّي أَنَا ٱلرَّبَّ إِلَهَكَ إِلَهٌ غَيُورٌ، أَفْتَقِدُ ذُنُوبَ ٱلْآبَاءِ فِي ٱلْأَبْنَاءِ فِي ٱلْجِيلِ ٱلثَّالِثِ وَٱلرَّابِعِ مِنْ مُبْغِضِيَّ،  وَأَصْنَعُ إِحْسَانًا إِلَى أُلُوفٍ مِنْ مُحِبِّيَّ وَحَافِظِي وَصَايَايَ." (خر 20: 4: 6).</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a:t>
                </a: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أَيُّهَا ٱلْأَوْلَادُ، ٱحْفَظُوا أَنْفُسَكُمْ مِنَ ٱلْأَصْنَامِ."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(1يو 5: 21؛ قارن 1تس 1: 9؛ رؤ 2: 14، 20؛ 9: 20؛ ذكرت 12 مرة في 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تم تعديل وتوسيع هذا المخطط البياني من كتاب علم اللاهوت النظامي، للويس سبيري شيفر 4: 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3</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لَا تَنْطِقْ بِٱسْمِ ٱلرَّبِّ إِلَهِكَ بَاطِلًا، لِأَنَّ ٱلرَّبَّ لَا يُبْرِئُ مَنْ نَطَقَ بِٱسْمِهِ بَاطِلًا."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7).</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"وَلَكِنْ قَبْلَ كُلِّ شَيْءٍ يَا إِخْوَتِي، لَا تَحْلِفُوا، لَا بِٱلسَّمَاءِ، وَلَا بِٱلْأَرْضِ، وَلَا بِقَسَمٍ آخَرَ. بَلْ لِتَكُنْ نَعَمْكُمْ نَعَمْ، وَلَاكُمْ لَا، لِئَلَّا تَقَعُوا تَحْتَ دَيْنُونَةٍ."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(يعقوب 5: 12 – 4 مرات)</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814971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 روحياً ؟</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70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5</a:t>
                  </a:r>
                  <a:endParaRPr kumimoji="0" lang="en-US"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"أَكْرِمْ أَبَاكَ وَأُمَّكَ لِكَيْ تَطُولَ أَيَّامُكَ عَلَى ٱلْأَرْضِ ٱلَّتِي يُعْطِيكَ ٱلرَّبُّ إِلَهُكَ."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12).</a:t>
                  </a:r>
                  <a:endParaRPr kumimoji="0" lang="en-US"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أَيُّهَا ٱلْأَوْلَادُ، أَطِيعُوا وَالِدِيكُمْ فِي ٱلرَّبِّ لِأَنَّ هَذَا حَقٌّ. «أَكْرِمْ أَبَاكَ وَأُمَّكَ»، ٱلَّتِي هِيَ أَوَّلُ وَصِيَّةٍ بِوَعْدٍ، «لِكَيْ يَكُونَ لَكُمْ خَيْرٌ، وَتَكُونُوا طِوَالَ ٱلْأَعْمَارِ عَلَى ٱلْأَرْضِ»."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(أف 6: 1- 3؛ مت 15: 4-6؛ 19: 19؛ مر 7: 10؛ 10: 19؛ 6 مرات).</a:t>
                  </a: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6</a:t>
                  </a:r>
                  <a:endParaRPr kumimoji="0" lang="en-US"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تَقْتُلْ."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13).</a:t>
                  </a:r>
                  <a:endParaRPr kumimoji="0" lang="en-US"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"كُلُّ مَنْ يُبْغِضُ أَخَاهُ فَهُوَ قَاتِلُ نَفْسٍ، وَأَنْتُمْ تَعْلَمُونَ أَنَّ كُلَّ قَاتِلِ نَفْسٍ لَيْسَ لَهُ حَيَاةٌ أَبَدِيَّةٌ ثَابِتَةٌ فِيهِ."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(1يو 3: 15؛ قارن مت 19: 18؛ مر 10: 19؛ لو 18: 20؛ رو 13: 9؛ يع 2: 11؛ 6 مرات).</a:t>
                  </a: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4</a:t>
                  </a:r>
                  <a:endParaRPr kumimoji="0" lang="en-US" altLang="zh-CN" sz="18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"اُذْكُرْ يَوْمَ ٱلسَّبْتِ لِتُقَدِّسَهُ. سِتَّةَ أَيَّامٍ تَعْمَلُ وَتَصْنَعُ جَمِيعَ عَمَلِكَ، وَأَمَّا ٱلْيَوْمُ ٱلسَّابِعُ فَفِيهِ سَبْتٌ لِلرَّبِّ إِلَهِكَ. لَا تَصْنَعْ عَمَلًا مَّا أَنْتَ وَٱبْنُكَ وَٱبْنَتُكَ وَعَبْدُكَ وَأَمَتُكَ وَبَهِيمَتُكَ وَنَزِيلُكَ ٱلَّذِي دَاخِلَ أَبْوَابِكَ. لِأَنْ فِي سِتَّةِ أَيَّامٍ صَنَعَ ٱلرَّبُّ ٱلسَّمَاءَ وَٱلْأَرْضَ وَٱلْبَحْرَ وَكُلَّ مَا فِيهَا، وَٱسْتَرَاحَ فِي ٱلْيَوْمِ ٱلسَّابِعِ. لِذَلِكَ بَارَكَ ٱلرَّبُّ يَوْمَ ٱلسَّبْتِ وَقَدَّسَهُ." (خر 8:20- 11).</a:t>
                  </a:r>
                  <a:endParaRPr kumimoji="0" lang="en-US" altLang="zh-CN" sz="1800" b="1" i="0"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3088"/>
                  <a:ext cx="1944" cy="12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لا يوجد نص في العهد الجديد يطلب هذا من المسيحيين، ومع ذلك هناك مقطع واحد يحظر بوضوح هذه الممارسة كما هو مطلوب للمؤمنين.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"فَلَا يَحْكُمْ عَلَيْكُمْ أَحَدٌ فِي أَكْلٍ أَوْ شُرْبٍ، أَوْ مِنْ جِهَةِ عِيدٍ أَوْ هِلَالٍ أَوْ سَبْتٍ، ٱلَّتِي هِيَ ظِلُّ ٱلْأُمُورِ ٱلْعَتِيدَةِ، وَأَمَّا ٱلْجَسَدُ فَلِلْمَسِيحِ." (كولوسي 2: 16- 17؛ صفر تكرار).</a:t>
                  </a:r>
                  <a:endParaRPr kumimoji="0" lang="en-US" altLang="zh-CN" sz="1800" b="1" i="0"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endParaRP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sp>
        <p:nvSpPr>
          <p:cNvPr id="56484" name="Oval 164"/>
          <p:cNvSpPr>
            <a:spLocks noChangeArrowheads="1"/>
          </p:cNvSpPr>
          <p:nvPr/>
        </p:nvSpPr>
        <p:spPr bwMode="auto">
          <a:xfrm>
            <a:off x="4572000" y="1731238"/>
            <a:ext cx="4572000" cy="469001"/>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718013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7</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تَزْنِ."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14).</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336"/>
                <a:ext cx="1944" cy="534"/>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"لِيَكُنِ ٱلزِّوَاجُ مُكَرَّمًا عِنْدَ كُلِّ وَاحِدٍ، وَٱلْمَضْجَعُ غَيْرَ نَجِسٍ. وَأَمَّا ٱلْعَاهِرُونَ وَٱلزُّنَاةُ فَسَيَدِينُهُمُ ٱللهُ."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(عب 13: 4؛ قارن مع مر 10: 19؛ 12 مرة).</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8</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تَسْرِقْ."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15).</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لَا يَسْرِقِ ٱلسَّارِقُ فِي مَا بَعْدُ، بَلْ بِٱلْحَرِيِّ يَتْعَبُ عَامِلًا ٱلصَّالِحَ بِيَدَيْهِ، لِيَكُونَ لَهُ أَنْ يُعْطِيَ مَنْ لَهُ ٱحْتِيَاجٌ."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(أف 4: 28؛ قارن مع مت 27: 64؛ مر 10: 19؛ لو 18: 20؛ رو 13: 9؛ تي 20: 10؛ 6 مرات).</a:t>
                </a: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9</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تَشْهَدْ عَلَى قَرِيبِكَ شَهَادَةَ زُورٍ."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16).</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تَكْذِبُوا بَعْضُكُمْ عَلَى بَعْضٍ، إِذْ خَلَعْتُمُ ٱلْإِنْسَانَ ٱلْعَتِيقَ مَعَ أَعْمَالِهِ."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(كو 3: 9؛ قارن مع أف 4: 25؛ 4 مرات).</a:t>
                </a: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10</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 لَا تَشْتَهِ بَيْتَ قَرِيبِكَ. لَا تَشْتَهِ ٱمْرَأَةَ قَرِيبِكَ، وَلَا عَبْدَهُ، وَلَا أَمَتَهُ، وَلَا ثَوْرَهُ، وَلَا حِمَارَهُ، وَلَا شَيْئًا مِمَّا لِقَرِيبِكَ."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17).</a:t>
                </a:r>
                <a:endParaRPr kumimoji="0" lang="en-US"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وَقَالَ لَهُمُ: «ٱنْظُرُوا وَتَحَفَّظُوا مِنَ ٱلطَّمَعِ، فَإِنَّهُ مَتَى كَانَ لِأَحَدٍ كَثِيرٌ فَلَيْسَتْ حَيَاتُهُ مِنْ أَمْوَالِهِ»."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(لو 12: 15؛ رو 7: 7؛ 13: 9؛ أف 5: 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يع 4: 2؛ 2بط 2: 3، 14؛ 9 مرات).</a:t>
                </a: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ar-JO" altLang="zh-CN" sz="4000" dirty="0">
                <a:solidFill>
                  <a:schemeClr val="accent2"/>
                </a:solidFill>
                <a:latin typeface="Arial Black" charset="0"/>
                <a:ea typeface="SimSun" charset="0"/>
                <a:cs typeface="SimSun" charset="0"/>
              </a:rPr>
              <a:t>الوصايا العشر</a:t>
            </a:r>
            <a:endParaRPr lang="en-US" sz="4000" dirty="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181676620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charset="0"/>
              <a:ea typeface="ＭＳ Ｐゴシック" charset="0"/>
              <a:cs typeface="+mn-cs"/>
            </a:endParaRPr>
          </a:p>
        </p:txBody>
      </p:sp>
      <p:sp>
        <p:nvSpPr>
          <p:cNvPr id="2" name="Title 1"/>
          <p:cNvSpPr>
            <a:spLocks noGrp="1"/>
          </p:cNvSpPr>
          <p:nvPr>
            <p:ph type="title" idx="4294967295"/>
          </p:nvPr>
        </p:nvSpPr>
        <p:spPr>
          <a:xfrm>
            <a:off x="0" y="-27384"/>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lgn="ctr" rtl="1">
              <a:defRPr/>
            </a:pPr>
            <a:r>
              <a:rPr lang="ar-JO" sz="2800" b="1"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aphicFrame>
        <p:nvGraphicFramePr>
          <p:cNvPr id="33972" name="Group 180"/>
          <p:cNvGraphicFramePr>
            <a:graphicFrameLocks noGrp="1"/>
          </p:cNvGraphicFramePr>
          <p:nvPr/>
        </p:nvGraphicFramePr>
        <p:xfrm>
          <a:off x="350465" y="863744"/>
          <a:ext cx="8109322" cy="1341120"/>
        </p:xfrm>
        <a:graphic>
          <a:graphicData uri="http://schemas.openxmlformats.org/drawingml/2006/table">
            <a:tbl>
              <a:tblPr/>
              <a:tblGrid>
                <a:gridCol w="1500447">
                  <a:extLst>
                    <a:ext uri="{9D8B030D-6E8A-4147-A177-3AD203B41FA5}">
                      <a16:colId xmlns:a16="http://schemas.microsoft.com/office/drawing/2014/main" val="20000"/>
                    </a:ext>
                  </a:extLst>
                </a:gridCol>
                <a:gridCol w="1426412">
                  <a:extLst>
                    <a:ext uri="{9D8B030D-6E8A-4147-A177-3AD203B41FA5}">
                      <a16:colId xmlns:a16="http://schemas.microsoft.com/office/drawing/2014/main" val="20001"/>
                    </a:ext>
                  </a:extLst>
                </a:gridCol>
                <a:gridCol w="1954529">
                  <a:extLst>
                    <a:ext uri="{9D8B030D-6E8A-4147-A177-3AD203B41FA5}">
                      <a16:colId xmlns:a16="http://schemas.microsoft.com/office/drawing/2014/main" val="20002"/>
                    </a:ext>
                  </a:extLst>
                </a:gridCol>
                <a:gridCol w="1562965">
                  <a:extLst>
                    <a:ext uri="{9D8B030D-6E8A-4147-A177-3AD203B41FA5}">
                      <a16:colId xmlns:a16="http://schemas.microsoft.com/office/drawing/2014/main" val="20003"/>
                    </a:ext>
                  </a:extLst>
                </a:gridCol>
                <a:gridCol w="1664969">
                  <a:extLst>
                    <a:ext uri="{9D8B030D-6E8A-4147-A177-3AD203B41FA5}">
                      <a16:colId xmlns:a16="http://schemas.microsoft.com/office/drawing/2014/main" val="20004"/>
                    </a:ext>
                  </a:extLst>
                </a:gridCol>
              </a:tblGrid>
              <a:tr h="127128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1. تحت النظام الناموسي</a:t>
                      </a:r>
                      <a:b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br>
                      <a: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 </a:t>
                      </a:r>
                      <a:r>
                        <a:rPr kumimoji="0" lang="ar-JO" sz="2000" b="1" i="0" u="none" strike="noStrike" cap="none" normalizeH="0" baseline="0" dirty="0">
                          <a:ln>
                            <a:noFill/>
                          </a:ln>
                          <a:solidFill>
                            <a:schemeClr val="tx1"/>
                          </a:solidFill>
                          <a:effectLst/>
                          <a:latin typeface="Arial" charset="0"/>
                          <a:ea typeface="ＭＳ Ｐゴシック" charset="0"/>
                          <a:cs typeface="Times" charset="0"/>
                        </a:rPr>
                        <a:t>غريغ</a:t>
                      </a:r>
                      <a:r>
                        <a:rPr kumimoji="0" lang="en-US" sz="2000" b="1" i="0" u="none" strike="noStrike" cap="none" normalizeH="0" baseline="0" dirty="0">
                          <a:ln>
                            <a:noFill/>
                          </a:ln>
                          <a:solidFill>
                            <a:schemeClr val="tx1"/>
                          </a:solidFill>
                          <a:effectLst/>
                          <a:latin typeface="Arial" charset="0"/>
                          <a:ea typeface="ＭＳ Ｐゴシック" charset="0"/>
                          <a:cs typeface="Times" charset="0"/>
                        </a:rPr>
                        <a:t> </a:t>
                      </a:r>
                      <a:r>
                        <a:rPr kumimoji="0" lang="ar-JO" sz="2000" b="1" i="0" u="none" strike="noStrike" cap="none" normalizeH="0" baseline="0" dirty="0">
                          <a:ln>
                            <a:noFill/>
                          </a:ln>
                          <a:solidFill>
                            <a:schemeClr val="tx1"/>
                          </a:solidFill>
                          <a:effectLst/>
                          <a:latin typeface="Arial" charset="0"/>
                          <a:ea typeface="ＭＳ Ｐゴシック" charset="0"/>
                          <a:cs typeface="Times" charset="0"/>
                        </a:rPr>
                        <a:t>بانسن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ea typeface="ＭＳ Ｐゴシック" charset="0"/>
                          <a:cs typeface="Times" charset="0"/>
                        </a:rPr>
                        <a:t>Greg Bahnsen</a:t>
                      </a:r>
                      <a:endParaRPr kumimoji="0" lang="en-US" sz="14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2. المُصلَحة</a:t>
                      </a:r>
                      <a:endParaRPr kumimoji="0" lang="ar-JO" sz="2000" b="1"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charset="0"/>
                          <a:ea typeface="ＭＳ Ｐゴシック" charset="0"/>
                          <a:cs typeface="Times" charset="0"/>
                        </a:rPr>
                        <a:t>فيليم</a:t>
                      </a:r>
                      <a:endParaRPr kumimoji="0" lang="en-US" sz="2000" b="1"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charset="0"/>
                          <a:ea typeface="ＭＳ Ｐゴシック" charset="0"/>
                          <a:cs typeface="Times" charset="0"/>
                        </a:rPr>
                        <a:t>فان خيميغه</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ea typeface="ＭＳ Ｐゴシック" charset="0"/>
                          <a:cs typeface="Times" charset="0"/>
                        </a:rPr>
                        <a:t>Willem</a:t>
                      </a:r>
                      <a:r>
                        <a:rPr kumimoji="0" lang="ar-JO" sz="1400" b="1" i="0" u="none" strike="noStrike" cap="none" normalizeH="0" baseline="0" dirty="0">
                          <a:ln>
                            <a:noFill/>
                          </a:ln>
                          <a:solidFill>
                            <a:schemeClr val="tx1"/>
                          </a:solidFill>
                          <a:effectLst/>
                          <a:latin typeface="Arial" charset="0"/>
                          <a:ea typeface="ＭＳ Ｐゴシック" charset="0"/>
                          <a:cs typeface="Times" charset="0"/>
                        </a:rPr>
                        <a:t> </a:t>
                      </a:r>
                      <a:r>
                        <a:rPr kumimoji="0" lang="en-US" sz="1400" b="1" i="0" u="none" strike="noStrike" cap="none" normalizeH="0" baseline="0" dirty="0">
                          <a:ln>
                            <a:noFill/>
                          </a:ln>
                          <a:solidFill>
                            <a:schemeClr val="tx1"/>
                          </a:solidFill>
                          <a:effectLst/>
                          <a:latin typeface="Arial" charset="0"/>
                          <a:ea typeface="ＭＳ Ｐゴシック" charset="0"/>
                          <a:cs typeface="Times" charset="0"/>
                        </a:rPr>
                        <a:t>VanGemeren</a:t>
                      </a:r>
                      <a:endParaRPr kumimoji="0" lang="en-US" sz="14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charset="0"/>
                          <a:ea typeface="ＭＳ Ｐゴシック" charset="0"/>
                          <a:cs typeface="Times" charset="0"/>
                        </a:rPr>
                        <a:t>3. قضايا أثقل</a:t>
                      </a:r>
                      <a:endParaRPr kumimoji="0" lang="en-US" sz="20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charset="0"/>
                          <a:ea typeface="ＭＳ Ｐゴシック" charset="0"/>
                          <a:cs typeface="Times" charset="0"/>
                        </a:rPr>
                        <a:t>والتر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charset="0"/>
                          <a:ea typeface="ＭＳ Ｐゴシック" charset="0"/>
                          <a:cs typeface="Times" charset="0"/>
                        </a:rPr>
                        <a:t>كايزر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ea typeface="ＭＳ Ｐゴシック" charset="0"/>
                          <a:cs typeface="Times" charset="0"/>
                        </a:rPr>
                        <a:t>Walter </a:t>
                      </a:r>
                      <a:br>
                        <a:rPr kumimoji="0" lang="en-US" sz="1400" b="1" i="0" u="none" strike="noStrike" cap="none" normalizeH="0" baseline="0" dirty="0">
                          <a:ln>
                            <a:noFill/>
                          </a:ln>
                          <a:solidFill>
                            <a:schemeClr val="tx1"/>
                          </a:solidFill>
                          <a:effectLst/>
                          <a:latin typeface="Arial" charset="0"/>
                          <a:ea typeface="ＭＳ Ｐゴシック" charset="0"/>
                          <a:cs typeface="Times" charset="0"/>
                        </a:rPr>
                      </a:br>
                      <a:r>
                        <a:rPr kumimoji="0" lang="en-US" sz="1400" b="1" i="0" u="none" strike="noStrike" cap="none" normalizeH="0" baseline="0" dirty="0">
                          <a:ln>
                            <a:noFill/>
                          </a:ln>
                          <a:solidFill>
                            <a:schemeClr val="tx1"/>
                          </a:solidFill>
                          <a:effectLst/>
                          <a:latin typeface="Arial" charset="0"/>
                          <a:ea typeface="ＭＳ Ｐゴシック" charset="0"/>
                          <a:cs typeface="Times" charset="0"/>
                        </a:rPr>
                        <a:t>Kaiser</a:t>
                      </a:r>
                      <a:endParaRPr kumimoji="0" lang="en-US" sz="14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charset="0"/>
                          <a:ea typeface="ＭＳ Ｐゴシック" charset="0"/>
                          <a:cs typeface="Times" charset="0"/>
                        </a:rPr>
                        <a:t>4. اللوثريَّة</a:t>
                      </a:r>
                      <a:endParaRPr kumimoji="0" lang="en-US" sz="2000" b="0"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charset="0"/>
                          <a:ea typeface="ＭＳ Ｐゴシック" charset="0"/>
                          <a:cs typeface="Times" charset="0"/>
                        </a:rPr>
                        <a:t>المُعدَّلة</a:t>
                      </a:r>
                      <a:endParaRPr kumimoji="0" lang="ar-JO" sz="2000" b="1" i="0" u="none" strike="noStrike" cap="none" normalizeH="0" baseline="0" dirty="0">
                        <a:ln>
                          <a:noFill/>
                        </a:ln>
                        <a:solidFill>
                          <a:schemeClr val="tx1"/>
                        </a:solidFill>
                        <a:effectLst/>
                        <a:latin typeface="Arial"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charset="0"/>
                          <a:ea typeface="ＭＳ Ｐゴシック" charset="0"/>
                          <a:cs typeface="Times" charset="0"/>
                        </a:rPr>
                        <a:t>دوغلاس موو</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ea typeface="ＭＳ Ｐゴシック" charset="0"/>
                          <a:cs typeface="Times" charset="0"/>
                        </a:rPr>
                        <a:t>Douglas Moo</a:t>
                      </a:r>
                      <a:endParaRPr kumimoji="0" lang="en-US" sz="14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charset="0"/>
                          <a:ea typeface="ＭＳ Ｐゴシック" charset="0"/>
                          <a:cs typeface="Times" charset="0"/>
                        </a:rPr>
                        <a:t>5. التدبيريَّة</a:t>
                      </a:r>
                      <a:endParaRPr kumimoji="0" lang="en-US" sz="2000" b="0"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charset="0"/>
                          <a:ea typeface="ＭＳ Ｐゴシック" charset="0"/>
                          <a:cs typeface="Times" charset="0"/>
                        </a:rPr>
                        <a:t>واين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charset="0"/>
                          <a:ea typeface="ＭＳ Ｐゴシック" charset="0"/>
                          <a:cs typeface="Times" charset="0"/>
                        </a:rPr>
                        <a:t>جي. ستركلاند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4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1491" y="2204864"/>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606238" name="TextBox 18"/>
          <p:cNvSpPr txBox="1">
            <a:spLocks noChangeArrowheads="1"/>
          </p:cNvSpPr>
          <p:nvPr/>
        </p:nvSpPr>
        <p:spPr bwMode="auto">
          <a:xfrm>
            <a:off x="350465" y="404664"/>
            <a:ext cx="81819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نطاق درجة الانطباق:</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06240" name="TextBox 18"/>
          <p:cNvSpPr txBox="1">
            <a:spLocks noChangeArrowheads="1"/>
          </p:cNvSpPr>
          <p:nvPr/>
        </p:nvSpPr>
        <p:spPr bwMode="auto">
          <a:xfrm>
            <a:off x="28576" y="3645024"/>
            <a:ext cx="9144000" cy="304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يُلخِّص هذا المخطَّطُ الكتابَ الذي حرَّره ستانلي إن. غوندري (</a:t>
            </a:r>
            <a:r>
              <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Stanley N. Gundry</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a:t>
            </a:r>
            <a:r>
              <a:rPr kumimoji="0" lang="ar-JO" sz="18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خمسة آراء حول الناموس والإنجيل</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(منشورات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Grand Rapids: Zondervan, 1996</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حيث يعرض كلُّ مؤلِّفٍ وجهة نظره ويردُّ على وجهات النظر الأربع الأُخرى. يمكن القول عمومًا إنَّ وجهتَيْ النظر 1 و2 (الناموسية</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 المُصلَحة) </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متشابهتان، وتندرج وجهتا النظر هاتان تحت الآراء المُصلَحة (تأكيد الاستمراريَّة ما بين العهد القديم والعهد الجديد) وهما في تضادٍّ مع وجهات النظر من 3 إلى 5 التي تُؤكِّد على عدم الاستمراريَّة. برأيي، وجهة النظر التدبيريَّة هي التي تستحقُّ الإشادة الأفضل لأنَّنا نلاحظ أنَّ الشريعة في العهد الجديد لم تُفكَّك (تُقسَّم) إلى أجزاء، كما أنَّ هذا الرأي يُميِّز بوضوحٍ ما بين إسرائيل والكنيسة. علاوةً على ذلك، سنكون غير مُتَّسقين (إذا كنَّا نؤمن باستمراريَّة انطباق الناموس حتَّى الآن) وقمنا بتغيي</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ر يوم العبادة </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من السبت إلى الأحد دون تطبيق عقوبات العهد القديم المتعلِّقة بكسْرِ يوم السبت (أي الموت رجمًا؛ قارِنْ مع خروج 31: 14-15؛ 35: 2). إنَّ المخطَّط أعلاه منقولٌ عن ورقة بحث "لي هوي تشن" (</a:t>
            </a:r>
            <a:r>
              <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Lee </a:t>
            </a:r>
            <a:r>
              <a:rPr kumimoji="0" lang="en-US" sz="1800" b="0"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Hwee</a:t>
            </a:r>
            <a:r>
              <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Chin</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غير المنشورة بعنوان "</a:t>
            </a:r>
            <a:r>
              <a:rPr kumimoji="0" lang="ar-JO" sz="18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انطباق الناموس اليوم</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لمساقٍ بعنوان: "</a:t>
            </a:r>
            <a:r>
              <a:rPr kumimoji="0" lang="ar-JO" sz="18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مَسْحُ العهد القديم</a:t>
            </a:r>
            <a:r>
              <a:rPr kumimoji="0" lang="ar-JO"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كلِّيَّة سنغافورة للكتاب المقدَّس، 2001، 1). </a:t>
            </a: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9" name="Text Box 2"/>
          <p:cNvSpPr txBox="1">
            <a:spLocks noChangeArrowheads="1"/>
          </p:cNvSpPr>
          <p:nvPr/>
        </p:nvSpPr>
        <p:spPr bwMode="auto">
          <a:xfrm>
            <a:off x="8153400" y="0"/>
            <a:ext cx="106631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 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TextBox 1"/>
          <p:cNvSpPr txBox="1">
            <a:spLocks noChangeArrowheads="1"/>
          </p:cNvSpPr>
          <p:nvPr/>
        </p:nvSpPr>
        <p:spPr bwMode="auto">
          <a:xfrm>
            <a:off x="164772" y="2310204"/>
            <a:ext cx="220982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TextBox 16"/>
          <p:cNvSpPr txBox="1">
            <a:spLocks noChangeArrowheads="1"/>
          </p:cNvSpPr>
          <p:nvPr/>
        </p:nvSpPr>
        <p:spPr bwMode="auto">
          <a:xfrm>
            <a:off x="6771434" y="2310204"/>
            <a:ext cx="220779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3018166"/>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23"/>
          <p:cNvSpPr>
            <a:spLocks noGrp="1" noChangeArrowheads="1"/>
          </p:cNvSpPr>
          <p:nvPr>
            <p:ph type="title" idx="4294967295"/>
          </p:nvPr>
        </p:nvSpPr>
        <p:spPr>
          <a:xfrm>
            <a:off x="0" y="-99392"/>
            <a:ext cx="9144000" cy="1175872"/>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52845"/>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5475" name="Text Box 24"/>
          <p:cNvSpPr txBox="1">
            <a:spLocks noChangeArrowheads="1"/>
          </p:cNvSpPr>
          <p:nvPr/>
        </p:nvSpPr>
        <p:spPr bwMode="auto">
          <a:xfrm>
            <a:off x="0" y="707148"/>
            <a:ext cx="909796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تلخيص لي هوي تشن لكتاب: "</a:t>
            </a:r>
            <a:r>
              <a:rPr kumimoji="0" lang="ar-JO" sz="12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خمسة آراء حول الناموس والإنجيل</a:t>
            </a:r>
            <a:r>
              <a:rPr kumimoji="0" lang="ar-JO" sz="12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تحرير ستانلي إن. غوندري، 2001</a:t>
            </a:r>
            <a:endParaRPr kumimoji="0" lang="ar-JO"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6062" name="Group 30"/>
          <p:cNvGraphicFramePr>
            <a:graphicFrameLocks noGrp="1"/>
          </p:cNvGraphicFramePr>
          <p:nvPr/>
        </p:nvGraphicFramePr>
        <p:xfrm>
          <a:off x="0" y="1091045"/>
          <a:ext cx="9143999" cy="5761039"/>
        </p:xfrm>
        <a:graphic>
          <a:graphicData uri="http://schemas.openxmlformats.org/drawingml/2006/table">
            <a:tbl>
              <a:tblPr/>
              <a:tblGrid>
                <a:gridCol w="827584">
                  <a:extLst>
                    <a:ext uri="{9D8B030D-6E8A-4147-A177-3AD203B41FA5}">
                      <a16:colId xmlns:a16="http://schemas.microsoft.com/office/drawing/2014/main" val="20000"/>
                    </a:ext>
                  </a:extLst>
                </a:gridCol>
                <a:gridCol w="1763216">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199">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تعريف الناموس؟</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نفس تعريف وجهات النظر من 3-5</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تعليمات الله الشفويَّة أو المكتوبة منذ بدء الخليقة</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2000" b="1" dirty="0">
                          <a:latin typeface="Traditional Arabic" panose="02020603050405020304" pitchFamily="18" charset="-78"/>
                          <a:cs typeface="Traditional Arabic" panose="02020603050405020304" pitchFamily="18" charset="-78"/>
                        </a:rPr>
                        <a:t>الناموس الموسويُّ كلُّه الوارد في أسفار موسى الخمسة (التكوين إلى تثنية) ولكن جرى التوسُّع به أيضًا في بقيَّة العهد القديم</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lnL w="12700" cmpd="sng">
                      <a:noFill/>
                      <a:prstDash val="solid"/>
                    </a:lnL>
                    <a:lnT w="25400"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1"/>
                  </a:ext>
                </a:extLst>
              </a:tr>
              <a:tr h="210026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لمن أُعطِي الناموس؟</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المختارين</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للجنس البشريِّ كلِّه</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فقط</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ليست هي 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752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8104" name="Group 24"/>
          <p:cNvGraphicFramePr>
            <a:graphicFrameLocks noGrp="1"/>
          </p:cNvGraphicFramePr>
          <p:nvPr/>
        </p:nvGraphicFramePr>
        <p:xfrm>
          <a:off x="0" y="1066800"/>
          <a:ext cx="9144000" cy="5944139"/>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584771">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205172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ما هي أجزاء الناموس التي تطبق اليوم؟</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الناموس الأدبيُّ (الأخلاقيُّ)</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(أي الكلمات العشر {</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Decalogue</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أو الوصايا العشر)؟</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شعب الله فقط، لذلك يجب على جميع الأشخاص المختارين منذ بدء الخليقة مراعاة السبت اليهوديِّ (السبت قبْلَ المسيح) أو"السبت المسيحيِّ" (الأحد، بعد المسيح)</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المؤمنين وغير المؤمنين (مثلًا، يجب على جميع الأشخاص– ويشمل ذلك جميع غير المؤمنين من بين الأمم ومنذ بدء الخليقة- مراعاة السبت اليهوديِّ (السبت قبْلَ المسيح) أو"السبت المسيحيِّ" (الذي هو يوم الأحد)</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dirty="0">
                          <a:latin typeface="Traditional Arabic" panose="02020603050405020304" pitchFamily="18" charset="-78"/>
                          <a:cs typeface="Traditional Arabic" panose="02020603050405020304" pitchFamily="18" charset="-78"/>
                        </a:rPr>
                        <a:t>كل القوانين الأخلاقيَّة تنبع من صفات الله وشخصيَّته: </a:t>
                      </a:r>
                      <a:endParaRPr lang="en-US" sz="1600" b="1" dirty="0">
                        <a:latin typeface="Traditional Arabic" panose="02020603050405020304" pitchFamily="18" charset="-7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dirty="0">
                          <a:latin typeface="Traditional Arabic" panose="02020603050405020304" pitchFamily="18" charset="-78"/>
                          <a:cs typeface="Traditional Arabic" panose="02020603050405020304" pitchFamily="18" charset="-78"/>
                        </a:rPr>
                        <a:t>• الوصايا العشر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dirty="0">
                          <a:latin typeface="Traditional Arabic" panose="02020603050405020304" pitchFamily="18" charset="-78"/>
                          <a:cs typeface="Traditional Arabic" panose="02020603050405020304" pitchFamily="18" charset="-78"/>
                        </a:rPr>
                        <a:t>• لاويِّين الأصحاحان 18-19 (الجنس)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dirty="0">
                          <a:latin typeface="Traditional Arabic" panose="02020603050405020304" pitchFamily="18" charset="-78"/>
                          <a:cs typeface="Traditional Arabic" panose="02020603050405020304" pitchFamily="18" charset="-78"/>
                        </a:rPr>
                        <a:t>(أي أنَّ حِفْظ السبت مطلوبٌ منذ أن صارت إسرائيل أُمَّةً، كما أنَّ الوصايا الـمُوجَّهة لحظرِ ممارساتٍ جنسيَّةٍ معيَّنةٍ ما تزال تنطبق اليوم)</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dirty="0">
                          <a:latin typeface="Traditional Arabic" panose="02020603050405020304" pitchFamily="18" charset="-78"/>
                          <a:cs typeface="Traditional Arabic" panose="02020603050405020304" pitchFamily="18" charset="-78"/>
                        </a:rPr>
                        <a:t>جرى إلغاء ناموس موسى تمامًا، لكنَّ المحتوى الأدبيَّ (الأخلاقيَّ) فيه يُمثِّل إرشادً جيِّدًا للحياة المسيحيَّة. ولكنَّ المسيح له الكلمة الفصل بواسطة خدمة الروح القدس في المؤمنين اليوم. طاعة يوم السبت لا تُطبق باستمرار (؟)</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dirty="0">
                          <a:latin typeface="Traditional Arabic" panose="02020603050405020304" pitchFamily="18" charset="-78"/>
                          <a:cs typeface="Traditional Arabic" panose="02020603050405020304" pitchFamily="18" charset="-78"/>
                        </a:rPr>
                        <a:t>"القانون الأدبيُّ (الأخلاقيُّ)" الذي وضعه الله قبْلَ موسى يُسمَّى الآن: "ناموس المسيح" (غلاطيَّة 6: 2)، ويحكم هذا الناموسُ المؤمنين بواسطة سكنى الروح القدس التي هي جزءٌ من العهد الجديد؛ لا يمكن تقسيم ناموس موسى بسهولةٍ إلى "أجزاء" ولذلك بجري التخلُّص من الناموس كلِّه (رومية 7: 1-6؛ 1كورنثوس 9: 19-21؛ عبرانيِّين 8: 13)، ويشمل ذلك أيضًا التخلُّص من وصيَّة حِفْظ يوم السبت (كولوسِّي 2: 16-17)</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957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0153" name="Group 25"/>
          <p:cNvGraphicFramePr>
            <a:graphicFrameLocks noGrp="1"/>
          </p:cNvGraphicFramePr>
          <p:nvPr/>
        </p:nvGraphicFramePr>
        <p:xfrm>
          <a:off x="0" y="1066800"/>
          <a:ext cx="9144000" cy="6043613"/>
        </p:xfrm>
        <a:graphic>
          <a:graphicData uri="http://schemas.openxmlformats.org/drawingml/2006/table">
            <a:tbl>
              <a:tblPr/>
              <a:tblGrid>
                <a:gridCol w="1331640">
                  <a:extLst>
                    <a:ext uri="{9D8B030D-6E8A-4147-A177-3AD203B41FA5}">
                      <a16:colId xmlns:a16="http://schemas.microsoft.com/office/drawing/2014/main" val="20000"/>
                    </a:ext>
                  </a:extLst>
                </a:gridCol>
                <a:gridCol w="1563960">
                  <a:extLst>
                    <a:ext uri="{9D8B030D-6E8A-4147-A177-3AD203B41FA5}">
                      <a16:colId xmlns:a16="http://schemas.microsoft.com/office/drawing/2014/main" val="20001"/>
                    </a:ext>
                  </a:extLst>
                </a:gridCol>
                <a:gridCol w="1172344">
                  <a:extLst>
                    <a:ext uri="{9D8B030D-6E8A-4147-A177-3AD203B41FA5}">
                      <a16:colId xmlns:a16="http://schemas.microsoft.com/office/drawing/2014/main" val="20002"/>
                    </a:ext>
                  </a:extLst>
                </a:gridCol>
                <a:gridCol w="1800200">
                  <a:extLst>
                    <a:ext uri="{9D8B030D-6E8A-4147-A177-3AD203B41FA5}">
                      <a16:colId xmlns:a16="http://schemas.microsoft.com/office/drawing/2014/main" val="20003"/>
                    </a:ext>
                  </a:extLst>
                </a:gridCol>
                <a:gridCol w="1294656">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040">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المدنيَّة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القضائيَّة</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جميعها (مثلًا، ينبغي أن تُطالِب القوانين في يومنا هذا  بعقوبة الموت على ارتكاب الزنا)</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جزءٌ منها ينطبق (مِثْل تقديم العشور، وعدم استيفاء فائدةٍ من المؤمنين) </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a:t>
                      </a:r>
                      <a:r>
                        <a:rPr kumimoji="0" lang="ar-JO" sz="2200" b="1" i="0" u="sng"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المبادئ</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000" b="1" i="0" u="none"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القضائيَّة</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(وليس القوانين) كون القوانين الأخلاقيَّة تكمن وراء جميع القوانين القضائيَّة والقوانين الطقسيَّة (الشعائريَّة)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المبادئ فقط الآن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كون الناموس الموسويِّ أُعطِي لإسرائيل فقط</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لا تنطبق بتاتًا كونها كانت تُنظِّم إسرائيل فقط (لكنَّ المبادئ مِثْل المحبَّة والرحمة مستمرَّة التطبيق)</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الطقسيَّة (الشعائريَّة)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جميع وجهات النظر الخمس تتَّفق أنَّ النواحي الطقسيَّة (الشعائريَّة) مِثْل نظام الذبائح ونظام الكهنوت اليهوديِّ أُكمِلَتْ وتُمِّمَتْ في يسوع المسيح</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161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2207" name="Group 31"/>
          <p:cNvGraphicFramePr>
            <a:graphicFrameLocks noGrp="1"/>
          </p:cNvGraphicFramePr>
          <p:nvPr/>
        </p:nvGraphicFramePr>
        <p:xfrm>
          <a:off x="0" y="1066800"/>
          <a:ext cx="9144000" cy="6004560"/>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593304">
                  <a:extLst>
                    <a:ext uri="{9D8B030D-6E8A-4147-A177-3AD203B41FA5}">
                      <a16:colId xmlns:a16="http://schemas.microsoft.com/office/drawing/2014/main" val="20004"/>
                    </a:ext>
                  </a:extLst>
                </a:gridCol>
                <a:gridCol w="1835696">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علاقة العهد الإبراهيميِّ بالعهد الموسويّ؟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كلاهما "عهود نعمة" الله ويتكوَّنان من الجوهر ذاته وهو: علاقة الله الـمُخَلِّصة التي تجعل العهد الموسويَّ قابلاً للتطبيق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أُضِيف العهد الموسويُّ للعهد الإبراهيميّ، وهما ما يزالان قابلان للتطبيق رغم أنَّهما متشابهان في الجوهر لكنها مختلفان في الشكل والغرض</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أُعطِي العهد الموسويُّ لإسرائيل تحديداً لكن مبادئه الأخلاقيَّة لا تزال مناسبة لكل المؤمنين تحت العهد الإبراهيمي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يشبه هذا الرأيُ وجهةَ نظرِ التدبيريِّين، حيث إنَّ العهد الموسويَّ مشروطٌ والإبراهيميَّ غير مشروط، وقد كان العهد الموسويُّ إطاراً مؤقَّتًا ليصف مصطلحاتٍ مِثْل: طاعة إسرائيل في أثناء زمن الناموس</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نظَّم العهد الموسويُّ حياة أُمَّة إسرائيل حتَّى تختبر بركات العهد الإبراهيميّ، لكنَّ العهد الموسويَّ لم يعُدْ عاملاً  وفعَّالًا كونه قد أُكمِل وجرى تتميمه في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23"/>
          <p:cNvSpPr>
            <a:spLocks noGrp="1" noChangeArrowheads="1"/>
          </p:cNvSpPr>
          <p:nvPr>
            <p:ph type="title" idx="4294967295"/>
          </p:nvPr>
        </p:nvSpPr>
        <p:spPr>
          <a:xfrm>
            <a:off x="0" y="0"/>
            <a:ext cx="9144000" cy="90872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3667" name="Text Box 24"/>
          <p:cNvSpPr txBox="1">
            <a:spLocks noChangeArrowheads="1"/>
          </p:cNvSpPr>
          <p:nvPr/>
        </p:nvSpPr>
        <p:spPr bwMode="auto">
          <a:xfrm>
            <a:off x="0" y="620688"/>
            <a:ext cx="9144000" cy="45720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4248" name="Group 24"/>
          <p:cNvGraphicFramePr>
            <a:graphicFrameLocks noGrp="1"/>
          </p:cNvGraphicFramePr>
          <p:nvPr/>
        </p:nvGraphicFramePr>
        <p:xfrm>
          <a:off x="0" y="1066800"/>
          <a:ext cx="9144000" cy="6075363"/>
        </p:xfrm>
        <a:graphic>
          <a:graphicData uri="http://schemas.openxmlformats.org/drawingml/2006/table">
            <a:tbl>
              <a:tblPr/>
              <a:tblGrid>
                <a:gridCol w="8275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691680">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نقاط القوَّة</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يسعى إلى أن تكون الأخلاقيَّات مرتبطةً بجوانب الحياة كلِّها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ترى النواحي الإيجابيَّة في الناموس</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يذكر أنَّ الناموس الموسويَّ يشير إلى ظلال المسيح </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يرى أنَّ الناموس يؤدِّي دورًا مع غير المؤمنين في الوقت الحاضر، وهو أنَّه يُبكِّتهم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b="1" dirty="0">
                          <a:latin typeface="Traditional Arabic" panose="02020603050405020304" pitchFamily="18" charset="-78"/>
                          <a:cs typeface="Traditional Arabic" panose="02020603050405020304" pitchFamily="18" charset="-78"/>
                        </a:rPr>
                        <a:t>ينظر إلى الدعم الكتابيِّ لبعض جوانب الناموس (أي الجوانب الأدبيَّة {الأخلاقيَّة}) على أنَّها أثقل من الجوانب الأُخرى (متَّى 23: 23)</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b="1" dirty="0">
                          <a:latin typeface="Traditional Arabic" panose="02020603050405020304" pitchFamily="18" charset="-78"/>
                          <a:cs typeface="Traditional Arabic" panose="02020603050405020304" pitchFamily="18" charset="-78"/>
                        </a:rPr>
                        <a:t>قانون القداسة في</a:t>
                      </a:r>
                      <a:r>
                        <a:rPr lang="ar-JO" b="1" baseline="0" dirty="0">
                          <a:latin typeface="Traditional Arabic" panose="02020603050405020304" pitchFamily="18" charset="-78"/>
                          <a:cs typeface="Traditional Arabic" panose="02020603050405020304" pitchFamily="18" charset="-78"/>
                        </a:rPr>
                        <a:t> </a:t>
                      </a:r>
                      <a:r>
                        <a:rPr lang="ar-JO" b="1" dirty="0">
                          <a:latin typeface="Traditional Arabic" panose="02020603050405020304" pitchFamily="18" charset="-78"/>
                          <a:cs typeface="Traditional Arabic" panose="02020603050405020304" pitchFamily="18" charset="-78"/>
                        </a:rPr>
                        <a:t>الأصحاحين 18-19 من سِفْر اللاويِّين ينبع من طبيعة الله</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b="1" dirty="0">
                          <a:latin typeface="Traditional Arabic" panose="02020603050405020304" pitchFamily="18" charset="-78"/>
                          <a:cs typeface="Traditional Arabic" panose="02020603050405020304" pitchFamily="18" charset="-78"/>
                        </a:rPr>
                        <a:t>يُفسِّر التركيز على "العهد الجديد" تحت ناموس المسيح (غلاطيَّة ٦: ٢)</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b="1" dirty="0">
                          <a:latin typeface="Traditional Arabic" panose="02020603050405020304" pitchFamily="18" charset="-78"/>
                          <a:cs typeface="Traditional Arabic" panose="02020603050405020304" pitchFamily="18" charset="-78"/>
                        </a:rPr>
                        <a:t>يقول إنَّ قوانين العهد القديم التي تتكرَّر في العهد الجديد تكون واجبة الانطباق </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يُطبِّق مبادئ الناموس في يومنا الحاضر</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b="1" dirty="0">
                          <a:latin typeface="Traditional Arabic" panose="02020603050405020304" pitchFamily="18" charset="-78"/>
                          <a:cs typeface="Traditional Arabic" panose="02020603050405020304" pitchFamily="18" charset="-78"/>
                        </a:rPr>
                        <a:t>هذا الرأي كتابيٌّ من حيث تعليمه بأنَّ الشريعة الموسويَّة بدأَتْ في سيناء وانتهت بموت المسيح، وأنَّ هذا الناموس كان يؤدِّي دور المؤدِّب (المعلِّم) المؤقَّت حتَّى مجيء المسيح (غلاطيَّة 3: 19، 24-25)</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يحافظ على الفصل ما بين إسرائيل والكنيسة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يؤيِّد الحصول على الإرشاد المستمرَّ من 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23"/>
          <p:cNvSpPr>
            <a:spLocks noGrp="1" noChangeArrowheads="1"/>
          </p:cNvSpPr>
          <p:nvPr>
            <p:ph type="title" idx="4294967295"/>
          </p:nvPr>
        </p:nvSpPr>
        <p:spPr>
          <a:xfrm>
            <a:off x="0" y="-118584"/>
            <a:ext cx="9144000" cy="1026633"/>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0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57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6298" name="Group 26"/>
          <p:cNvGraphicFramePr>
            <a:graphicFrameLocks noGrp="1"/>
          </p:cNvGraphicFramePr>
          <p:nvPr/>
        </p:nvGraphicFramePr>
        <p:xfrm>
          <a:off x="0" y="908050"/>
          <a:ext cx="9144000" cy="5943600"/>
        </p:xfrm>
        <a:graphic>
          <a:graphicData uri="http://schemas.openxmlformats.org/drawingml/2006/table">
            <a:tbl>
              <a:tblPr/>
              <a:tblGrid>
                <a:gridCol w="611560">
                  <a:extLst>
                    <a:ext uri="{9D8B030D-6E8A-4147-A177-3AD203B41FA5}">
                      <a16:colId xmlns:a16="http://schemas.microsoft.com/office/drawing/2014/main" val="20000"/>
                    </a:ext>
                  </a:extLst>
                </a:gridCol>
                <a:gridCol w="1872208">
                  <a:extLst>
                    <a:ext uri="{9D8B030D-6E8A-4147-A177-3AD203B41FA5}">
                      <a16:colId xmlns:a16="http://schemas.microsoft.com/office/drawing/2014/main" val="20001"/>
                    </a:ext>
                  </a:extLst>
                </a:gridCol>
                <a:gridCol w="1859632">
                  <a:extLst>
                    <a:ext uri="{9D8B030D-6E8A-4147-A177-3AD203B41FA5}">
                      <a16:colId xmlns:a16="http://schemas.microsoft.com/office/drawing/2014/main" val="20002"/>
                    </a:ext>
                  </a:extLst>
                </a:gridCol>
                <a:gridCol w="1740768">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475656">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نقاط الضعف</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600" b="1" dirty="0">
                          <a:latin typeface="Traditional Arabic" panose="02020603050405020304" pitchFamily="18" charset="-78"/>
                          <a:cs typeface="Traditional Arabic" panose="02020603050405020304" pitchFamily="18" charset="-78"/>
                        </a:rPr>
                        <a:t>من الخطأ تطبيق الوصايا الإلهيَّة على الأشخاص الذين لم يختبروا تجديد القلب داخليًّا</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600" b="1" dirty="0">
                          <a:latin typeface="Traditional Arabic" panose="02020603050405020304" pitchFamily="18" charset="-78"/>
                          <a:cs typeface="Traditional Arabic" panose="02020603050405020304" pitchFamily="18" charset="-78"/>
                        </a:rPr>
                        <a:t>ليس بالضرورة أن يكون كلُّ "الناموس (الشرائع)" نابعًا من الناموس الموسويِّ (يوجد أيضًا الناموس الطبيعيُّ وناموس المسيح)</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لا يُطبِّق العهدُ الجديد العهدَ القديم في الأمور المدنيَّة بتاتًا</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الناموس جَلَبَ الدينونة على الإنسان (2كورنثوس 3: 9)</a:t>
                      </a: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استخدام "الناموس" بطُرُقٍ مختلفةٍ هو أمرٌ غير متَّسقٍ ومُربِك</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المطالبة بحفظ السبت اليوم يتناقض مع كولوسِّي 2: 16-17</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من غير الواضح إن كان القانون الأخلاقيُّ أصبح ناموس المسيح</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يدمج إسرائيل والكنيسة</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س</a:t>
                      </a:r>
                      <a:r>
                        <a:rPr lang="ar-JO" sz="1600" b="1" dirty="0">
                          <a:latin typeface="Traditional Arabic" panose="02020603050405020304" pitchFamily="18" charset="-78"/>
                          <a:cs typeface="Traditional Arabic" panose="02020603050405020304" pitchFamily="18" charset="-78"/>
                        </a:rPr>
                        <a:t>يكون أمرًا اعتباطيًّا وعشوائيًّا إذا جرى انتقاء أجزاء الناموس المطلوب تطبيقها بحسب التقدير الشخصيّ</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اختيار الوصايا العشر والأصحاحين 18-19 من سِفْر اللاويِّين يُضيِّق مدى الناموس الأخلاقيِّ</a:t>
                      </a: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600" b="1" dirty="0">
                          <a:latin typeface="Traditional Arabic" panose="02020603050405020304" pitchFamily="18" charset="-78"/>
                          <a:cs typeface="Traditional Arabic" panose="02020603050405020304" pitchFamily="18" charset="-78"/>
                        </a:rPr>
                        <a:t>يسعى إلى تقديم التعليم القائل بعدم تجزئة الناموس والحفاظ في الوقت ذاته على محتواه الأخلاقيّ</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600" b="1" dirty="0">
                          <a:latin typeface="Traditional Arabic" panose="02020603050405020304" pitchFamily="18" charset="-78"/>
                          <a:cs typeface="Traditional Arabic" panose="02020603050405020304" pitchFamily="18" charset="-78"/>
                        </a:rPr>
                        <a:t>متطرِّفٌ في رأيه بأنَّ الناموس ليس له أيُّ غرضٍ بتاتًا في يومنا هذا</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a:t>
                      </a:r>
                      <a:r>
                        <a:rPr lang="ar-JO" sz="1600" b="1" dirty="0">
                          <a:latin typeface="Traditional Arabic" panose="02020603050405020304" pitchFamily="18" charset="-78"/>
                          <a:cs typeface="Traditional Arabic" panose="02020603050405020304" pitchFamily="18" charset="-78"/>
                        </a:rPr>
                        <a:t>فشل في رؤية رسالة الإنجيل ضمن العهد القديم، وذلك لأنَّه يرسم الحدود الفاصلة ما بين الناموس والإنجيل، فيضعهما في عصورٍ منفصلةٍ وغير متَّصلة</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600" b="1" dirty="0">
                          <a:latin typeface="Traditional Arabic" panose="02020603050405020304" pitchFamily="18" charset="-78"/>
                          <a:cs typeface="Traditional Arabic" panose="02020603050405020304" pitchFamily="18" charset="-78"/>
                        </a:rPr>
                        <a:t>يُميِّز ما بين جوانب الناموس المتعلِّقة بالإعلانات الإلهيَّة الموحَى</a:t>
                      </a:r>
                      <a:r>
                        <a:rPr lang="ar-JO" sz="1600" b="1" baseline="0" dirty="0">
                          <a:latin typeface="Traditional Arabic" panose="02020603050405020304" pitchFamily="18" charset="-78"/>
                          <a:cs typeface="Traditional Arabic" panose="02020603050405020304" pitchFamily="18" charset="-78"/>
                        </a:rPr>
                        <a:t> بها</a:t>
                      </a:r>
                      <a:r>
                        <a:rPr lang="ar-JO" sz="1600" b="1" dirty="0">
                          <a:latin typeface="Traditional Arabic" panose="02020603050405020304" pitchFamily="18" charset="-78"/>
                          <a:cs typeface="Traditional Arabic" panose="02020603050405020304" pitchFamily="18" charset="-78"/>
                        </a:rPr>
                        <a:t> (الأبديَّة، والإعلان عن طبيعة الله) والجوانب التنظيميَّة (المؤقَّت، والتي حكمَتْ شعب إسرائيل). وهذا التمييز يصنع فروقًا وتمييزًا داخل ناموسٍ لا ينفصل- إذا كان ناموس العهد القديم هو أساسًا وحدةً واحدة، فلماذا نقسمه إلى جزأين؟</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600" b="1" dirty="0">
                          <a:latin typeface="Traditional Arabic" panose="02020603050405020304" pitchFamily="18" charset="-78"/>
                          <a:cs typeface="Traditional Arabic" panose="02020603050405020304" pitchFamily="18" charset="-78"/>
                        </a:rPr>
                        <a:t>الناموس لم يُبطَلْ، ولكن في الواقع جرى التمسُّك به بالإيمان (رومية 3: 31)</a:t>
                      </a:r>
                      <a:endParaRPr kumimoji="0" lang="en-US" sz="16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r" rtl="1">
              <a:buFont typeface="Webdings" pitchFamily="-111" charset="2"/>
              <a:buChar char="¨"/>
              <a:defRPr/>
            </a:pPr>
            <a:r>
              <a:rPr lang="en-US" sz="3600" b="1" dirty="0">
                <a:solidFill>
                  <a:srgbClr val="000000"/>
                </a:solidFill>
                <a:latin typeface="Arial"/>
                <a:cs typeface="Arial"/>
              </a:rPr>
              <a:t> </a:t>
            </a:r>
            <a:r>
              <a:rPr lang="ar-JO" sz="3600" b="1" dirty="0">
                <a:solidFill>
                  <a:srgbClr val="000000"/>
                </a:solidFill>
                <a:latin typeface="Arial"/>
                <a:cs typeface="Arial"/>
              </a:rPr>
              <a:t>مقدمة إلى الوصايا العشر</a:t>
            </a:r>
            <a:r>
              <a:rPr lang="ar-JO" sz="2000" b="1" dirty="0">
                <a:solidFill>
                  <a:srgbClr val="000000"/>
                </a:solidFill>
                <a:latin typeface="Arial"/>
                <a:cs typeface="Arial"/>
              </a:rPr>
              <a:t>(4: 44-5: 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ebdings" charset="0"/>
              <a:buChar char="¨"/>
              <a:defRPr/>
            </a:pPr>
            <a:r>
              <a:rPr lang="en-US" sz="3600" b="1" dirty="0">
                <a:solidFill>
                  <a:srgbClr val="000000"/>
                </a:solidFill>
                <a:latin typeface="Arial"/>
                <a:cs typeface="Arial"/>
              </a:rPr>
              <a:t> </a:t>
            </a:r>
            <a:r>
              <a:rPr lang="ar-JO" sz="3600" b="1" dirty="0">
                <a:solidFill>
                  <a:srgbClr val="000000"/>
                </a:solidFill>
                <a:latin typeface="Arial"/>
                <a:cs typeface="Arial"/>
              </a:rPr>
              <a:t>السماع </a:t>
            </a:r>
            <a:r>
              <a:rPr lang="ar-JO" sz="2000" b="1" dirty="0">
                <a:solidFill>
                  <a:srgbClr val="000000"/>
                </a:solidFill>
                <a:latin typeface="Arial"/>
                <a:cs typeface="Arial"/>
              </a:rPr>
              <a:t>(6-11)</a:t>
            </a:r>
            <a:r>
              <a:rPr lang="en-US" sz="2000" b="1" dirty="0">
                <a:solidFill>
                  <a:srgbClr val="000000"/>
                </a:solidFill>
                <a:latin typeface="Arial"/>
                <a:cs typeface="Arial"/>
              </a:rPr>
              <a:t> </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b="1" dirty="0">
                <a:solidFill>
                  <a:srgbClr val="FFFFFF"/>
                </a:solidFill>
                <a:effectLst/>
                <a:latin typeface="Arial"/>
                <a:cs typeface="Arial"/>
              </a:rPr>
              <a:t>العظة الثانية : الشروط</a:t>
            </a:r>
            <a:br>
              <a:rPr lang="en-US" sz="3600" b="1" dirty="0">
                <a:solidFill>
                  <a:srgbClr val="FFFFFF"/>
                </a:solidFill>
                <a:effectLst/>
                <a:latin typeface="Arial"/>
                <a:cs typeface="Arial"/>
              </a:rPr>
            </a:br>
            <a:r>
              <a:rPr lang="ar-JO" sz="3600" b="1" dirty="0">
                <a:solidFill>
                  <a:srgbClr val="FFFFFF"/>
                </a:solidFill>
                <a:effectLst/>
                <a:latin typeface="Arial"/>
                <a:cs typeface="Arial"/>
              </a:rPr>
              <a:t>(4: 44-26: 19)</a:t>
            </a:r>
            <a:endParaRPr lang="en-US" sz="3600" b="1" dirty="0">
              <a:solidFill>
                <a:srgbClr val="FFFFFF"/>
              </a:solidFill>
              <a:effectLst/>
              <a:latin typeface="Arial"/>
              <a:cs typeface="Arial"/>
            </a:endParaRP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1 : 1 – 4 : 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charset="0"/>
                <a:ea typeface="Osaka" charset="0"/>
                <a:cs typeface="Arial" charset="0"/>
              </a:rPr>
              <a:t>تثنية 6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48747825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algn="ctr" eaLnBrk="1" hangingPunct="1"/>
            <a:r>
              <a:rPr lang="ar-JO" sz="5400" b="1" dirty="0">
                <a:latin typeface="Arial" charset="0"/>
                <a:ea typeface="ヒラギノ角ゴ Pro W3" charset="0"/>
              </a:rPr>
              <a:t>السماع اليهودي</a:t>
            </a:r>
            <a:endParaRPr lang="en-US" sz="5400" b="1" dirty="0">
              <a:latin typeface="Arial" charset="0"/>
              <a:ea typeface="ヒラギノ角ゴ Pro W3" charset="0"/>
            </a:endParaRP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4000" b="1" i="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اِسْمَعْ يَا إِسْرَائِيلُ:</a:t>
            </a:r>
            <a:endParaRPr kumimoji="0" lang="ar-JO" sz="4000" b="1" i="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i="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ٱلرَّبُّ إِلَهُنَا</a:t>
            </a:r>
            <a:endParaRPr kumimoji="0" lang="ar-JO" sz="4000" b="1" i="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i="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رَبٌّ وَاحِدٌ</a:t>
            </a:r>
            <a:r>
              <a:rPr kumimoji="0" lang="en-US" sz="40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endParaRPr kumimoji="0" lang="ar-JO" sz="40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(تث 6: 4).</a:t>
            </a:r>
            <a:endParaRPr kumimoji="0" lang="en-US" sz="40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Pct val="90000"/>
              <a:buFont typeface="Wingdings" charset="2"/>
              <a:buNone/>
              <a:tabLst/>
              <a:defRPr/>
            </a:pPr>
            <a:endParaRPr kumimoji="0" lang="en-US" sz="4000" b="1" i="1"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390649668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ar-JO" sz="7200" b="1" dirty="0">
                <a:solidFill>
                  <a:schemeClr val="bg1"/>
                </a:solidFill>
                <a:effectLst>
                  <a:outerShdw blurRad="50800" dist="38100" dir="10800000" algn="r" rotWithShape="0">
                    <a:prstClr val="black">
                      <a:alpha val="40000"/>
                    </a:prstClr>
                  </a:outerShdw>
                </a:effectLst>
                <a:latin typeface="Arial"/>
                <a:ea typeface="+mj-ea"/>
                <a:cs typeface="Arial"/>
              </a:rPr>
              <a:t>السمع والطاعة</a:t>
            </a:r>
            <a:br>
              <a:rPr lang="en-US" sz="5400" b="1" dirty="0">
                <a:solidFill>
                  <a:schemeClr val="bg1"/>
                </a:solidFill>
                <a:effectLst>
                  <a:outerShdw blurRad="50800" dist="38100" dir="10800000" algn="r" rotWithShape="0">
                    <a:prstClr val="black">
                      <a:alpha val="40000"/>
                    </a:prstClr>
                  </a:outerShdw>
                </a:effectLst>
                <a:latin typeface="Arial"/>
                <a:ea typeface="+mj-ea"/>
                <a:cs typeface="Arial"/>
              </a:rPr>
            </a:br>
            <a:r>
              <a:rPr lang="ar-JO" sz="4000" b="1" dirty="0">
                <a:solidFill>
                  <a:schemeClr val="bg1"/>
                </a:solidFill>
                <a:effectLst>
                  <a:outerShdw blurRad="50800" dist="38100" dir="10800000" algn="r" rotWithShape="0">
                    <a:prstClr val="black">
                      <a:alpha val="40000"/>
                    </a:prstClr>
                  </a:outerShdw>
                </a:effectLst>
                <a:latin typeface="Arial"/>
                <a:ea typeface="+mj-ea"/>
                <a:cs typeface="Arial"/>
              </a:rPr>
              <a:t>تثنية 6: 4- 12</a:t>
            </a:r>
            <a:endParaRPr lang="en-US" sz="4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384824150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اِسْمَعْ يَا إِسْرَائِيلُ:</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ٱلرَّبُّ إِلَهُنَا رَبٌّ وَاحِدٌ.</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٥ فَتُحِبُّ ٱلرَّبَّ إِلَهَكَ مِنْ كُلِّ قَلْبِكَ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وَمِنْ كُلِّ نَفْسِكَ وَمِنْ كُلِّ قُوَّتِكَ.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٦ وَلْتَكُنْ هَذِهِ ٱلْكَلِمَاتُ ٱلَّتِي أَنَا أُوصِيكَ بِهَا ٱلْيَوْمَ عَلَى قَلْبِكَ.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427700349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4419600" y="1447800"/>
            <a:ext cx="4724400" cy="35052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rPr>
              <a:t> </a:t>
            </a:r>
            <a:r>
              <a:rPr kumimoji="0" lang="ar-JO" sz="2800" b="0" i="0" u="none" strike="noStrike" kern="1200" cap="none" spc="0" normalizeH="0" baseline="0" noProof="0" dirty="0">
                <a:ln>
                  <a:noFill/>
                </a:ln>
                <a:solidFill>
                  <a:schemeClr val="bg1"/>
                </a:solidFill>
                <a:effectLst/>
                <a:uLnTx/>
                <a:uFillTx/>
                <a:latin typeface="Arial"/>
                <a:ea typeface="MS PGothic" pitchFamily="34" charset="-128"/>
                <a:cs typeface="Arial"/>
              </a:rPr>
              <a:t>٣٨</a:t>
            </a:r>
            <a:r>
              <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rPr>
              <a:t>(مت 22: 37- 38).</a:t>
            </a:r>
            <a:endParaRPr kumimoji="0" lang="en-US"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72325" y="1447800"/>
            <a:ext cx="464432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chemeClr val="bg1"/>
                </a:solidFill>
                <a:effectLst/>
                <a:uLnTx/>
                <a:uFillTx/>
                <a:latin typeface="Arial"/>
                <a:ea typeface="MS PGothic" pitchFamily="34" charset="-128"/>
                <a:cs typeface="Arial"/>
              </a:defRPr>
            </a:lvl1pPr>
            <a:lvl2pPr marL="742950" indent="-285750" eaLnBrk="0" hangingPunct="0">
              <a:spcBef>
                <a:spcPct val="20000"/>
              </a:spcBef>
              <a:buChar char="–"/>
              <a:defRPr sz="2800">
                <a:latin typeface="+mn-lt"/>
                <a:ea typeface="ＭＳ Ｐゴシック" pitchFamily="-108" charset="-128"/>
              </a:defRPr>
            </a:lvl2pPr>
            <a:lvl3pPr marL="1143000" indent="-228600" eaLnBrk="0" hangingPunct="0">
              <a:spcBef>
                <a:spcPct val="20000"/>
              </a:spcBef>
              <a:buChar char="•"/>
              <a:defRPr>
                <a:latin typeface="+mn-lt"/>
                <a:ea typeface="ＭＳ Ｐゴシック" pitchFamily="-108" charset="-128"/>
              </a:defRPr>
            </a:lvl3pPr>
            <a:lvl4pPr marL="1600200" indent="-228600" eaLnBrk="0" hangingPunct="0">
              <a:spcBef>
                <a:spcPct val="20000"/>
              </a:spcBef>
              <a:buChar char="–"/>
              <a:defRPr sz="2000">
                <a:latin typeface="+mn-lt"/>
                <a:ea typeface="ＭＳ Ｐゴシック" pitchFamily="-108" charset="-128"/>
              </a:defRPr>
            </a:lvl4pPr>
            <a:lvl5pPr marL="2057400" indent="-228600" eaLnBrk="0" hangingPunct="0">
              <a:spcBef>
                <a:spcPct val="20000"/>
              </a:spcBef>
              <a:buChar char="»"/>
              <a:defRPr sz="2000">
                <a:latin typeface="+mn-lt"/>
                <a:ea typeface="ＭＳ Ｐゴシック" pitchFamily="-108" charset="-128"/>
              </a:defRPr>
            </a:lvl5pPr>
            <a:lvl6pPr marL="2514600" indent="-228600" fontAlgn="base">
              <a:spcBef>
                <a:spcPct val="20000"/>
              </a:spcBef>
              <a:spcAft>
                <a:spcPct val="0"/>
              </a:spcAft>
              <a:buChar char="»"/>
              <a:defRPr sz="2000">
                <a:latin typeface="+mn-lt"/>
                <a:ea typeface="ＭＳ Ｐゴシック" pitchFamily="-108" charset="-128"/>
              </a:defRPr>
            </a:lvl6pPr>
            <a:lvl7pPr marL="2971800" indent="-228600" fontAlgn="base">
              <a:spcBef>
                <a:spcPct val="20000"/>
              </a:spcBef>
              <a:spcAft>
                <a:spcPct val="0"/>
              </a:spcAft>
              <a:buChar char="»"/>
              <a:defRPr sz="2000">
                <a:latin typeface="+mn-lt"/>
                <a:ea typeface="ＭＳ Ｐゴシック" pitchFamily="-108" charset="-128"/>
              </a:defRPr>
            </a:lvl7pPr>
            <a:lvl8pPr marL="3429000" indent="-228600" fontAlgn="base">
              <a:spcBef>
                <a:spcPct val="20000"/>
              </a:spcBef>
              <a:spcAft>
                <a:spcPct val="0"/>
              </a:spcAft>
              <a:buChar char="»"/>
              <a:defRPr sz="2000">
                <a:latin typeface="+mn-lt"/>
                <a:ea typeface="ＭＳ Ｐゴシック" pitchFamily="-108" charset="-128"/>
              </a:defRPr>
            </a:lvl8pPr>
            <a:lvl9pPr marL="3886200" indent="-228600" fontAlgn="base">
              <a:spcBef>
                <a:spcPct val="20000"/>
              </a:spcBef>
              <a:spcAft>
                <a:spcPct val="0"/>
              </a:spcAft>
              <a:buChar char="»"/>
              <a:defRPr sz="2000">
                <a:latin typeface="+mn-lt"/>
                <a:ea typeface="ＭＳ Ｐゴシック" pitchFamily="-108" charset="-128"/>
              </a:defRPr>
            </a:lvl9pPr>
          </a:lstStyle>
          <a:p>
            <a:r>
              <a:rPr lang="ar-SA" altLang="en-US" dirty="0"/>
              <a:t> "</a:t>
            </a:r>
            <a:r>
              <a:rPr lang="ar-SA" altLang="en-US" dirty="0" err="1"/>
              <a:t>وَٱلثَّانِيَةُ</a:t>
            </a:r>
            <a:r>
              <a:rPr lang="ar-SA" altLang="en-US" dirty="0"/>
              <a:t> مِثْلُهَا:</a:t>
            </a:r>
          </a:p>
          <a:p>
            <a:r>
              <a:rPr lang="ar-SA" altLang="en-US" dirty="0"/>
              <a:t> تُحِبُّ قَرِيبَكَ كَنَفْسِكَ.</a:t>
            </a:r>
          </a:p>
          <a:p>
            <a:r>
              <a:rPr lang="ar-SA" altLang="en-US" dirty="0"/>
              <a:t> ٤٠ بِهَاتَيْنِ </a:t>
            </a:r>
            <a:r>
              <a:rPr lang="ar-SA" altLang="en-US" dirty="0" err="1"/>
              <a:t>ٱلْوَصِيَّتَيْنِ</a:t>
            </a:r>
            <a:endParaRPr lang="ar-SA" altLang="en-US" dirty="0"/>
          </a:p>
          <a:p>
            <a:r>
              <a:rPr lang="ar-SA" altLang="en-US" dirty="0"/>
              <a:t> يَتَعَلَّقُ </a:t>
            </a:r>
            <a:r>
              <a:rPr lang="ar-SA" altLang="en-US" dirty="0" err="1"/>
              <a:t>ٱلنَّامُوسُ</a:t>
            </a:r>
            <a:r>
              <a:rPr lang="ar-SA" altLang="en-US" dirty="0"/>
              <a:t> كُلُّهُ</a:t>
            </a:r>
          </a:p>
          <a:p>
            <a:r>
              <a:rPr lang="ar-SA" altLang="en-US" dirty="0"/>
              <a:t> </a:t>
            </a:r>
            <a:r>
              <a:rPr lang="ar-SA" altLang="en-US" dirty="0" err="1"/>
              <a:t>وَٱلْأَنْبِيَاءُ</a:t>
            </a:r>
            <a:r>
              <a:rPr lang="ar-SA" altLang="en-US" dirty="0"/>
              <a:t>."</a:t>
            </a:r>
          </a:p>
          <a:p>
            <a:r>
              <a:rPr lang="ar-SA" altLang="en-US" dirty="0"/>
              <a:t>(مت 22: 39- 40).</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٧ وَقُصَّهَا عَلَى أَوْلَادِكَ،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وَتَكَلَّمْ بِهَا حِينَ تَجْلِسُ فِي بَيْتِكَ،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تَمْشِي فِي ٱلطَّرِيقِ،</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تَنَامُ وَحِينَ تَقُومُ،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٨ وَٱرْبُطْهَا عَلَامَةً عَلَى يَدِكَ،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وَلْتَكُنْ عَصَائِبَ بَيْنَ عَيْنَيْكَ.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26455440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 ٩ وَٱكْتُبْهَا عَلَى قَوَائِمِ أَبْوَابِ بَيْتِكَ وَعَلَى أَبْوَابِكَ</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١٠ وَمَتَى أَتَى بِكَ ٱلرَّبُّ إِلَهُكَ إِلَى ٱلْأَرْضِ</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 ٱلَّتِي حَلَفَ لِآبَائِكَ إِبْرَاهِيمَ وَإِسْحَاقَ وَيَعْقُوبَ</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 أَنْ يُعْطِيَكَ،</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 إِلَى مُدُنٍ عَظِيمَةٍ جَيِّدَةٍ لَمْ تَبْنِهَا.</a:t>
            </a:r>
          </a:p>
        </p:txBody>
      </p:sp>
    </p:spTree>
    <p:extLst>
      <p:ext uri="{BB962C8B-B14F-4D97-AF65-F5344CB8AC3E}">
        <p14:creationId xmlns:p14="http://schemas.microsoft.com/office/powerpoint/2010/main" val="175348825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١١ وَبُيُوتٍ مَمْلُوءَةٍ كُلَّ خَيْرٍ لَمْ تَمْلَأْهَا،</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 وَأَبَآرٍ مَحْفُورَةٍ لَمْ تَحْفِرْهَا،</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 وَكُرُومٍ وَزَيْتُونٍ لَمْ تَغْرِسْهَا،</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 وَأَكَلْتَ وَشَبِعْتَ، </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١٢ فَٱحْتَرِزْ لِئَلَّا تَنْسَى ٱلرَّبَّ</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 ٱلَّذِي أَخْرَجَكَ مِنْ أَرْضِ مِصْرَ </a:t>
            </a:r>
            <a:b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br>
            <a:r>
              <a:rPr lang="ar-JO" sz="4800" b="1" baseline="30000" dirty="0">
                <a:solidFill>
                  <a:schemeClr val="bg1"/>
                </a:solidFill>
                <a:effectLst>
                  <a:outerShdw blurRad="50800" dist="38100" dir="10800000" algn="r" rotWithShape="0">
                    <a:prstClr val="black">
                      <a:alpha val="40000"/>
                    </a:prstClr>
                  </a:outerShdw>
                </a:effectLst>
                <a:latin typeface="Arial"/>
                <a:ea typeface="+mj-ea"/>
                <a:cs typeface="Arial"/>
              </a:rPr>
              <a:t>مِنْ بَيْتِ ٱلْعُبُودِيَّةِ.</a:t>
            </a:r>
            <a:endParaRPr lang="en-US" sz="48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37731116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901945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4 : 44 – 26 : 19</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9316648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461665"/>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latin typeface="Arial" panose="020B0604020202020204" pitchFamily="34" charset="0"/>
              <a:cs typeface="Arial" panose="020B0604020202020204" pitchFamily="34" charset="0"/>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Text Box 2"/>
          <p:cNvSpPr txBox="1">
            <a:spLocks noChangeArrowheads="1"/>
          </p:cNvSpPr>
          <p:nvPr/>
        </p:nvSpPr>
        <p:spPr bwMode="auto">
          <a:xfrm>
            <a:off x="460872" y="68263"/>
            <a:ext cx="7307857" cy="1200329"/>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SA" sz="3600" i="1" dirty="0">
                <a:solidFill>
                  <a:srgbClr val="EBF010"/>
                </a:solidFill>
                <a:latin typeface="Arial" panose="020B0604020202020204" pitchFamily="34" charset="0"/>
                <a:cs typeface="Arial" panose="020B0604020202020204" pitchFamily="34" charset="0"/>
              </a:rPr>
              <a:t>اِسْمَعْ يَا إِسْرَائِيلُ:</a:t>
            </a:r>
            <a:br>
              <a:rPr lang="ar-SA" sz="3600" i="1" dirty="0">
                <a:solidFill>
                  <a:srgbClr val="EBF010"/>
                </a:solidFill>
                <a:latin typeface="Arial" panose="020B0604020202020204" pitchFamily="34" charset="0"/>
                <a:cs typeface="Arial" panose="020B0604020202020204" pitchFamily="34" charset="0"/>
              </a:rPr>
            </a:br>
            <a:r>
              <a:rPr lang="ar-SA" sz="3600" i="1" dirty="0">
                <a:solidFill>
                  <a:srgbClr val="EBF010"/>
                </a:solidFill>
                <a:latin typeface="Arial" panose="020B0604020202020204" pitchFamily="34" charset="0"/>
                <a:cs typeface="Arial" panose="020B0604020202020204" pitchFamily="34" charset="0"/>
              </a:rPr>
              <a:t> </a:t>
            </a:r>
            <a:r>
              <a:rPr lang="ar-SA" sz="3600" i="1" dirty="0" err="1">
                <a:solidFill>
                  <a:srgbClr val="EBF010"/>
                </a:solidFill>
                <a:latin typeface="Arial" panose="020B0604020202020204" pitchFamily="34" charset="0"/>
                <a:cs typeface="Arial" panose="020B0604020202020204" pitchFamily="34" charset="0"/>
              </a:rPr>
              <a:t>ٱلرَّبُّ</a:t>
            </a:r>
            <a:r>
              <a:rPr lang="ar-SA" sz="3600" i="1" dirty="0">
                <a:solidFill>
                  <a:srgbClr val="EBF010"/>
                </a:solidFill>
                <a:latin typeface="Arial" panose="020B0604020202020204" pitchFamily="34" charset="0"/>
                <a:cs typeface="Arial" panose="020B0604020202020204" pitchFamily="34" charset="0"/>
              </a:rPr>
              <a:t> إِلَهُنَا رَبٌّ وَاحِدٌ…</a:t>
            </a:r>
            <a:endParaRPr lang="en-US" sz="3600" i="1" dirty="0">
              <a:solidFill>
                <a:srgbClr val="EBF010"/>
              </a:solidFill>
              <a:latin typeface="Arial" panose="020B0604020202020204" pitchFamily="34" charset="0"/>
              <a:cs typeface="Arial" panose="020B0604020202020204" pitchFamily="34" charset="0"/>
            </a:endParaRPr>
          </a:p>
        </p:txBody>
      </p:sp>
      <p:sp>
        <p:nvSpPr>
          <p:cNvPr id="22531" name="Text Box 3"/>
          <p:cNvSpPr txBox="1">
            <a:spLocks noChangeArrowheads="1"/>
          </p:cNvSpPr>
          <p:nvPr/>
        </p:nvSpPr>
        <p:spPr bwMode="auto">
          <a:xfrm>
            <a:off x="64604" y="2032387"/>
            <a:ext cx="8100392" cy="4770537"/>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اِسْمَعْ يَا إِسْرَائِيلُ:</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إِلَهُنَا رَبٌّ وَاحِدٌ.</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٥ فَتُحِبُّ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إِلَهَكَ مِنْ كُلِّ قَلْبِكَ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وَمِنْ كُلِّ نَفْسِكَ وَمِنْ كُلِّ قُوَّتِكَ.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٦ وَلْتَكُنْ هَذِهِ </a:t>
            </a:r>
            <a:r>
              <a:rPr lang="ar-SA" sz="3200" b="1" dirty="0" err="1">
                <a:solidFill>
                  <a:srgbClr val="FFFFFF"/>
                </a:solidFill>
                <a:latin typeface="Arial" panose="020B0604020202020204" pitchFamily="34" charset="0"/>
                <a:cs typeface="Arial" panose="020B0604020202020204" pitchFamily="34" charset="0"/>
              </a:rPr>
              <a:t>ٱلْكَلِمَاتُ</a:t>
            </a: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ٱلَّتِي</a:t>
            </a:r>
            <a:r>
              <a:rPr lang="ar-SA" sz="3200" b="1" dirty="0">
                <a:solidFill>
                  <a:srgbClr val="FFFFFF"/>
                </a:solidFill>
                <a:latin typeface="Arial" panose="020B0604020202020204" pitchFamily="34" charset="0"/>
                <a:cs typeface="Arial" panose="020B0604020202020204" pitchFamily="34" charset="0"/>
              </a:rPr>
              <a:t> أَنَا أُوصِيكَ بِهَا </a:t>
            </a:r>
            <a:r>
              <a:rPr lang="ar-SA" sz="3200" b="1" dirty="0" err="1">
                <a:solidFill>
                  <a:srgbClr val="FFFFFF"/>
                </a:solidFill>
                <a:latin typeface="Arial" panose="020B0604020202020204" pitchFamily="34" charset="0"/>
                <a:cs typeface="Arial" panose="020B0604020202020204" pitchFamily="34" charset="0"/>
              </a:rPr>
              <a:t>ٱلْيَوْمَ</a:t>
            </a:r>
            <a:r>
              <a:rPr lang="ar-SA" sz="3200" b="1" dirty="0">
                <a:solidFill>
                  <a:srgbClr val="FFFFFF"/>
                </a:solidFill>
                <a:latin typeface="Arial" panose="020B0604020202020204" pitchFamily="34" charset="0"/>
                <a:cs typeface="Arial" panose="020B0604020202020204" pitchFamily="34" charset="0"/>
              </a:rPr>
              <a:t> عَلَى قَلْبِكَ.</a:t>
            </a:r>
            <a:endParaRPr lang="en-US" sz="3200" b="1" dirty="0">
              <a:solidFill>
                <a:srgbClr val="FFFFFF"/>
              </a:solidFill>
              <a:latin typeface="Arial" panose="020B0604020202020204" pitchFamily="34" charset="0"/>
              <a:cs typeface="Arial" panose="020B0604020202020204" pitchFamily="34" charset="0"/>
            </a:endParaRPr>
          </a:p>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٧ وَقُصَّهَا عَلَى أَوْلَادِكَ،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وَتَكَلَّمْ بِهَا حِينَ تَجْلِسُ فِي بَيْتِكَ،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تَمْشِي فِي </a:t>
            </a:r>
            <a:r>
              <a:rPr lang="ar-SA" sz="3200" b="1" dirty="0" err="1">
                <a:solidFill>
                  <a:srgbClr val="FFFFFF"/>
                </a:solidFill>
                <a:latin typeface="Arial" panose="020B0604020202020204" pitchFamily="34" charset="0"/>
                <a:cs typeface="Arial" panose="020B0604020202020204" pitchFamily="34" charset="0"/>
              </a:rPr>
              <a:t>ٱلطَّرِيقِ</a:t>
            </a:r>
            <a:r>
              <a:rPr lang="ar-SA" sz="3200" b="1" dirty="0">
                <a:solidFill>
                  <a:srgbClr val="FFFFFF"/>
                </a:solidFill>
                <a:latin typeface="Arial" panose="020B0604020202020204" pitchFamily="34" charset="0"/>
                <a:cs typeface="Arial" panose="020B0604020202020204" pitchFamily="34" charset="0"/>
              </a:rPr>
              <a:t>،</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تَنَامُ وَحِينَ تَقُومُ،</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1295400"/>
            <a:ext cx="8229600" cy="685800"/>
          </a:xfrm>
        </p:spPr>
        <p:txBody>
          <a:bodyPr/>
          <a:lstStyle/>
          <a:p>
            <a:pPr rtl="1">
              <a:defRPr/>
            </a:pPr>
            <a:r>
              <a:rPr lang="ar-SA" sz="3600" b="1" dirty="0">
                <a:solidFill>
                  <a:schemeClr val="tx1"/>
                </a:solidFill>
                <a:latin typeface="Arial" panose="020B0604020202020204" pitchFamily="34" charset="0"/>
                <a:ea typeface="ＭＳ Ｐゴシック" charset="0"/>
                <a:cs typeface="Arial" panose="020B0604020202020204" pitchFamily="34" charset="0"/>
              </a:rPr>
              <a:t>تثنية 6: 4-</a:t>
            </a:r>
            <a:r>
              <a:rPr lang="en-US" sz="3600" b="1" dirty="0">
                <a:solidFill>
                  <a:schemeClr val="tx1"/>
                </a:solidFill>
                <a:latin typeface="Arial" panose="020B0604020202020204" pitchFamily="34" charset="0"/>
                <a:ea typeface="ＭＳ Ｐゴシック" charset="0"/>
                <a:cs typeface="Arial" panose="020B0604020202020204" pitchFamily="34" charset="0"/>
              </a:rPr>
              <a:t>7</a:t>
            </a:r>
            <a:r>
              <a:rPr lang="ar-SA" sz="3600" b="1" dirty="0">
                <a:solidFill>
                  <a:schemeClr val="tx1"/>
                </a:solidFill>
                <a:latin typeface="Arial" panose="020B0604020202020204" pitchFamily="34" charset="0"/>
                <a:ea typeface="ＭＳ Ｐゴシック" charset="0"/>
                <a:cs typeface="Arial" panose="020B0604020202020204" pitchFamily="34" charset="0"/>
              </a:rPr>
              <a:t> </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ar-JO" sz="5400" b="1" dirty="0">
                <a:latin typeface="Arial" panose="020B0604020202020204" pitchFamily="34" charset="0"/>
                <a:cs typeface="Arial" panose="020B0604020202020204" pitchFamily="34" charset="0"/>
              </a:rPr>
              <a:t>الإعلان الإسلامي اليومي</a:t>
            </a:r>
            <a:endParaRPr lang="en-US" sz="54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1524000" y="2819400"/>
            <a:ext cx="6400800" cy="3200400"/>
          </a:xfrm>
          <a:prstGeom prst="rect">
            <a:avLst/>
          </a:prstGeom>
          <a:solidFill>
            <a:schemeClr val="accent5">
              <a:lumMod val="20000"/>
              <a:lumOff val="80000"/>
            </a:schemeClr>
          </a:solidFill>
          <a:ln w="9525">
            <a:noFill/>
            <a:miter lim="800000"/>
            <a:headEnd/>
            <a:tailEnd/>
          </a:ln>
          <a:effectLst>
            <a:outerShdw blurRad="50800" dist="35921" dir="2700000" algn="ctr" rotWithShape="0">
              <a:srgbClr val="EBFFF0">
                <a:alpha val="75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altLang="ja-JP"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أشهد أن لا إله إلا الله </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 أشهد أن محمداً رسول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ar-JO" sz="3600" b="1" dirty="0">
                <a:solidFill>
                  <a:schemeClr val="bg1"/>
                </a:solidFill>
                <a:latin typeface="Arial" panose="020B0604020202020204" pitchFamily="34" charset="0"/>
                <a:ea typeface="ＭＳ Ｐゴシック" charset="0"/>
                <a:cs typeface="Arial" panose="020B0604020202020204" pitchFamily="34" charset="0"/>
              </a:rPr>
              <a:t>تلخيص المسيحية</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9378" name="Title 1"/>
          <p:cNvSpPr txBox="1">
            <a:spLocks/>
          </p:cNvSpPr>
          <p:nvPr/>
        </p:nvSpPr>
        <p:spPr bwMode="auto">
          <a:xfrm>
            <a:off x="285720" y="1773238"/>
            <a:ext cx="848363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و ملك الدهور الذي لا يفنى و لا يرى الإله الحكيم وحده له الكرامة و المجد إلى دهر الدهور آمين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(1تي 1: 17)</a:t>
            </a:r>
            <a:endParaRPr kumimoji="0" lang="en-US" sz="36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2"/>
          <p:cNvSpPr>
            <a:spLocks noGrp="1" noChangeArrowheads="1"/>
          </p:cNvSpPr>
          <p:nvPr>
            <p:ph type="title"/>
          </p:nvPr>
        </p:nvSpPr>
        <p:spPr>
          <a:xfrm>
            <a:off x="0" y="228600"/>
            <a:ext cx="9144000" cy="1143000"/>
          </a:xfrm>
        </p:spPr>
        <p:txBody>
          <a:bodyPr/>
          <a:lstStyle/>
          <a:p>
            <a:pPr eaLnBrk="1" hangingPunct="1"/>
            <a:r>
              <a:rPr lang="ar-JO" sz="4000" dirty="0">
                <a:solidFill>
                  <a:schemeClr val="bg1"/>
                </a:solidFill>
                <a:latin typeface="Arial" charset="0"/>
                <a:ea typeface="ＭＳ Ｐゴシック" charset="0"/>
                <a:cs typeface="Arial" charset="0"/>
              </a:rPr>
              <a:t>دعونا نقارن الكتاب المقدس مع الكتابات المقدسة لديانات أخرى</a:t>
            </a:r>
            <a:endParaRPr lang="en-US" sz="4000" dirty="0">
              <a:solidFill>
                <a:schemeClr val="bg1"/>
              </a:solidFill>
              <a:latin typeface="Arial" charset="0"/>
              <a:ea typeface="ＭＳ Ｐゴシック" charset="0"/>
              <a:cs typeface="Arial" charset="0"/>
            </a:endParaRPr>
          </a:p>
        </p:txBody>
      </p:sp>
      <p:pic>
        <p:nvPicPr>
          <p:cNvPr id="192514"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419600" y="1981200"/>
            <a:ext cx="3810000" cy="4114800"/>
          </a:xfrm>
          <a:prstGeom prst="rect">
            <a:avLst/>
          </a:prstGeom>
          <a:noFill/>
          <a:ln w="9525">
            <a:noFill/>
            <a:miter lim="800000"/>
            <a:headEnd/>
            <a:tailEnd/>
          </a:ln>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0" i="0" u="none" strike="noStrike" kern="0" cap="none" spc="0" normalizeH="0" baseline="0" noProof="0" dirty="0">
                <a:ln>
                  <a:noFill/>
                </a:ln>
                <a:solidFill>
                  <a:srgbClr val="FFFFFF"/>
                </a:solidFill>
                <a:effectLst/>
                <a:uLnTx/>
                <a:uFillTx/>
                <a:latin typeface="Arial"/>
                <a:ea typeface="ＭＳ Ｐゴシック" charset="-128"/>
                <a:cs typeface="Arial"/>
              </a:rPr>
              <a:t>هذا العمل الثاقب في عام 2003 يروي ما هو عليه في القرآن والإسلام</a:t>
            </a:r>
            <a:endParaRPr kumimoji="0" lang="en-US" sz="3600" b="0" i="0" u="none" strike="noStrike" kern="0" cap="none" spc="0" normalizeH="0" baseline="0" noProof="0" dirty="0">
              <a:ln>
                <a:noFill/>
              </a:ln>
              <a:solidFill>
                <a:srgbClr val="FFFFFF"/>
              </a:solidFill>
              <a:effectLst/>
              <a:uLnTx/>
              <a:uFillTx/>
              <a:latin typeface="Arial"/>
              <a:ea typeface="ＭＳ Ｐゴシック" charset="-128"/>
              <a:cs typeface="Arial"/>
            </a:endParaRPr>
          </a:p>
        </p:txBody>
      </p:sp>
    </p:spTree>
  </p:cSld>
  <p:clrMapOvr>
    <a:masterClrMapping/>
  </p:clrMapOvr>
  <p:transition spd="med">
    <p:randomBar dir="vert"/>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a:xfrm>
            <a:off x="228600" y="274638"/>
            <a:ext cx="6858000" cy="1173162"/>
          </a:xfrm>
        </p:spPr>
        <p:txBody>
          <a:bodyPr/>
          <a:lstStyle/>
          <a:p>
            <a:pPr eaLnBrk="1" hangingPunct="1">
              <a:defRPr/>
            </a:pPr>
            <a:r>
              <a:rPr lang="ar-JO" sz="4000" b="1" dirty="0">
                <a:solidFill>
                  <a:schemeClr val="tx1"/>
                </a:solidFill>
                <a:latin typeface="Arial" charset="0"/>
                <a:ea typeface="ＭＳ Ｐゴシック" charset="0"/>
                <a:cs typeface="Arial" charset="0"/>
              </a:rPr>
              <a:t>القرآن بحسب إدوارد جيبون</a:t>
            </a:r>
            <a:endParaRPr lang="en-US" sz="4000" b="1" dirty="0">
              <a:solidFill>
                <a:schemeClr val="tx1"/>
              </a:solidFill>
              <a:latin typeface="Arial" charset="0"/>
              <a:ea typeface="ＭＳ Ｐゴシック" charset="0"/>
              <a:cs typeface="Arial" charset="0"/>
            </a:endParaRPr>
          </a:p>
        </p:txBody>
      </p:sp>
      <p:pic>
        <p:nvPicPr>
          <p:cNvPr id="194562"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933180">
            <a:off x="7543800" y="0"/>
            <a:ext cx="190817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28600" y="1600200"/>
            <a:ext cx="7343796" cy="5257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القرآن افتتاحية غير متماسكة من الحكاية والأمر والبيان نادراً ما تثير عاطفة أو فكرة تزحف أحياناً في التراب وتضيع أحياناً في الغيوم غالبًا ما كان استخدام الإحتيال والغدر والقسوة والظلم خاضعًا لنشر الإيمان . أمر محمد أو وافق على اغتيال اليهود والمشركين</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cSld>
  <p:clrMapOvr>
    <a:masterClrMapping/>
  </p:clrMapOvr>
  <p:transition spd="med">
    <p:randomBar dir="vert"/>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p:nvPr>
        </p:nvSpPr>
        <p:spPr>
          <a:xfrm>
            <a:off x="457200" y="274638"/>
            <a:ext cx="5562600" cy="1173162"/>
          </a:xfrm>
        </p:spPr>
        <p:txBody>
          <a:bodyPr/>
          <a:lstStyle/>
          <a:p>
            <a:pPr eaLnBrk="1" hangingPunct="1">
              <a:defRPr/>
            </a:pPr>
            <a:r>
              <a:rPr lang="ar-JO" sz="4000" b="1" dirty="0">
                <a:solidFill>
                  <a:schemeClr val="tx1"/>
                </a:solidFill>
                <a:latin typeface="Arial" charset="0"/>
                <a:ea typeface="ＭＳ Ｐゴシック" charset="0"/>
                <a:cs typeface="Arial" charset="0"/>
              </a:rPr>
              <a:t>القرآن بحسب إدوارد جيبون</a:t>
            </a:r>
            <a:endParaRPr lang="en-US" sz="4000" b="1" dirty="0">
              <a:solidFill>
                <a:schemeClr val="tx1"/>
              </a:solidFill>
              <a:latin typeface="Arial" charset="0"/>
              <a:ea typeface="ＭＳ Ｐゴシック" charset="0"/>
              <a:cs typeface="Arial" charset="0"/>
            </a:endParaRPr>
          </a:p>
        </p:txBody>
      </p:sp>
      <p:pic>
        <p:nvPicPr>
          <p:cNvPr id="196610"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381000" y="1828800"/>
            <a:ext cx="8229600" cy="4495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انغمس محمد في شهوات الرجل واستغل ادعاءات النبوة . وحي خاص أعفاه من القوانين التي كان قد فرضها على أمته. الجنس الأنثوي و دون تحفظ تم التخلي عنه لرغباته</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إدوارد جيبون، انحدار و سقوط الإمبراطورية الرومانية، المجلد 5 ( مقتبس في ريتشاردسون، أسرار القرآ،، 65-66)</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45410"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ar-JO" b="1" dirty="0">
                <a:latin typeface="Arial" panose="020B0604020202020204" pitchFamily="34" charset="0"/>
                <a:cs typeface="Arial" panose="020B0604020202020204" pitchFamily="34" charset="0"/>
              </a:rPr>
              <a:t>كيف بدأ القرآن ؟</a:t>
            </a:r>
            <a:endParaRPr lang="en-US" b="1" dirty="0">
              <a:latin typeface="Arial" panose="020B0604020202020204" pitchFamily="34" charset="0"/>
              <a:cs typeface="Arial" panose="020B0604020202020204" pitchFamily="34" charset="0"/>
            </a:endParaRPr>
          </a:p>
        </p:txBody>
      </p:sp>
      <p:pic>
        <p:nvPicPr>
          <p:cNvPr id="198659" name="Picture 4" descr="Qur'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0" y="2362200"/>
            <a:ext cx="9144000" cy="4495800"/>
          </a:xfrm>
          <a:prstGeom prst="rect">
            <a:avLst/>
          </a:prstGeom>
          <a:solidFill>
            <a:schemeClr val="bg1">
              <a:lumMod val="40000"/>
              <a:lumOff val="60000"/>
              <a:alpha val="36000"/>
            </a:schemeClr>
          </a:solidFill>
          <a:ln w="9525">
            <a:noFill/>
            <a:miter lim="800000"/>
            <a:headEnd/>
            <a:tailEnd/>
          </a:ln>
          <a:effectLst>
            <a:outerShdw blurRad="50800" dist="38100" dir="2700000" algn="tl" rotWithShape="0">
              <a:srgbClr val="EBFFF0">
                <a:alpha val="40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بِسْمِ اللَّهِ الرَّحْمَنِ الرَّحِيمِ (1)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الْحَمْدُ لِلَّهِ رَبِّ الْعَالَمِينَ (2)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الرَّحْمَنِ الرَّحِيمِ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مَالِكِ يَوْمِ الدِّينِ (4)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إِيَّاكَ نَعْبُدُ وَإِيَّاكَ نَسْتَعِينُ (5)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اهْدِنَا الصِّرَاطَ الْمُسْتَقِيمَ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صِرَاطَ الَّذِينَ أَنْعَمْتَ عَلَيْهِمْ غَيْرِ الْمَغْضُوبِ عَلَيْهِمْ وَلَا الضَّالِّينَ (7)</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endParaRPr kumimoji="0" lang="en-US" sz="2800" b="1" i="0" u="none" strike="noStrike" kern="1200" cap="none" spc="0" normalizeH="0" baseline="0" noProof="0" dirty="0">
              <a:ln>
                <a:noFill/>
              </a:ln>
              <a:solidFill>
                <a:srgbClr val="000000"/>
              </a:solidFill>
              <a:effectLst>
                <a:glow rad="228600">
                  <a:srgbClr val="EBFFF0">
                    <a:alpha val="40000"/>
                  </a:srgbClr>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p:cTn id="15"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p:cTn id="19"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p:cTn id="23"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7">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p:cTn id="27"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7">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p:cTn id="31" dur="500" fill="hold"/>
                                        <p:tgtEl>
                                          <p:spTgt spid="7">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7">
                                            <p:txEl>
                                              <p:pRg st="5" end="5"/>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7">
                                            <p:txEl>
                                              <p:pRg st="6" end="6"/>
                                            </p:txEl>
                                          </p:spTgt>
                                        </p:tgtEl>
                                        <p:attrNameLst>
                                          <p:attrName>style.visibility</p:attrName>
                                        </p:attrNameLst>
                                      </p:cBhvr>
                                      <p:to>
                                        <p:strVal val="visible"/>
                                      </p:to>
                                    </p:set>
                                    <p:anim calcmode="lin" valueType="num">
                                      <p:cBhvr>
                                        <p:cTn id="35" dur="500" fill="hold"/>
                                        <p:tgtEl>
                                          <p:spTgt spid="7">
                                            <p:txEl>
                                              <p:pRg st="6" end="6"/>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1" name="Picture 4"/>
          <p:cNvPicPr>
            <a:picLocks noChangeAspect="1" noChangeArrowheads="1"/>
          </p:cNvPicPr>
          <p:nvPr/>
        </p:nvPicPr>
        <p:blipFill>
          <a:blip r:embed="rId3" cstate="print">
            <a:lum bright="-12000"/>
            <a:extLst>
              <a:ext uri="{28A0092B-C50C-407E-A947-70E740481C1C}">
                <a14:useLocalDpi xmlns:a14="http://schemas.microsoft.com/office/drawing/2010/main" val="0"/>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2" name="Picture 5" descr="Solar"/>
          <p:cNvPicPr>
            <a:picLocks noChangeAspect="1" noChangeArrowheads="1"/>
          </p:cNvPicPr>
          <p:nvPr/>
        </p:nvPicPr>
        <p:blipFill>
          <a:blip r:embed="rId4" cstate="screen">
            <a:extLst>
              <a:ext uri="{28A0092B-C50C-407E-A947-70E740481C1C}">
                <a14:useLocalDpi xmlns:a14="http://schemas.microsoft.com/office/drawing/2010/main" val="0"/>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6" name="Rectangle 2"/>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ar-JO" sz="3200" dirty="0">
                <a:latin typeface="Arial" charset="0"/>
                <a:ea typeface="ＭＳ Ｐゴシック" charset="0"/>
                <a:cs typeface="Arial" charset="0"/>
              </a:rPr>
              <a:t>ليس كل توحيد متشابه</a:t>
            </a:r>
            <a:endParaRPr lang="en-US" sz="5400" dirty="0">
              <a:latin typeface="Arial" charset="0"/>
              <a:ea typeface="ＭＳ Ｐゴシック" charset="0"/>
              <a:cs typeface="Arial" charset="0"/>
            </a:endParaRPr>
          </a:p>
        </p:txBody>
      </p:sp>
      <p:sp>
        <p:nvSpPr>
          <p:cNvPr id="77830" name="Rectangle 6"/>
          <p:cNvSpPr>
            <a:spLocks noChangeArrowheads="1"/>
          </p:cNvSpPr>
          <p:nvPr/>
        </p:nvSpPr>
        <p:spPr bwMode="auto">
          <a:xfrm>
            <a:off x="5029200" y="5334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الكتابي</a:t>
            </a:r>
            <a:endParaRPr kumimoji="0" lang="en-US" sz="32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31" name="Rectangle 7"/>
          <p:cNvSpPr>
            <a:spLocks noChangeArrowheads="1"/>
          </p:cNvSpPr>
          <p:nvPr/>
        </p:nvSpPr>
        <p:spPr bwMode="auto">
          <a:xfrm>
            <a:off x="1524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غير ثالوثي</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32" name="Rectangle 8"/>
          <p:cNvSpPr>
            <a:spLocks noChangeArrowheads="1"/>
          </p:cNvSpPr>
          <p:nvPr/>
        </p:nvSpPr>
        <p:spPr bwMode="auto">
          <a:xfrm>
            <a:off x="49911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ثالوثي</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34" name="Rectangle 10"/>
          <p:cNvSpPr>
            <a:spLocks noChangeArrowheads="1"/>
          </p:cNvSpPr>
          <p:nvPr/>
        </p:nvSpPr>
        <p:spPr bwMode="auto">
          <a:xfrm>
            <a:off x="1333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لا علاقة                       في داخله</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38" name="Rectangle 14"/>
          <p:cNvSpPr>
            <a:spLocks noChangeArrowheads="1"/>
          </p:cNvSpPr>
          <p:nvPr/>
        </p:nvSpPr>
        <p:spPr bwMode="auto">
          <a:xfrm>
            <a:off x="1143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تنبع الصفات                  من إرادته</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40" name="Rectangle 16"/>
          <p:cNvSpPr>
            <a:spLocks noChangeArrowheads="1"/>
          </p:cNvSpPr>
          <p:nvPr/>
        </p:nvSpPr>
        <p:spPr bwMode="auto">
          <a:xfrm>
            <a:off x="190500" y="4267200"/>
            <a:ext cx="42672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تعسفي بشكل أساسي</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42" name="Rectangle 18"/>
          <p:cNvSpPr>
            <a:spLocks noChangeArrowheads="1"/>
          </p:cNvSpPr>
          <p:nvPr/>
        </p:nvSpPr>
        <p:spPr bwMode="auto">
          <a:xfrm>
            <a:off x="1524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لا يمكن معرفته                 أو الثقة به</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44" name="Rectangle 20"/>
          <p:cNvSpPr>
            <a:spLocks noChangeArrowheads="1"/>
          </p:cNvSpPr>
          <p:nvPr/>
        </p:nvSpPr>
        <p:spPr bwMode="auto">
          <a:xfrm>
            <a:off x="49720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lang="ar-JO" sz="3200" b="1" dirty="0">
                <a:solidFill>
                  <a:srgbClr val="FFFFFF"/>
                </a:solidFill>
                <a:effectLst>
                  <a:outerShdw blurRad="38100" dist="38100" dir="2700000" algn="tl">
                    <a:srgbClr val="000000"/>
                  </a:outerShdw>
                </a:effectLst>
                <a:latin typeface="Arial" charset="0"/>
                <a:cs typeface="Arial" charset="0"/>
              </a:rPr>
              <a:t>يوجد</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علاقة                       في داخله</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45" name="Rectangle 21"/>
          <p:cNvSpPr>
            <a:spLocks noChangeArrowheads="1"/>
          </p:cNvSpPr>
          <p:nvPr/>
        </p:nvSpPr>
        <p:spPr bwMode="auto">
          <a:xfrm>
            <a:off x="49530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تنبع الصفات                   من طبيعته المقدسة</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46" name="Rectangle 22"/>
          <p:cNvSpPr>
            <a:spLocks noChangeArrowheads="1"/>
          </p:cNvSpPr>
          <p:nvPr/>
        </p:nvSpPr>
        <p:spPr bwMode="auto">
          <a:xfrm>
            <a:off x="4762500" y="4267200"/>
            <a:ext cx="43815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متسق بطبيعته</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47" name="Rectangle 23"/>
          <p:cNvSpPr>
            <a:spLocks noChangeArrowheads="1"/>
          </p:cNvSpPr>
          <p:nvPr/>
        </p:nvSpPr>
        <p:spPr bwMode="auto">
          <a:xfrm>
            <a:off x="49911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يمكن أن يعرف                 أو يوثق به</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7849" name="Text Box 25"/>
          <p:cNvSpPr txBox="1">
            <a:spLocks noChangeArrowheads="1"/>
          </p:cNvSpPr>
          <p:nvPr/>
        </p:nvSpPr>
        <p:spPr bwMode="auto">
          <a:xfrm>
            <a:off x="288925" y="6172200"/>
            <a:ext cx="8855075" cy="369332"/>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a:ea typeface="ＭＳ Ｐゴシック" charset="0"/>
                <a:cs typeface="Arial"/>
              </a:rPr>
              <a:t>عماد شحادة ، مأزق التوحيد الإسلامي ، مكتبة ساكرا 161 (أبريل - يونيو 2004): 162.</a:t>
            </a:r>
            <a:endPar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8" name="Rectangle 3"/>
          <p:cNvSpPr txBox="1">
            <a:spLocks noChangeArrowheads="1"/>
          </p:cNvSpPr>
          <p:nvPr/>
        </p:nvSpPr>
        <p:spPr bwMode="auto">
          <a:xfrm>
            <a:off x="152400" y="533400"/>
            <a:ext cx="4114800" cy="6096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الإسلامي</a:t>
            </a:r>
            <a:endParaRPr kumimoji="0" lang="en-US" sz="32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77831"/>
                                        </p:tgtEl>
                                        <p:attrNameLst>
                                          <p:attrName>style.visibility</p:attrName>
                                        </p:attrNameLst>
                                      </p:cBhvr>
                                      <p:to>
                                        <p:strVal val="visible"/>
                                      </p:to>
                                    </p:set>
                                    <p:animScale>
                                      <p:cBhvr>
                                        <p:cTn id="7" dur="1000" decel="50000" fill="hold">
                                          <p:stCondLst>
                                            <p:cond delay="0"/>
                                          </p:stCondLst>
                                        </p:cTn>
                                        <p:tgtEl>
                                          <p:spTgt spid="7783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7831"/>
                                        </p:tgtEl>
                                        <p:attrNameLst>
                                          <p:attrName>ppt_x</p:attrName>
                                          <p:attrName>ppt_y</p:attrName>
                                        </p:attrNameLst>
                                      </p:cBhvr>
                                    </p:animMotion>
                                    <p:animEffect transition="in" filter="fade">
                                      <p:cBhvr>
                                        <p:cTn id="9" dur="1000"/>
                                        <p:tgtEl>
                                          <p:spTgt spid="7783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77832"/>
                                        </p:tgtEl>
                                        <p:attrNameLst>
                                          <p:attrName>style.visibility</p:attrName>
                                        </p:attrNameLst>
                                      </p:cBhvr>
                                      <p:to>
                                        <p:strVal val="visible"/>
                                      </p:to>
                                    </p:set>
                                    <p:animScale>
                                      <p:cBhvr>
                                        <p:cTn id="14" dur="1000" decel="50000" fill="hold">
                                          <p:stCondLst>
                                            <p:cond delay="0"/>
                                          </p:stCondLst>
                                        </p:cTn>
                                        <p:tgtEl>
                                          <p:spTgt spid="778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77832"/>
                                        </p:tgtEl>
                                        <p:attrNameLst>
                                          <p:attrName>ppt_x</p:attrName>
                                          <p:attrName>ppt_y</p:attrName>
                                        </p:attrNameLst>
                                      </p:cBhvr>
                                    </p:animMotion>
                                    <p:animEffect transition="in" filter="fade">
                                      <p:cBhvr>
                                        <p:cTn id="16" dur="1000"/>
                                        <p:tgtEl>
                                          <p:spTgt spid="7783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77834"/>
                                        </p:tgtEl>
                                        <p:attrNameLst>
                                          <p:attrName>style.visibility</p:attrName>
                                        </p:attrNameLst>
                                      </p:cBhvr>
                                      <p:to>
                                        <p:strVal val="visible"/>
                                      </p:to>
                                    </p:set>
                                    <p:animScale>
                                      <p:cBhvr>
                                        <p:cTn id="21" dur="1000" decel="50000" fill="hold">
                                          <p:stCondLst>
                                            <p:cond delay="0"/>
                                          </p:stCondLst>
                                        </p:cTn>
                                        <p:tgtEl>
                                          <p:spTgt spid="778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77834"/>
                                        </p:tgtEl>
                                        <p:attrNameLst>
                                          <p:attrName>ppt_x</p:attrName>
                                          <p:attrName>ppt_y</p:attrName>
                                        </p:attrNameLst>
                                      </p:cBhvr>
                                    </p:animMotion>
                                    <p:animEffect transition="in" filter="fade">
                                      <p:cBhvr>
                                        <p:cTn id="23" dur="1000"/>
                                        <p:tgtEl>
                                          <p:spTgt spid="778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77844"/>
                                        </p:tgtEl>
                                        <p:attrNameLst>
                                          <p:attrName>style.visibility</p:attrName>
                                        </p:attrNameLst>
                                      </p:cBhvr>
                                      <p:to>
                                        <p:strVal val="visible"/>
                                      </p:to>
                                    </p:set>
                                    <p:animScale>
                                      <p:cBhvr>
                                        <p:cTn id="28" dur="1000" decel="50000" fill="hold">
                                          <p:stCondLst>
                                            <p:cond delay="0"/>
                                          </p:stCondLst>
                                        </p:cTn>
                                        <p:tgtEl>
                                          <p:spTgt spid="778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77844"/>
                                        </p:tgtEl>
                                        <p:attrNameLst>
                                          <p:attrName>ppt_x</p:attrName>
                                          <p:attrName>ppt_y</p:attrName>
                                        </p:attrNameLst>
                                      </p:cBhvr>
                                    </p:animMotion>
                                    <p:animEffect transition="in" filter="fade">
                                      <p:cBhvr>
                                        <p:cTn id="30" dur="1000"/>
                                        <p:tgtEl>
                                          <p:spTgt spid="7784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77838"/>
                                        </p:tgtEl>
                                        <p:attrNameLst>
                                          <p:attrName>style.visibility</p:attrName>
                                        </p:attrNameLst>
                                      </p:cBhvr>
                                      <p:to>
                                        <p:strVal val="visible"/>
                                      </p:to>
                                    </p:set>
                                    <p:animScale>
                                      <p:cBhvr>
                                        <p:cTn id="35" dur="1000" decel="50000" fill="hold">
                                          <p:stCondLst>
                                            <p:cond delay="0"/>
                                          </p:stCondLst>
                                        </p:cTn>
                                        <p:tgtEl>
                                          <p:spTgt spid="7783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77838"/>
                                        </p:tgtEl>
                                        <p:attrNameLst>
                                          <p:attrName>ppt_x</p:attrName>
                                          <p:attrName>ppt_y</p:attrName>
                                        </p:attrNameLst>
                                      </p:cBhvr>
                                    </p:animMotion>
                                    <p:animEffect transition="in" filter="fade">
                                      <p:cBhvr>
                                        <p:cTn id="37" dur="1000"/>
                                        <p:tgtEl>
                                          <p:spTgt spid="7783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77845"/>
                                        </p:tgtEl>
                                        <p:attrNameLst>
                                          <p:attrName>style.visibility</p:attrName>
                                        </p:attrNameLst>
                                      </p:cBhvr>
                                      <p:to>
                                        <p:strVal val="visible"/>
                                      </p:to>
                                    </p:set>
                                    <p:animScale>
                                      <p:cBhvr>
                                        <p:cTn id="42" dur="1000" decel="50000" fill="hold">
                                          <p:stCondLst>
                                            <p:cond delay="0"/>
                                          </p:stCondLst>
                                        </p:cTn>
                                        <p:tgtEl>
                                          <p:spTgt spid="778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77845"/>
                                        </p:tgtEl>
                                        <p:attrNameLst>
                                          <p:attrName>ppt_x</p:attrName>
                                          <p:attrName>ppt_y</p:attrName>
                                        </p:attrNameLst>
                                      </p:cBhvr>
                                    </p:animMotion>
                                    <p:animEffect transition="in" filter="fade">
                                      <p:cBhvr>
                                        <p:cTn id="44" dur="1000"/>
                                        <p:tgtEl>
                                          <p:spTgt spid="7784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77840"/>
                                        </p:tgtEl>
                                        <p:attrNameLst>
                                          <p:attrName>style.visibility</p:attrName>
                                        </p:attrNameLst>
                                      </p:cBhvr>
                                      <p:to>
                                        <p:strVal val="visible"/>
                                      </p:to>
                                    </p:set>
                                    <p:animScale>
                                      <p:cBhvr>
                                        <p:cTn id="49" dur="1000" decel="50000" fill="hold">
                                          <p:stCondLst>
                                            <p:cond delay="0"/>
                                          </p:stCondLst>
                                        </p:cTn>
                                        <p:tgtEl>
                                          <p:spTgt spid="7784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77840"/>
                                        </p:tgtEl>
                                        <p:attrNameLst>
                                          <p:attrName>ppt_x</p:attrName>
                                          <p:attrName>ppt_y</p:attrName>
                                        </p:attrNameLst>
                                      </p:cBhvr>
                                    </p:animMotion>
                                    <p:animEffect transition="in" filter="fade">
                                      <p:cBhvr>
                                        <p:cTn id="51" dur="1000"/>
                                        <p:tgtEl>
                                          <p:spTgt spid="7784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77846"/>
                                        </p:tgtEl>
                                        <p:attrNameLst>
                                          <p:attrName>style.visibility</p:attrName>
                                        </p:attrNameLst>
                                      </p:cBhvr>
                                      <p:to>
                                        <p:strVal val="visible"/>
                                      </p:to>
                                    </p:set>
                                    <p:animScale>
                                      <p:cBhvr>
                                        <p:cTn id="56" dur="1000" decel="50000" fill="hold">
                                          <p:stCondLst>
                                            <p:cond delay="0"/>
                                          </p:stCondLst>
                                        </p:cTn>
                                        <p:tgtEl>
                                          <p:spTgt spid="778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77846"/>
                                        </p:tgtEl>
                                        <p:attrNameLst>
                                          <p:attrName>ppt_x</p:attrName>
                                          <p:attrName>ppt_y</p:attrName>
                                        </p:attrNameLst>
                                      </p:cBhvr>
                                    </p:animMotion>
                                    <p:animEffect transition="in" filter="fade">
                                      <p:cBhvr>
                                        <p:cTn id="58" dur="1000"/>
                                        <p:tgtEl>
                                          <p:spTgt spid="7784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77842"/>
                                        </p:tgtEl>
                                        <p:attrNameLst>
                                          <p:attrName>style.visibility</p:attrName>
                                        </p:attrNameLst>
                                      </p:cBhvr>
                                      <p:to>
                                        <p:strVal val="visible"/>
                                      </p:to>
                                    </p:set>
                                    <p:animScale>
                                      <p:cBhvr>
                                        <p:cTn id="63" dur="1000" decel="50000" fill="hold">
                                          <p:stCondLst>
                                            <p:cond delay="0"/>
                                          </p:stCondLst>
                                        </p:cTn>
                                        <p:tgtEl>
                                          <p:spTgt spid="778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77842"/>
                                        </p:tgtEl>
                                        <p:attrNameLst>
                                          <p:attrName>ppt_x</p:attrName>
                                          <p:attrName>ppt_y</p:attrName>
                                        </p:attrNameLst>
                                      </p:cBhvr>
                                    </p:animMotion>
                                    <p:animEffect transition="in" filter="fade">
                                      <p:cBhvr>
                                        <p:cTn id="65" dur="1000"/>
                                        <p:tgtEl>
                                          <p:spTgt spid="77842"/>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77847"/>
                                        </p:tgtEl>
                                        <p:attrNameLst>
                                          <p:attrName>style.visibility</p:attrName>
                                        </p:attrNameLst>
                                      </p:cBhvr>
                                      <p:to>
                                        <p:strVal val="visible"/>
                                      </p:to>
                                    </p:set>
                                    <p:animScale>
                                      <p:cBhvr>
                                        <p:cTn id="70" dur="1000" decel="50000" fill="hold">
                                          <p:stCondLst>
                                            <p:cond delay="0"/>
                                          </p:stCondLst>
                                        </p:cTn>
                                        <p:tgtEl>
                                          <p:spTgt spid="778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77847"/>
                                        </p:tgtEl>
                                        <p:attrNameLst>
                                          <p:attrName>ppt_x</p:attrName>
                                          <p:attrName>ppt_y</p:attrName>
                                        </p:attrNameLst>
                                      </p:cBhvr>
                                    </p:animMotion>
                                    <p:animEffect transition="in" filter="fade">
                                      <p:cBhvr>
                                        <p:cTn id="72" dur="1000"/>
                                        <p:tgtEl>
                                          <p:spTgt spid="77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31" grpId="0"/>
      <p:bldP spid="77832" grpId="0"/>
      <p:bldP spid="77834" grpId="0"/>
      <p:bldP spid="77838" grpId="0"/>
      <p:bldP spid="77840" grpId="0"/>
      <p:bldP spid="77842" grpId="0"/>
      <p:bldP spid="77844" grpId="0"/>
      <p:bldP spid="77845" grpId="0"/>
      <p:bldP spid="77846" grpId="0"/>
      <p:bldP spid="77847"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هاوس ، مخططات اللاهوت والعقيدة المسيحية ، ص. 45</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1750" name="Title 28"/>
          <p:cNvSpPr>
            <a:spLocks noGrp="1"/>
          </p:cNvSpPr>
          <p:nvPr>
            <p:ph type="title" idx="4294967295"/>
          </p:nvPr>
        </p:nvSpPr>
        <p:spPr>
          <a:xfrm>
            <a:off x="0" y="182563"/>
            <a:ext cx="8229600" cy="769937"/>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ar-JO" b="1" kern="1200" dirty="0">
                <a:solidFill>
                  <a:schemeClr val="bg1"/>
                </a:solidFill>
                <a:latin typeface="Arial" panose="020B0604020202020204" pitchFamily="34" charset="0"/>
                <a:ea typeface="+mn-ea"/>
                <a:cs typeface="Arial" panose="020B0604020202020204" pitchFamily="34" charset="0"/>
              </a:rPr>
              <a:t>الثالوث</a:t>
            </a:r>
            <a:endParaRPr lang="en-US" b="1" kern="1200" dirty="0">
              <a:solidFill>
                <a:schemeClr val="bg1"/>
              </a:solidFill>
              <a:latin typeface="Arial" panose="020B0604020202020204" pitchFamily="34" charset="0"/>
              <a:ea typeface="+mn-ea"/>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27 - 34</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charset="0"/>
                <a:ea typeface="Osaka" charset="0"/>
                <a:cs typeface="Arial" charset="0"/>
              </a:rPr>
              <a:t>تثنية 7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4768376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45243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أَتَى بِكَ ٱلرَّبُّ إِلَهُكَ إِلَى ٱلْأَرْضِ ٱلَّتِي أَنْتَ دَاخِلٌ إِلَيْهَا لِتَمْتَلِكَهَا،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وَطَرَدَ شُعُوبًا كَثِيرَةً مِنْ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ٱلْحِثِّيِّينَ وَٱلْجِرْجَاشِيِّينَ وَٱلْأَمُورِيِّينَ وَٱلْكَنْعَانِيِّينَ وَٱلْفِرِزِّيِّينَ وَٱلْحِوِّيِّينَ وَٱلْيَبُوسِيِّينَ،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سَبْعَ شُعُوبٍ أَكْثَرَ وَأَعْظَمَ مِنْكَ،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وَدَفَعَهُمُ ٱلرَّبُّ إِلَهُكَ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وَضَرَبْتَهُمْ، فَإِنَّكَ تُحَرِّمُهُمْ</a:t>
            </a: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ar-JO" sz="4800" b="1" dirty="0">
                <a:latin typeface="Arial" charset="0"/>
                <a:ea typeface="ＭＳ Ｐゴシック" charset="0"/>
              </a:rPr>
              <a:t>تثنية 7: 1- 4</a:t>
            </a:r>
            <a:endParaRPr lang="en-US" sz="4800" b="1" dirty="0">
              <a:latin typeface="Arial" charset="0"/>
              <a:ea typeface="ＭＳ Ｐゴシック" charset="0"/>
            </a:endParaRPr>
          </a:p>
        </p:txBody>
      </p:sp>
    </p:spTree>
    <p:extLst>
      <p:ext uri="{BB962C8B-B14F-4D97-AF65-F5344CB8AC3E}">
        <p14:creationId xmlns:p14="http://schemas.microsoft.com/office/powerpoint/2010/main" val="13189076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3878127969"/>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03187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لَا تَقْطَعْ لَهُمْ عَهْدًا،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وَلَا تُشْفِقْ عَلَيْهِمْ، وَلَا تُصَاهِرْهُمْ.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بِنْتَكَ لَا تُعْطِ لِٱبْنِهِ،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وَبِنْتَهُ لَا تَأْخُذْ لِٱبْنِكَ.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لِأَنَّهُ يَرُدُّ ٱبْنَكَ مِنْ وَرَائِي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فَيَعْبُدُ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فَيَحْمَى غَضَبُ ٱلرَّبِّ عَلَيْكُمْ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ja-JP" sz="32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وَيُهْلِكُكُمْ سَرِيعًا</a:t>
            </a: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ar-JO" b="1" dirty="0">
                <a:latin typeface="Arial" charset="0"/>
                <a:ea typeface="ＭＳ Ｐゴシック" charset="0"/>
              </a:rPr>
              <a:t>تثنية 7: 1- 4</a:t>
            </a:r>
            <a:endParaRPr lang="en-US" b="1" dirty="0">
              <a:latin typeface="Arial" charset="0"/>
              <a:ea typeface="ＭＳ Ｐゴシック" charset="0"/>
            </a:endParaRPr>
          </a:p>
        </p:txBody>
      </p:sp>
    </p:spTree>
    <p:extLst>
      <p:ext uri="{BB962C8B-B14F-4D97-AF65-F5344CB8AC3E}">
        <p14:creationId xmlns:p14="http://schemas.microsoft.com/office/powerpoint/2010/main" val="2360704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rtl="1"/>
            <a:r>
              <a:rPr lang="ar-SA" sz="4800" b="1" dirty="0">
                <a:solidFill>
                  <a:srgbClr val="FFFFFF"/>
                </a:solidFill>
                <a:latin typeface="Arial" panose="020B0604020202020204" pitchFamily="34" charset="0"/>
                <a:cs typeface="Arial" panose="020B0604020202020204" pitchFamily="34" charset="0"/>
              </a:rPr>
              <a:t>تثنية ٧ : ٧-٨</a:t>
            </a:r>
            <a:br>
              <a:rPr lang="en-US" sz="4800" b="1" dirty="0">
                <a:solidFill>
                  <a:srgbClr val="FFFFFF"/>
                </a:solidFill>
                <a:latin typeface="Arial" panose="020B0604020202020204" pitchFamily="34" charset="0"/>
                <a:cs typeface="Arial" panose="020B0604020202020204" pitchFamily="34" charset="0"/>
              </a:rPr>
            </a:br>
            <a:br>
              <a:rPr lang="ar-SA" sz="4800" b="1" dirty="0">
                <a:solidFill>
                  <a:srgbClr val="FFFFFF"/>
                </a:solidFill>
                <a:latin typeface="Arial" panose="020B0604020202020204" pitchFamily="34" charset="0"/>
                <a:cs typeface="Arial" panose="020B0604020202020204" pitchFamily="34" charset="0"/>
              </a:rPr>
            </a:br>
            <a:r>
              <a:rPr lang="ar-SA" sz="4800" dirty="0">
                <a:solidFill>
                  <a:srgbClr val="FFFFFF"/>
                </a:solidFill>
                <a:latin typeface="Arial" panose="020B0604020202020204" pitchFamily="34" charset="0"/>
                <a:cs typeface="Arial" panose="020B0604020202020204" pitchFamily="34" charset="0"/>
              </a:rPr>
              <a:t>٧ ليْسَ مِنْ كَوْنِكُمْ أَكْثَرَ مِنْ سَائِرِ الشُّعُوبِ التَصَقَ الرَّبُّ بِكُمْ وَاخْتَارَكُمْ لأَنَّكُمْ أَقَلُّ مِنْ سَائِرِ الشُّعُوبِ. </a:t>
            </a:r>
            <a:r>
              <a:rPr lang="ar-SA" sz="4800" baseline="30000" dirty="0">
                <a:solidFill>
                  <a:srgbClr val="FFFFFF"/>
                </a:solidFill>
                <a:latin typeface="Arial" panose="020B0604020202020204" pitchFamily="34" charset="0"/>
                <a:cs typeface="Arial" panose="020B0604020202020204" pitchFamily="34" charset="0"/>
              </a:rPr>
              <a:t>٨ </a:t>
            </a:r>
            <a:r>
              <a:rPr lang="ar-SA" sz="4800" dirty="0">
                <a:solidFill>
                  <a:srgbClr val="FFFFFF"/>
                </a:solidFill>
                <a:latin typeface="Arial" panose="020B0604020202020204" pitchFamily="34" charset="0"/>
                <a:cs typeface="Arial" panose="020B0604020202020204" pitchFamily="34" charset="0"/>
              </a:rPr>
              <a:t>بَل مِنْ مَحَبَّةِ الرَّبِّ إِيَّاكُمْ وَحِفْظِهِ القَسَمَ الذِي أَقْسَمَ لآِبَائِكُمْ أَخْرَجَكُمُ الرَّبُّ بِيَدٍ شَدِيدَةٍ وَفَدَاكُمْ مِنْ بَيْتِ العُبُودِيَّةِ مِنْ يَدِ فِرْعَوْنَ مَلِكِ مِصْرَ. </a:t>
            </a:r>
          </a:p>
        </p:txBody>
      </p:sp>
    </p:spTree>
    <p:extLst>
      <p:ext uri="{BB962C8B-B14F-4D97-AF65-F5344CB8AC3E}">
        <p14:creationId xmlns:p14="http://schemas.microsoft.com/office/powerpoint/2010/main" val="71141490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charset="0"/>
                <a:ea typeface="Osaka" charset="0"/>
                <a:cs typeface="Arial" charset="0"/>
              </a:rPr>
              <a:t>تثنية 8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57922094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eaLnBrk="1" hangingPunct="1"/>
            <a:r>
              <a:rPr lang="ar-JO" b="1" dirty="0">
                <a:solidFill>
                  <a:schemeClr val="bg1"/>
                </a:solidFill>
                <a:latin typeface="Arial" charset="0"/>
                <a:cs typeface="Arial" charset="0"/>
              </a:rPr>
              <a:t>تذكّر الرب إلهك</a:t>
            </a:r>
            <a:br>
              <a:rPr lang="en-US" b="1" dirty="0">
                <a:solidFill>
                  <a:schemeClr val="bg1"/>
                </a:solidFill>
                <a:latin typeface="Arial" charset="0"/>
                <a:cs typeface="Arial" charset="0"/>
              </a:rPr>
            </a:br>
            <a:r>
              <a:rPr lang="en-US" sz="2400" b="1" i="1" dirty="0">
                <a:solidFill>
                  <a:schemeClr val="bg1"/>
                </a:solidFill>
                <a:latin typeface="Arial" charset="0"/>
                <a:cs typeface="Arial" charset="0"/>
              </a:rPr>
              <a:t>	</a:t>
            </a:r>
            <a:r>
              <a:rPr lang="ar-JO" sz="3600" b="1" i="1" dirty="0">
                <a:solidFill>
                  <a:schemeClr val="bg1"/>
                </a:solidFill>
                <a:latin typeface="Arial" charset="0"/>
                <a:cs typeface="Arial" charset="0"/>
              </a:rPr>
              <a:t>تث 8: 1- 5</a:t>
            </a:r>
            <a:endParaRPr lang="en-US" sz="2800" b="1" i="1" dirty="0">
              <a:solidFill>
                <a:schemeClr val="bg1"/>
              </a:solidFill>
              <a:latin typeface="Arial" charset="0"/>
              <a:cs typeface="Arial" charset="0"/>
            </a:endParaRPr>
          </a:p>
        </p:txBody>
      </p:sp>
    </p:spTree>
    <p:extLst>
      <p:ext uri="{BB962C8B-B14F-4D97-AF65-F5344CB8AC3E}">
        <p14:creationId xmlns:p14="http://schemas.microsoft.com/office/powerpoint/2010/main" val="204897336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ar-JO" sz="3200" b="1" dirty="0">
                <a:solidFill>
                  <a:schemeClr val="bg1"/>
                </a:solidFill>
                <a:latin typeface="Arial" charset="0"/>
                <a:cs typeface="Arial" charset="0"/>
              </a:rPr>
              <a:t>"جَمِيعَ ٱلْوَصَايَا ٱلَّتِي أَنَا أُوصِيكُمْ بِهَا ٱلْيَوْمَ</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تَحْفَظُونَ لِتَعْمَلُوهَا،</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لِكَيْ تَحَيَوْا وَتَكْثُرُوا</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وَتَدْخُلُوا وَتَمْتَلِكُوا ٱلْأَرْضَ</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ٱلَّتِي أَقْسَمَ ٱلرَّبُّ لِآبَائِكُمْ."</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(8: 1).</a:t>
            </a:r>
            <a:endParaRPr lang="en-US" sz="3200" b="1" dirty="0">
              <a:solidFill>
                <a:schemeClr val="bg1"/>
              </a:solidFill>
              <a:latin typeface="Arial" charset="0"/>
              <a:cs typeface="Arial" charset="0"/>
            </a:endParaRPr>
          </a:p>
        </p:txBody>
      </p:sp>
    </p:spTree>
    <p:extLst>
      <p:ext uri="{BB962C8B-B14F-4D97-AF65-F5344CB8AC3E}">
        <p14:creationId xmlns:p14="http://schemas.microsoft.com/office/powerpoint/2010/main" val="103751172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ar-JO" sz="3200" b="1" dirty="0">
                <a:solidFill>
                  <a:schemeClr val="bg1"/>
                </a:solidFill>
                <a:latin typeface="Arial" charset="0"/>
                <a:cs typeface="Arial" charset="0"/>
              </a:rPr>
              <a:t>"وَتَتَذَكَّرُ كُلَّ ٱلطَّرِيقِ </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ٱلَّتِي فِيهَا سَارَ بِكَ ٱلرَّبُّ إِلَهُكَ</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هَذِهِ ٱلْأَرْبَعِينَ سَنَةً فِي ٱلْقَفْرِ،</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لِكَيْ يُذِلَّكَ وَيُجَرِّبَكَ</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لِيَعْرِفَ مَا فِي قَلْبِكَ:</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أَتَحْفَظُ وَصَايَاهُ أَمْ لَا؟"</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(8: 2).</a:t>
            </a:r>
            <a:endParaRPr lang="en-US" sz="3200" b="1" dirty="0">
              <a:solidFill>
                <a:schemeClr val="bg1"/>
              </a:solidFill>
              <a:latin typeface="Arial" charset="0"/>
              <a:cs typeface="Arial" charset="0"/>
            </a:endParaRPr>
          </a:p>
        </p:txBody>
      </p:sp>
    </p:spTree>
    <p:extLst>
      <p:ext uri="{BB962C8B-B14F-4D97-AF65-F5344CB8AC3E}">
        <p14:creationId xmlns:p14="http://schemas.microsoft.com/office/powerpoint/2010/main" val="281944531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charset="0"/>
                <a:cs typeface="Arial" charset="0"/>
              </a:rPr>
              <a:t>"فَأَذَلَّكَ وَأَجَاعَكَ وَأَطْعَمَكَ ٱلْمَنَّ</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ٱلَّذِي لَمْ تَكُنْ تَعْرِفُهُ وَلَا عَرَفَهُ آبَاؤُكَ،</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لِكَيْ يُعَلِّمَكَ أَنَّهُ </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لَيْسَ بِٱلْخُبْزِ وَحْدَهُ يَحْيَا ٱلْإِنْسَانُ،</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بَلْ بِكُلِّ مَا يَخْرُجُ </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مِنْ فَمِ ٱلرَّبِّ يَحْيَا ٱلْإِنْسَانُ."</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(8: 3).</a:t>
            </a:r>
            <a:endParaRPr lang="en-US" sz="3200" b="1" dirty="0">
              <a:solidFill>
                <a:schemeClr val="bg1"/>
              </a:solidFill>
              <a:latin typeface="Arial" charset="0"/>
              <a:cs typeface="Arial" charset="0"/>
            </a:endParaRPr>
          </a:p>
        </p:txBody>
      </p:sp>
    </p:spTree>
    <p:extLst>
      <p:ext uri="{BB962C8B-B14F-4D97-AF65-F5344CB8AC3E}">
        <p14:creationId xmlns:p14="http://schemas.microsoft.com/office/powerpoint/2010/main" val="132995122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7414" y="4077072"/>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charset="0"/>
                <a:cs typeface="Arial" charset="0"/>
              </a:rPr>
              <a:t>"ثِيَابُكَ لَمْ تَبْلَ عَلَيْكَ،</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وَرِجْلُكَ لَمْ تَتَوَرَّمْ هَذِهِ ٱلْأَرْبَعِينَ سَنَةً. </a:t>
            </a:r>
            <a:br>
              <a:rPr lang="ar-JO" sz="3200" b="1" dirty="0">
                <a:solidFill>
                  <a:schemeClr val="bg1"/>
                </a:solidFill>
                <a:latin typeface="Arial" charset="0"/>
                <a:cs typeface="Arial" charset="0"/>
              </a:rPr>
            </a:b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٥ فَٱعْلَمْ فِي قَلْبِكَ</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أَنَّهُ كَمَا يُؤَدِّبُ ٱلْإِنْسَانُ ٱبْنَهُ</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 قَدْ أَدَّبَكَ ٱلرَّبُّ إِلَهُكَ."</a:t>
            </a:r>
            <a:br>
              <a:rPr lang="ar-JO" sz="3200" b="1" dirty="0">
                <a:solidFill>
                  <a:schemeClr val="bg1"/>
                </a:solidFill>
                <a:latin typeface="Arial" charset="0"/>
                <a:cs typeface="Arial" charset="0"/>
              </a:rPr>
            </a:br>
            <a:r>
              <a:rPr lang="ar-JO" sz="3200" b="1" dirty="0">
                <a:solidFill>
                  <a:schemeClr val="bg1"/>
                </a:solidFill>
                <a:latin typeface="Arial" charset="0"/>
                <a:cs typeface="Arial" charset="0"/>
              </a:rPr>
              <a:t>(8: 4- 5).</a:t>
            </a:r>
            <a:endParaRPr lang="en-US" sz="3200" b="1" dirty="0">
              <a:solidFill>
                <a:schemeClr val="bg1"/>
              </a:solidFill>
              <a:latin typeface="Arial" charset="0"/>
              <a:cs typeface="Arial" charset="0"/>
            </a:endParaRPr>
          </a:p>
        </p:txBody>
      </p:sp>
    </p:spTree>
    <p:extLst>
      <p:ext uri="{BB962C8B-B14F-4D97-AF65-F5344CB8AC3E}">
        <p14:creationId xmlns:p14="http://schemas.microsoft.com/office/powerpoint/2010/main" val="240246446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charset="0"/>
                <a:ea typeface="Osaka" charset="0"/>
                <a:cs typeface="Arial" charset="0"/>
              </a:rPr>
              <a:t>تثنية 9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28277196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pPr rtl="1"/>
            <a:r>
              <a:rPr lang="ar-SA" sz="4000" b="1" dirty="0">
                <a:latin typeface="Arial" panose="020B0604020202020204" pitchFamily="34" charset="0"/>
                <a:cs typeface="Arial" panose="020B0604020202020204" pitchFamily="34" charset="0"/>
              </a:rPr>
              <a:t>تثنية ٩ : ١-٣</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20452" y="304800"/>
            <a:ext cx="8503096" cy="5616624"/>
          </a:xfrm>
        </p:spPr>
        <p:txBody>
          <a:bodyPr/>
          <a:lstStyle/>
          <a:p>
            <a:r>
              <a:rPr lang="ar-SA" sz="3600" b="1" dirty="0" err="1">
                <a:latin typeface="Arial" panose="020B0604020202020204" pitchFamily="34" charset="0"/>
                <a:cs typeface="Arial" panose="020B0604020202020204" pitchFamily="34" charset="0"/>
              </a:rPr>
              <a:t>إِسْمَعْ</a:t>
            </a:r>
            <a:r>
              <a:rPr lang="ar-SA" sz="3600" b="1" dirty="0">
                <a:latin typeface="Arial" panose="020B0604020202020204" pitchFamily="34" charset="0"/>
                <a:cs typeface="Arial" panose="020B0604020202020204" pitchFamily="34" charset="0"/>
              </a:rPr>
              <a:t> يَا إِسْرَائِيلُ أَنْتَ اليَوْمَ عَابِرٌ الأُرْدُنَّ لِتَدْخُل وَتَمْتَلِكَ شُعُوباً أَكْبَرَ وَأَعْظَمَ مِنْكَ وَمُدُناً عَظِيمَةً وَمُحَصَّنَةً إِلى السَّمَاءِ. قَوْماً عِظَاماً وَطِوَالاً بَنِي عَنَاقَ الذِينَ عَرَفْتَهُمْ وَسَمِعْتَ: مَنْ يَقِفُ فِي وَجْهِ بَنِي عَنَاقَ؟ فَاعْلمِ اليَوْمَ أَنَّ الرَّبَّ إِلهَكَ هُوَ العَابِرُ أَمَامَكَ نَاراً آكِلةً. هُوَ </a:t>
            </a:r>
            <a:r>
              <a:rPr lang="ar-SA" sz="3600" b="1" dirty="0" err="1">
                <a:latin typeface="Arial" panose="020B0604020202020204" pitchFamily="34" charset="0"/>
                <a:cs typeface="Arial" panose="020B0604020202020204" pitchFamily="34" charset="0"/>
              </a:rPr>
              <a:t>يُبِيدُهُمْ</a:t>
            </a:r>
            <a:r>
              <a:rPr lang="ar-SA" sz="3600" b="1" dirty="0">
                <a:latin typeface="Arial" panose="020B0604020202020204" pitchFamily="34" charset="0"/>
                <a:cs typeface="Arial" panose="020B0604020202020204" pitchFamily="34" charset="0"/>
              </a:rPr>
              <a:t> وَيُذِلُّهُمْ أَمَامَكَ فَتَطْرُدُهُمْ وَتُهْلِكُهُمْ سَرِيعاً كَمَا كَلمَكَ الرَّبُّ.</a:t>
            </a:r>
            <a:endParaRPr lang="en-US" sz="3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a:noFill/>
          <a:ln w="9525">
            <a:noFill/>
            <a:miter lim="800000"/>
            <a:headEnd/>
            <a:tailEnd/>
          </a:ln>
          <a:effectLst/>
        </p:spPr>
        <p:txBody>
          <a:bodyPr vert="horz" wrap="square" lIns="91440" tIns="45720" rIns="91440" bIns="45720" numCol="1" anchor="ctr" anchorCtr="0" compatLnSpc="1">
            <a:prstTxWarp prst="textNoShape">
              <a:avLst/>
            </a:prstTxWarp>
          </a:bodyPr>
          <a:lstStyle/>
          <a:p>
            <a:pPr rtl="1"/>
            <a:r>
              <a:rPr lang="ar-SA" sz="4000" b="1" dirty="0">
                <a:latin typeface="Arial" panose="020B0604020202020204" pitchFamily="34" charset="0"/>
                <a:cs typeface="Arial" panose="020B0604020202020204" pitchFamily="34" charset="0"/>
              </a:rPr>
              <a:t>تثنية ٩ : ٤-٦</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02704" y="304800"/>
            <a:ext cx="8538592" cy="5616624"/>
          </a:xfrm>
          <a:noFill/>
          <a:ln>
            <a:noFill/>
          </a:ln>
        </p:spPr>
        <p:txBody>
          <a:bodyPr vert="horz" wrap="square" lIns="91440" tIns="45720" rIns="91440" bIns="45720" numCol="1" anchor="t" anchorCtr="0" compatLnSpc="1">
            <a:prstTxWarp prst="textNoShape">
              <a:avLst/>
            </a:prstTxWarp>
          </a:bodyPr>
          <a:lstStyle/>
          <a:p>
            <a:r>
              <a:rPr lang="ar-SA" sz="3600" b="1" dirty="0">
                <a:latin typeface="Arial" panose="020B0604020202020204" pitchFamily="34" charset="0"/>
                <a:cs typeface="Arial" panose="020B0604020202020204" pitchFamily="34" charset="0"/>
              </a:rPr>
              <a:t>لا تَقُل فِي قَلبِكَ حِينَ يَنْفِيهِمِ الرَّبُّ إِلهُكَ مِنْ أَمَامِكَ: لأَجْلِ بِرِّي أَدْخَلنِي الرَّبُّ لأَمْتَلِكَ هَذِهِ الأَرْضَ. وَلأَجْلِ إِثْمِ هَؤُلاءِ الشُّعُوبِ يَطْرُدُهُمُ الرَّبُّ مِنْ أَمَامِكَ. ليْسَ لأَجْلِ بِرِّكَ وَعَدَالةِ قَلبِكَ تَدْخُلُ لِتَمْتَلِكَ أَرْضَهُمْ بَل لأَجْلِ إِثْمِ أُولئِكَ الشُّعُوبِ يَطْرُدُهُمُ الرَّبُّ إِلهُكَ مِنْ أَمَامِكَ وَلِيَفِيَ بِالكَلامِ الذِي أَقْسَمَ الرَّبُّ عَليْهِ لآِبَائِكَ إِبْرَاهِيمَ وَإِسْحَاقَ وَيَعْقُوبَ. فَاعْلمْ أَنَّهُ ليْسَ لأَجْلِ بِرِّكَ يُعْطِيكَ الرَّبُّ إِلهُكَ هَذِهِ الأَرْضَ الجَيِّدَةَ لِتَمْتَلِكَهَا لأَنَّكَ شَعْبٌ صُلبُ الرَّقَبَةِ.</a:t>
            </a:r>
            <a:endParaRPr lang="en-US" sz="3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تثنية</a:t>
            </a:r>
            <a:r>
              <a:rPr lang="en-US" sz="8800" dirty="0">
                <a:latin typeface="Arial" charset="0"/>
                <a:ea typeface="Osaka" charset="0"/>
                <a:cs typeface="Arial" charset="0"/>
              </a:rPr>
              <a:t> </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10</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05416547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11</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95205733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 </a:t>
            </a:r>
            <a:r>
              <a:rPr lang="ar-JO" sz="8800" dirty="0">
                <a:solidFill>
                  <a:schemeClr val="bg1"/>
                </a:solidFill>
                <a:latin typeface="Arial" charset="0"/>
                <a:ea typeface="Osaka" charset="0"/>
                <a:cs typeface="Arial" charset="0"/>
              </a:rPr>
              <a:t>12</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88712038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الإستماع </a:t>
            </a: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(6- 11)</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شرائع دينية وطقسية وشعائرية </a:t>
            </a: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(12: 1- 16: 17)</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b="1" dirty="0">
                <a:solidFill>
                  <a:srgbClr val="FFFFFF"/>
                </a:solidFill>
                <a:effectLst/>
                <a:latin typeface="Arial"/>
                <a:cs typeface="Arial"/>
              </a:rPr>
              <a:t>العظة رقم 2: الأحكام</a:t>
            </a:r>
            <a:br>
              <a:rPr lang="en-US" sz="3600" b="1" dirty="0">
                <a:solidFill>
                  <a:srgbClr val="FFFFFF"/>
                </a:solidFill>
                <a:effectLst/>
                <a:latin typeface="Arial"/>
                <a:cs typeface="Arial"/>
              </a:rPr>
            </a:br>
            <a:r>
              <a:rPr lang="ar-JO" sz="3600" b="1" dirty="0">
                <a:solidFill>
                  <a:srgbClr val="FFFFFF"/>
                </a:solidFill>
                <a:effectLst/>
                <a:latin typeface="Arial"/>
                <a:cs typeface="Arial"/>
              </a:rPr>
              <a:t>(4: 44- 26: 19)</a:t>
            </a:r>
            <a:endParaRPr lang="en-US" sz="3600" b="1" dirty="0">
              <a:solidFill>
                <a:srgbClr val="FFFFFF"/>
              </a:solidFill>
              <a:effectLst/>
              <a:latin typeface="Arial"/>
              <a:cs typeface="Arial"/>
            </a:endParaRPr>
          </a:p>
        </p:txBody>
      </p:sp>
    </p:spTree>
    <p:extLst>
      <p:ext uri="{BB962C8B-B14F-4D97-AF65-F5344CB8AC3E}">
        <p14:creationId xmlns:p14="http://schemas.microsoft.com/office/powerpoint/2010/main" val="251899633"/>
      </p:ext>
    </p:extLst>
  </p:cSld>
  <p:clrMapOvr>
    <a:overrideClrMapping bg1="lt1" tx1="dk1" bg2="lt2" tx2="dk2" accent1="accent1" accent2="accent2" accent3="accent3" accent4="accent4" accent5="accent5" accent6="accent6" hlink="hlink" folHlink="folHlink"/>
  </p:clrMapOvr>
  <p:transition>
    <p:random/>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13</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35869635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إجرامي</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أهلي</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عائلي</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ديني</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خيري</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ar-JO" b="1" dirty="0">
                <a:solidFill>
                  <a:schemeClr val="bg1"/>
                </a:solidFill>
                <a:effectLst>
                  <a:outerShdw blurRad="38100" dist="38100" dir="2700000" algn="tl">
                    <a:srgbClr val="000000"/>
                  </a:outerShdw>
                </a:effectLst>
                <a:ea typeface="ＭＳ Ｐゴシック" charset="0"/>
              </a:rPr>
              <a:t>فئات الشريعة الموسوية</a:t>
            </a:r>
            <a:endParaRPr lang="en-US" sz="4800" b="1" dirty="0">
              <a:effectLst>
                <a:outerShdw blurRad="38100" dist="38100" dir="2700000" algn="tl">
                  <a:srgbClr val="FFFFFF"/>
                </a:outerShdw>
              </a:effectLst>
              <a:ea typeface="ＭＳ Ｐゴシック" charset="0"/>
            </a:endParaRPr>
          </a:p>
        </p:txBody>
      </p:sp>
    </p:spTree>
    <p:extLst>
      <p:ext uri="{BB962C8B-B14F-4D97-AF65-F5344CB8AC3E}">
        <p14:creationId xmlns:p14="http://schemas.microsoft.com/office/powerpoint/2010/main" val="115871218"/>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b="1" dirty="0">
                <a:solidFill>
                  <a:srgbClr val="000000"/>
                </a:solidFill>
                <a:latin typeface="Arial" charset="0"/>
                <a:ea typeface="SimSun" charset="0"/>
                <a:cs typeface="SimSun" charset="0"/>
              </a:rPr>
              <a:t>التطبيق</a:t>
            </a:r>
            <a:endParaRPr kumimoji="0" lang="en-US" sz="6000" b="1" dirty="0">
              <a:solidFill>
                <a:srgbClr val="000000"/>
              </a:solidFill>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الطاعة الحقيقية مرتكزة على المحبة لا على الناموسية</a:t>
            </a:r>
            <a:endPar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قانون الله العام أن البركة تنتج من الطاعة لكن المشاكل تنتج من العصيان .</a:t>
            </a:r>
            <a:endPar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2585323"/>
          </a:xfrm>
          <a:prstGeom prst="rect">
            <a:avLst/>
          </a:prstGeom>
          <a:noFill/>
          <a:ln w="9525">
            <a:noFill/>
            <a:miter lim="800000"/>
            <a:headEnd/>
            <a:tailEnd/>
          </a:ln>
          <a:effectLst/>
        </p:spPr>
        <p:txBody>
          <a:bodyPr>
            <a:spAutoFit/>
          </a:bodyPr>
          <a:lstStyle/>
          <a:p>
            <a:pPr marL="581025" indent="-581025" algn="r" rtl="1">
              <a:spcBef>
                <a:spcPct val="50000"/>
              </a:spcBef>
              <a:buFontTx/>
              <a:buChar char="•"/>
              <a:defRPr/>
            </a:pPr>
            <a:r>
              <a:rPr lang="ar-JO" sz="3600" b="1" dirty="0">
                <a:solidFill>
                  <a:srgbClr val="FFFFFF"/>
                </a:solidFill>
                <a:latin typeface="Arial"/>
                <a:cs typeface="Arial"/>
              </a:rPr>
              <a:t>الناموس المطلق (وصايا و ممنوعات مطلقة غير مشروطة)</a:t>
            </a:r>
            <a:r>
              <a:rPr lang="en-US" sz="3600" dirty="0">
                <a:solidFill>
                  <a:srgbClr val="000000"/>
                </a:solidFill>
                <a:latin typeface="Arial"/>
                <a:cs typeface="Arial"/>
              </a:rPr>
              <a:t> </a:t>
            </a:r>
          </a:p>
          <a:p>
            <a:pPr marL="581025" indent="-581025" algn="r" rtl="1">
              <a:spcBef>
                <a:spcPct val="50000"/>
              </a:spcBef>
              <a:buFontTx/>
              <a:buChar char="•"/>
              <a:defRPr/>
            </a:pPr>
            <a:r>
              <a:rPr lang="ar-JO" sz="3600" b="1" dirty="0">
                <a:solidFill>
                  <a:srgbClr val="FFFFFF"/>
                </a:solidFill>
                <a:latin typeface="Arial"/>
                <a:cs typeface="Arial"/>
              </a:rPr>
              <a:t>النواميس الظرفية ( حالات قانونية، إذا حدث أ فسيحدث ب، تمثيلية توضيحية)</a:t>
            </a:r>
            <a:endParaRPr lang="en-US" sz="3600" b="1" dirty="0">
              <a:solidFill>
                <a:srgbClr val="FFFFFF"/>
              </a:solidFill>
              <a:latin typeface="Arial"/>
              <a:cs typeface="Arial"/>
            </a:endParaRP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ar-JO" sz="3600" b="1" dirty="0">
                <a:solidFill>
                  <a:schemeClr val="bg1"/>
                </a:solidFill>
                <a:latin typeface="Arial" charset="0"/>
                <a:ea typeface="ＭＳ Ｐゴシック" charset="0"/>
              </a:rPr>
              <a:t>أنواع الناموس في العهد الموسوي</a:t>
            </a:r>
            <a:endParaRPr lang="en-US" sz="4000" dirty="0">
              <a:latin typeface="Arial" charset="0"/>
              <a:ea typeface="ＭＳ Ｐゴシック"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a:cs typeface="Arial"/>
              </a:rPr>
              <a:t>حالة جغرافية و مناخية مميزة</a:t>
            </a:r>
            <a:endParaRPr lang="en-US" sz="3600" b="1" dirty="0">
              <a:solidFill>
                <a:srgbClr val="FFFFFF"/>
              </a:solidFill>
              <a:latin typeface="Arial"/>
              <a:cs typeface="Arial"/>
            </a:endParaRPr>
          </a:p>
        </p:txBody>
      </p:sp>
      <p:sp>
        <p:nvSpPr>
          <p:cNvPr id="502788" name="Text Box 4"/>
          <p:cNvSpPr txBox="1">
            <a:spLocks noChangeArrowheads="1"/>
          </p:cNvSpPr>
          <p:nvPr/>
        </p:nvSpPr>
        <p:spPr bwMode="auto">
          <a:xfrm>
            <a:off x="255588" y="3714752"/>
            <a:ext cx="8888412" cy="646331"/>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3600" b="1" dirty="0">
                <a:solidFill>
                  <a:srgbClr val="FFFFFF"/>
                </a:solidFill>
                <a:latin typeface="Arial"/>
                <a:cs typeface="Arial"/>
              </a:rPr>
              <a:t>ثقافة الشرق الأدنى القديم</a:t>
            </a:r>
            <a:endParaRPr lang="en-US" sz="3600" b="1" dirty="0">
              <a:solidFill>
                <a:srgbClr val="FFFFFF"/>
              </a:solidFill>
              <a:latin typeface="Arial"/>
              <a:cs typeface="Arial"/>
            </a:endParaRPr>
          </a:p>
        </p:txBody>
      </p:sp>
      <p:sp>
        <p:nvSpPr>
          <p:cNvPr id="502789" name="Text Box 5"/>
          <p:cNvSpPr txBox="1">
            <a:spLocks noChangeArrowheads="1"/>
          </p:cNvSpPr>
          <p:nvPr/>
        </p:nvSpPr>
        <p:spPr bwMode="auto">
          <a:xfrm>
            <a:off x="255588" y="5143512"/>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a:cs typeface="Arial"/>
              </a:rPr>
              <a:t>سياق ديني محدد للشرق الأدنى القديم</a:t>
            </a:r>
            <a:endParaRPr lang="en-US" sz="3600" b="1" dirty="0">
              <a:solidFill>
                <a:srgbClr val="FFFFFF"/>
              </a:solidFill>
              <a:latin typeface="Arial"/>
              <a:cs typeface="Arial"/>
            </a:endParaRP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ar-JO" sz="4000" b="1" dirty="0">
                <a:solidFill>
                  <a:schemeClr val="bg1"/>
                </a:solidFill>
                <a:latin typeface="Arial" charset="0"/>
                <a:ea typeface="ＭＳ Ｐゴシック" charset="0"/>
              </a:rPr>
              <a:t>تم تصميم الناموس لأناس يعيشون في ...</a:t>
            </a:r>
            <a:endParaRPr lang="en-US" dirty="0">
              <a:latin typeface="Arial" charset="0"/>
              <a:ea typeface="ＭＳ Ｐゴシック"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0" y="1239838"/>
            <a:ext cx="9144000" cy="954107"/>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a:cs typeface="Arial"/>
              </a:rPr>
              <a:t>لا يرتبط الناموس الموسوي بالمسيحيين اليوم كون سلطة هذا العهد قد انتهت</a:t>
            </a:r>
            <a:endParaRPr lang="en-US" sz="2800" b="1" dirty="0">
              <a:solidFill>
                <a:srgbClr val="FFFFFF"/>
              </a:solidFill>
              <a:latin typeface="Arial"/>
              <a:cs typeface="Arial"/>
            </a:endParaRPr>
          </a:p>
        </p:txBody>
      </p:sp>
      <p:sp>
        <p:nvSpPr>
          <p:cNvPr id="503811" name="Text Box 3"/>
          <p:cNvSpPr txBox="1">
            <a:spLocks noChangeArrowheads="1"/>
          </p:cNvSpPr>
          <p:nvPr/>
        </p:nvSpPr>
        <p:spPr bwMode="auto">
          <a:xfrm>
            <a:off x="0" y="2563813"/>
            <a:ext cx="9144000" cy="523220"/>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a:cs typeface="Arial"/>
              </a:rPr>
              <a:t>بعض الأحكام مكررة أو متجددة في العهد الجديد</a:t>
            </a:r>
            <a:r>
              <a:rPr lang="en-US" sz="2800" b="1" dirty="0">
                <a:solidFill>
                  <a:srgbClr val="FFFFFF"/>
                </a:solidFill>
                <a:latin typeface="Arial"/>
                <a:cs typeface="Arial"/>
              </a:rPr>
              <a:t> </a:t>
            </a:r>
          </a:p>
        </p:txBody>
      </p:sp>
      <p:sp>
        <p:nvSpPr>
          <p:cNvPr id="503812" name="Text Box 4"/>
          <p:cNvSpPr txBox="1">
            <a:spLocks noChangeArrowheads="1"/>
          </p:cNvSpPr>
          <p:nvPr/>
        </p:nvSpPr>
        <p:spPr bwMode="auto">
          <a:xfrm>
            <a:off x="0" y="3887788"/>
            <a:ext cx="9144000" cy="523220"/>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a:cs typeface="Arial"/>
              </a:rPr>
              <a:t>تم تشخيص العهد الموسوي في يسوع المسيح</a:t>
            </a:r>
            <a:endParaRPr lang="en-US" sz="2800" b="1" dirty="0">
              <a:solidFill>
                <a:srgbClr val="FFFFFF"/>
              </a:solidFill>
              <a:latin typeface="Arial"/>
              <a:cs typeface="Arial"/>
            </a:endParaRPr>
          </a:p>
        </p:txBody>
      </p:sp>
      <p:sp>
        <p:nvSpPr>
          <p:cNvPr id="503813" name="Text Box 5"/>
          <p:cNvSpPr txBox="1">
            <a:spLocks noChangeArrowheads="1"/>
          </p:cNvSpPr>
          <p:nvPr/>
        </p:nvSpPr>
        <p:spPr bwMode="auto">
          <a:xfrm>
            <a:off x="0" y="5211763"/>
            <a:ext cx="9144000" cy="954107"/>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a:cs typeface="Arial"/>
              </a:rPr>
              <a:t>شعب الله الآن في كل أنحاء العالم و هم أبعد من إسرائيل العرقي، لذلك هناك حاجة إلى عهد جديد</a:t>
            </a:r>
            <a:r>
              <a:rPr lang="en-US" sz="2800" b="1" dirty="0">
                <a:solidFill>
                  <a:srgbClr val="FFFFFF"/>
                </a:solidFill>
                <a:latin typeface="Arial"/>
                <a:cs typeface="Arial"/>
              </a:rPr>
              <a:t>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ar-JO" sz="4000" dirty="0">
                <a:solidFill>
                  <a:schemeClr val="bg1"/>
                </a:solidFill>
                <a:latin typeface="Arial" charset="0"/>
                <a:ea typeface="ＭＳ Ｐゴシック" charset="0"/>
              </a:rPr>
              <a:t>الناموس الموسوي اليوم</a:t>
            </a:r>
            <a:endParaRPr lang="en-US" sz="4000" dirty="0">
              <a:solidFill>
                <a:schemeClr val="bg1"/>
              </a:solidFill>
              <a:latin typeface="Arial" charset="0"/>
              <a:ea typeface="ＭＳ Ｐゴシック" charset="0"/>
            </a:endParaRP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lgn="r" rtl="1">
              <a:spcBef>
                <a:spcPct val="50000"/>
              </a:spcBef>
              <a:defRPr/>
            </a:pPr>
            <a:r>
              <a:rPr lang="ar-JO" sz="4000" b="1" dirty="0">
                <a:solidFill>
                  <a:srgbClr val="FFFFFF"/>
                </a:solidFill>
                <a:latin typeface="Arial"/>
                <a:cs typeface="Arial"/>
              </a:rPr>
              <a:t>إنه يعلن :</a:t>
            </a:r>
            <a:endParaRPr lang="en-US" sz="4000" b="1" dirty="0">
              <a:solidFill>
                <a:srgbClr val="FFFFFF"/>
              </a:solidFill>
              <a:latin typeface="Arial"/>
              <a:cs typeface="Arial"/>
            </a:endParaRPr>
          </a:p>
          <a:p>
            <a:pPr marL="358775" indent="-358775" algn="r" rtl="1">
              <a:spcBef>
                <a:spcPct val="50000"/>
              </a:spcBef>
              <a:buFontTx/>
              <a:buChar char="•"/>
              <a:defRPr/>
            </a:pPr>
            <a:r>
              <a:rPr lang="ar-JO" sz="4000" b="1" dirty="0">
                <a:solidFill>
                  <a:srgbClr val="FFFFFF"/>
                </a:solidFill>
                <a:latin typeface="Arial"/>
                <a:cs typeface="Arial"/>
              </a:rPr>
              <a:t>من هو الله</a:t>
            </a:r>
            <a:endParaRPr lang="en-US" sz="4000" b="1" dirty="0">
              <a:solidFill>
                <a:srgbClr val="FFFFFF"/>
              </a:solidFill>
              <a:latin typeface="Arial"/>
              <a:cs typeface="Arial"/>
            </a:endParaRPr>
          </a:p>
          <a:p>
            <a:pPr marL="358775" indent="-358775" algn="r" rtl="1">
              <a:spcBef>
                <a:spcPct val="50000"/>
              </a:spcBef>
              <a:buFontTx/>
              <a:buChar char="•"/>
              <a:defRPr/>
            </a:pPr>
            <a:r>
              <a:rPr lang="ar-JO" sz="4000" b="1" dirty="0">
                <a:solidFill>
                  <a:srgbClr val="FFFFFF"/>
                </a:solidFill>
                <a:latin typeface="Arial"/>
                <a:cs typeface="Arial"/>
              </a:rPr>
              <a:t>ماذا يتوقع الله</a:t>
            </a:r>
            <a:endParaRPr lang="en-US" sz="4000" b="1" dirty="0">
              <a:solidFill>
                <a:srgbClr val="FFFFFF"/>
              </a:solidFill>
              <a:latin typeface="Arial"/>
              <a:cs typeface="Arial"/>
            </a:endParaRPr>
          </a:p>
          <a:p>
            <a:pPr marL="358775" indent="-358775" algn="r" rtl="1">
              <a:spcBef>
                <a:spcPct val="50000"/>
              </a:spcBef>
              <a:buFontTx/>
              <a:buChar char="•"/>
              <a:defRPr/>
            </a:pPr>
            <a:r>
              <a:rPr lang="ar-JO" sz="4000" b="1" dirty="0">
                <a:solidFill>
                  <a:srgbClr val="FFFFFF"/>
                </a:solidFill>
                <a:latin typeface="Arial"/>
                <a:cs typeface="Arial"/>
              </a:rPr>
              <a:t>ما هي الخطية</a:t>
            </a:r>
            <a:endParaRPr lang="en-US" sz="4000" b="1" dirty="0">
              <a:solidFill>
                <a:srgbClr val="FFFFFF"/>
              </a:solidFill>
              <a:latin typeface="Arial"/>
              <a:cs typeface="Arial"/>
            </a:endParaRP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b="1" dirty="0">
                <a:solidFill>
                  <a:schemeClr val="bg1"/>
                </a:solidFill>
                <a:latin typeface="Arial" charset="0"/>
                <a:ea typeface="ＭＳ Ｐゴシック" charset="0"/>
              </a:rPr>
              <a:t> </a:t>
            </a:r>
            <a:r>
              <a:rPr lang="ar-JO" sz="4000" b="1" dirty="0">
                <a:solidFill>
                  <a:schemeClr val="bg1"/>
                </a:solidFill>
                <a:latin typeface="Arial" charset="0"/>
                <a:ea typeface="ＭＳ Ｐゴシック" charset="0"/>
              </a:rPr>
              <a:t> الناموس ليس </a:t>
            </a:r>
            <a:r>
              <a:rPr lang="ar-JO" sz="4000" b="1" u="sng" dirty="0">
                <a:solidFill>
                  <a:schemeClr val="bg1"/>
                </a:solidFill>
                <a:latin typeface="Arial" charset="0"/>
                <a:ea typeface="ＭＳ Ｐゴシック" charset="0"/>
              </a:rPr>
              <a:t>تنظيمياً </a:t>
            </a:r>
            <a:r>
              <a:rPr lang="ar-JO" sz="4000" b="1" dirty="0">
                <a:solidFill>
                  <a:schemeClr val="bg1"/>
                </a:solidFill>
                <a:latin typeface="Arial" charset="0"/>
                <a:ea typeface="ＭＳ Ｐゴシック" charset="0"/>
              </a:rPr>
              <a:t>فقط</a:t>
            </a:r>
            <a:br>
              <a:rPr lang="en-US" sz="4000" b="1" dirty="0">
                <a:solidFill>
                  <a:schemeClr val="bg1"/>
                </a:solidFill>
                <a:latin typeface="Arial" charset="0"/>
                <a:ea typeface="ＭＳ Ｐゴシック" charset="0"/>
              </a:rPr>
            </a:br>
            <a:r>
              <a:rPr lang="ar-JO" sz="4000" b="1" dirty="0">
                <a:solidFill>
                  <a:schemeClr val="bg1"/>
                </a:solidFill>
                <a:latin typeface="Arial" charset="0"/>
                <a:ea typeface="ＭＳ Ｐゴシック" charset="0"/>
              </a:rPr>
              <a:t>لكنه موحى به</a:t>
            </a:r>
            <a:endParaRPr lang="en-US" dirty="0">
              <a:latin typeface="Arial" charset="0"/>
              <a:ea typeface="ＭＳ Ｐゴシック"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4773" name="Rectangle 21"/>
          <p:cNvSpPr>
            <a:spLocks noGrp="1" noChangeArrowheads="1"/>
          </p:cNvSpPr>
          <p:nvPr>
            <p:ph type="title" idx="4294967295"/>
          </p:nvPr>
        </p:nvSpPr>
        <p:spPr>
          <a:xfrm>
            <a:off x="1981200" y="971551"/>
            <a:ext cx="4876800" cy="584775"/>
          </a:xfrm>
          <a:gradFill rotWithShape="0">
            <a:gsLst>
              <a:gs pos="0">
                <a:srgbClr val="000099">
                  <a:gamma/>
                  <a:shade val="46275"/>
                  <a:invGamma/>
                </a:srgbClr>
              </a:gs>
              <a:gs pos="100000">
                <a:srgbClr val="000099"/>
              </a:gs>
            </a:gsLst>
            <a:lin ang="5400000" scaled="1"/>
          </a:gra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200" b="1" dirty="0">
                <a:solidFill>
                  <a:schemeClr val="bg1"/>
                </a:solidFill>
                <a:effectLst>
                  <a:outerShdw blurRad="38100" dist="38100" dir="2700000" algn="tl">
                    <a:srgbClr val="000000"/>
                  </a:outerShdw>
                </a:effectLst>
                <a:latin typeface="Arial"/>
                <a:ea typeface="ＭＳ Ｐゴシック" charset="0"/>
                <a:cs typeface="Arial"/>
              </a:rPr>
              <a:t>عهود الوعد</a:t>
            </a:r>
            <a:endParaRPr lang="en-US" sz="3200" b="1" dirty="0">
              <a:solidFill>
                <a:schemeClr val="bg1"/>
              </a:solidFill>
              <a:effectLst>
                <a:outerShdw blurRad="38100" dist="38100" dir="2700000" algn="tl">
                  <a:srgbClr val="000000"/>
                </a:outerShdw>
              </a:effectLst>
              <a:latin typeface="Arial"/>
              <a:ea typeface="ＭＳ Ｐゴシック" charset="0"/>
              <a:cs typeface="Arial"/>
            </a:endParaRPr>
          </a:p>
        </p:txBody>
      </p:sp>
      <p:sp>
        <p:nvSpPr>
          <p:cNvPr id="74756" name="Text Box 4"/>
          <p:cNvSpPr txBox="1">
            <a:spLocks noChangeArrowheads="1"/>
          </p:cNvSpPr>
          <p:nvPr/>
        </p:nvSpPr>
        <p:spPr bwMode="auto">
          <a:xfrm>
            <a:off x="1447800" y="3257551"/>
            <a:ext cx="6096000" cy="1015663"/>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عهود إدارية</a:t>
            </a:r>
            <a:b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كيف تختبر البركة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4757" name="AutoShape 5"/>
          <p:cNvSpPr>
            <a:spLocks noChangeArrowheads="1"/>
          </p:cNvSpPr>
          <p:nvPr/>
        </p:nvSpPr>
        <p:spPr bwMode="auto">
          <a:xfrm>
            <a:off x="533400" y="742950"/>
            <a:ext cx="762000" cy="4114800"/>
          </a:xfrm>
          <a:prstGeom prst="upArrow">
            <a:avLst>
              <a:gd name="adj1" fmla="val 50000"/>
              <a:gd name="adj2" fmla="val 135000"/>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4758" name="AutoShape 6"/>
          <p:cNvSpPr>
            <a:spLocks noChangeArrowheads="1"/>
          </p:cNvSpPr>
          <p:nvPr/>
        </p:nvSpPr>
        <p:spPr bwMode="auto">
          <a:xfrm>
            <a:off x="7696200" y="590550"/>
            <a:ext cx="838200" cy="4343400"/>
          </a:xfrm>
          <a:prstGeom prst="upArrow">
            <a:avLst>
              <a:gd name="adj1" fmla="val 50000"/>
              <a:gd name="adj2" fmla="val 129545"/>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4759" name="Text Box 7"/>
          <p:cNvSpPr txBox="1">
            <a:spLocks noChangeArrowheads="1"/>
          </p:cNvSpPr>
          <p:nvPr/>
        </p:nvSpPr>
        <p:spPr bwMode="auto">
          <a:xfrm>
            <a:off x="152400" y="2295526"/>
            <a:ext cx="3124200"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الإبراهيمي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4760" name="Text Box 8"/>
          <p:cNvSpPr txBox="1">
            <a:spLocks noChangeArrowheads="1"/>
          </p:cNvSpPr>
          <p:nvPr/>
        </p:nvSpPr>
        <p:spPr bwMode="auto">
          <a:xfrm>
            <a:off x="5657850" y="2311401"/>
            <a:ext cx="3105151"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الداوودي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4761" name="Text Box 9"/>
          <p:cNvSpPr txBox="1">
            <a:spLocks noChangeArrowheads="1"/>
          </p:cNvSpPr>
          <p:nvPr/>
        </p:nvSpPr>
        <p:spPr bwMode="auto">
          <a:xfrm>
            <a:off x="238125" y="4794251"/>
            <a:ext cx="4029075" cy="1323439"/>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الموسوي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شروط طاعة إسرائيل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4762" name="Text Box 10"/>
          <p:cNvSpPr txBox="1">
            <a:spLocks noChangeArrowheads="1"/>
          </p:cNvSpPr>
          <p:nvPr/>
        </p:nvSpPr>
        <p:spPr bwMode="auto">
          <a:xfrm>
            <a:off x="4800600" y="4794250"/>
            <a:ext cx="4200525" cy="1815882"/>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الجديد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شروط الطاعة تحت المسيا</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4763" name="Text Box 11"/>
          <p:cNvSpPr txBox="1">
            <a:spLocks noChangeArrowheads="1"/>
          </p:cNvSpPr>
          <p:nvPr/>
        </p:nvSpPr>
        <p:spPr bwMode="auto">
          <a:xfrm>
            <a:off x="1143000" y="285751"/>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a:ea typeface="ＭＳ Ｐゴシック" charset="0"/>
                <a:cs typeface="Arial"/>
              </a:rPr>
              <a:t>Walt Russell, </a:t>
            </a:r>
            <a:r>
              <a:rPr kumimoji="0" lang="en-US" sz="2400" b="1" u="sng" strike="noStrike" kern="1200" cap="none" spc="0" normalizeH="0" baseline="0" noProof="0">
                <a:ln>
                  <a:noFill/>
                </a:ln>
                <a:solidFill>
                  <a:srgbClr val="FFFFFF"/>
                </a:solidFill>
                <a:effectLst/>
                <a:uLnTx/>
                <a:uFillTx/>
                <a:latin typeface="Arial"/>
                <a:ea typeface="ＭＳ Ｐゴシック" charset="0"/>
                <a:cs typeface="Arial"/>
              </a:rPr>
              <a:t>Playing with Fire</a:t>
            </a:r>
            <a:r>
              <a:rPr kumimoji="0" lang="en-US" sz="2400" b="1" u="none" strike="noStrike" kern="1200" cap="none" spc="0" normalizeH="0" baseline="0" noProof="0">
                <a:ln>
                  <a:noFill/>
                </a:ln>
                <a:solidFill>
                  <a:srgbClr val="FFFFFF"/>
                </a:solidFill>
                <a:effectLst/>
                <a:uLnTx/>
                <a:uFillTx/>
                <a:latin typeface="Arial"/>
                <a:ea typeface="ＭＳ Ｐゴシック" charset="0"/>
                <a:cs typeface="Arial"/>
              </a:rPr>
              <a:t>, p. 121</a:t>
            </a:r>
          </a:p>
        </p:txBody>
      </p:sp>
      <p:grpSp>
        <p:nvGrpSpPr>
          <p:cNvPr id="2" name="Group 12"/>
          <p:cNvGrpSpPr>
            <a:grpSpLocks/>
          </p:cNvGrpSpPr>
          <p:nvPr/>
        </p:nvGrpSpPr>
        <p:grpSpPr bwMode="auto">
          <a:xfrm>
            <a:off x="228600" y="-171450"/>
            <a:ext cx="8686800" cy="1371600"/>
            <a:chOff x="144" y="48"/>
            <a:chExt cx="5472" cy="864"/>
          </a:xfrm>
        </p:grpSpPr>
        <p:sp>
          <p:nvSpPr>
            <p:cNvPr id="74765"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4766"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a:ea typeface="ＭＳ Ｐゴシック" charset="0"/>
                  <a:cs typeface="Arial"/>
                </a:rPr>
                <a:t>البركة</a:t>
              </a:r>
              <a:endParaRPr kumimoji="0" lang="en-US" sz="4400" b="1"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3" name="Group 15"/>
          <p:cNvGrpSpPr>
            <a:grpSpLocks/>
          </p:cNvGrpSpPr>
          <p:nvPr/>
        </p:nvGrpSpPr>
        <p:grpSpPr bwMode="auto">
          <a:xfrm>
            <a:off x="2895600" y="4629200"/>
            <a:ext cx="3200400" cy="838200"/>
            <a:chOff x="1824" y="3072"/>
            <a:chExt cx="2016" cy="528"/>
          </a:xfrm>
          <a:solidFill>
            <a:srgbClr val="000090"/>
          </a:solidFill>
        </p:grpSpPr>
        <p:sp>
          <p:nvSpPr>
            <p:cNvPr id="74768" name="AutoShape 16"/>
            <p:cNvSpPr>
              <a:spLocks noChangeArrowheads="1"/>
            </p:cNvSpPr>
            <p:nvPr/>
          </p:nvSpPr>
          <p:spPr bwMode="auto">
            <a:xfrm>
              <a:off x="1920" y="3072"/>
              <a:ext cx="1824" cy="528"/>
            </a:xfrm>
            <a:prstGeom prst="rightArrow">
              <a:avLst>
                <a:gd name="adj1" fmla="val 50000"/>
                <a:gd name="adj2" fmla="val 86364"/>
              </a:avLst>
            </a:prstGeom>
            <a:grp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4769"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a:ea typeface="ＭＳ Ｐゴシック" charset="0"/>
                  <a:cs typeface="Arial"/>
                </a:rPr>
                <a:t>حل محلها</a:t>
              </a:r>
              <a:endParaRPr kumimoji="0" lang="en-US" sz="2400" b="1"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4" name="Group 18"/>
          <p:cNvGrpSpPr>
            <a:grpSpLocks/>
          </p:cNvGrpSpPr>
          <p:nvPr/>
        </p:nvGrpSpPr>
        <p:grpSpPr bwMode="auto">
          <a:xfrm>
            <a:off x="3200400" y="1749425"/>
            <a:ext cx="2514600" cy="838200"/>
            <a:chOff x="2304" y="1632"/>
            <a:chExt cx="1584" cy="528"/>
          </a:xfrm>
        </p:grpSpPr>
        <p:sp>
          <p:nvSpPr>
            <p:cNvPr id="74771"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4772"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a:ea typeface="ＭＳ Ｐゴシック" charset="0"/>
                  <a:cs typeface="Arial"/>
                </a:rPr>
                <a:t>تم تضخيمه في</a:t>
              </a:r>
              <a:endParaRPr kumimoji="0" lang="en-US" sz="2400" b="1"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191502" name="TextBox 5"/>
          <p:cNvSpPr txBox="1">
            <a:spLocks noChangeArrowheads="1"/>
          </p:cNvSpPr>
          <p:nvPr/>
        </p:nvSpPr>
        <p:spPr bwMode="auto">
          <a:xfrm>
            <a:off x="0" y="6492875"/>
            <a:ext cx="9144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charset="0"/>
                <a:ea typeface="ＭＳ Ｐゴシック" charset="0"/>
              </a:rPr>
              <a:t>والت راسل، اللعب بالنار</a:t>
            </a:r>
            <a:endParaRPr kumimoji="0" lang="en-US" sz="1800" b="1"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4500"/>
                            </p:stCondLst>
                            <p:childTnLst>
                              <p:par>
                                <p:cTn id="9" presetID="23" presetClass="entr" presetSubtype="16" fill="hold" grpId="0" nodeType="afterEffect">
                                  <p:stCondLst>
                                    <p:cond delay="3000"/>
                                  </p:stCondLst>
                                  <p:childTnLst>
                                    <p:set>
                                      <p:cBhvr>
                                        <p:cTn id="10" dur="1" fill="hold">
                                          <p:stCondLst>
                                            <p:cond delay="0"/>
                                          </p:stCondLst>
                                        </p:cTn>
                                        <p:tgtEl>
                                          <p:spTgt spid="74759"/>
                                        </p:tgtEl>
                                        <p:attrNameLst>
                                          <p:attrName>style.visibility</p:attrName>
                                        </p:attrNameLst>
                                      </p:cBhvr>
                                      <p:to>
                                        <p:strVal val="visible"/>
                                      </p:to>
                                    </p:set>
                                    <p:anim calcmode="lin" valueType="num">
                                      <p:cBhvr>
                                        <p:cTn id="11" dur="500" fill="hold"/>
                                        <p:tgtEl>
                                          <p:spTgt spid="74759"/>
                                        </p:tgtEl>
                                        <p:attrNameLst>
                                          <p:attrName>ppt_w</p:attrName>
                                        </p:attrNameLst>
                                      </p:cBhvr>
                                      <p:tavLst>
                                        <p:tav tm="0">
                                          <p:val>
                                            <p:fltVal val="0"/>
                                          </p:val>
                                        </p:tav>
                                        <p:tav tm="100000">
                                          <p:val>
                                            <p:strVal val="#ppt_w"/>
                                          </p:val>
                                        </p:tav>
                                      </p:tavLst>
                                    </p:anim>
                                    <p:anim calcmode="lin" valueType="num">
                                      <p:cBhvr>
                                        <p:cTn id="12" dur="500" fill="hold"/>
                                        <p:tgtEl>
                                          <p:spTgt spid="7475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8000"/>
                            </p:stCondLst>
                            <p:childTnLst>
                              <p:par>
                                <p:cTn id="14" presetID="22" presetClass="entr" presetSubtype="8" fill="hold" nodeType="afterEffect">
                                  <p:stCondLst>
                                    <p:cond delay="300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nodeType="afterGroup">
                            <p:stCondLst>
                              <p:cond delay="11500"/>
                            </p:stCondLst>
                            <p:childTnLst>
                              <p:par>
                                <p:cTn id="18" presetID="23" presetClass="entr" presetSubtype="16" fill="hold" grpId="0" nodeType="afterEffect">
                                  <p:stCondLst>
                                    <p:cond delay="2000"/>
                                  </p:stCondLst>
                                  <p:childTnLst>
                                    <p:set>
                                      <p:cBhvr>
                                        <p:cTn id="19" dur="1" fill="hold">
                                          <p:stCondLst>
                                            <p:cond delay="0"/>
                                          </p:stCondLst>
                                        </p:cTn>
                                        <p:tgtEl>
                                          <p:spTgt spid="74760"/>
                                        </p:tgtEl>
                                        <p:attrNameLst>
                                          <p:attrName>style.visibility</p:attrName>
                                        </p:attrNameLst>
                                      </p:cBhvr>
                                      <p:to>
                                        <p:strVal val="visible"/>
                                      </p:to>
                                    </p:set>
                                    <p:anim calcmode="lin" valueType="num">
                                      <p:cBhvr>
                                        <p:cTn id="20" dur="500" fill="hold"/>
                                        <p:tgtEl>
                                          <p:spTgt spid="74760"/>
                                        </p:tgtEl>
                                        <p:attrNameLst>
                                          <p:attrName>ppt_w</p:attrName>
                                        </p:attrNameLst>
                                      </p:cBhvr>
                                      <p:tavLst>
                                        <p:tav tm="0">
                                          <p:val>
                                            <p:fltVal val="0"/>
                                          </p:val>
                                        </p:tav>
                                        <p:tav tm="100000">
                                          <p:val>
                                            <p:strVal val="#ppt_w"/>
                                          </p:val>
                                        </p:tav>
                                      </p:tavLst>
                                    </p:anim>
                                    <p:anim calcmode="lin" valueType="num">
                                      <p:cBhvr>
                                        <p:cTn id="21" dur="500" fill="hold"/>
                                        <p:tgtEl>
                                          <p:spTgt spid="74760"/>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0"/>
                            </p:stCondLst>
                            <p:childTnLst>
                              <p:par>
                                <p:cTn id="23" presetID="2" presetClass="entr" presetSubtype="6" fill="hold" grpId="0" nodeType="afterEffect">
                                  <p:stCondLst>
                                    <p:cond delay="3000"/>
                                  </p:stCondLst>
                                  <p:childTnLst>
                                    <p:set>
                                      <p:cBhvr>
                                        <p:cTn id="24" dur="1" fill="hold">
                                          <p:stCondLst>
                                            <p:cond delay="0"/>
                                          </p:stCondLst>
                                        </p:cTn>
                                        <p:tgtEl>
                                          <p:spTgt spid="74756"/>
                                        </p:tgtEl>
                                        <p:attrNameLst>
                                          <p:attrName>style.visibility</p:attrName>
                                        </p:attrNameLst>
                                      </p:cBhvr>
                                      <p:to>
                                        <p:strVal val="visible"/>
                                      </p:to>
                                    </p:set>
                                    <p:anim calcmode="lin" valueType="num">
                                      <p:cBhvr additive="base">
                                        <p:cTn id="25" dur="500" fill="hold"/>
                                        <p:tgtEl>
                                          <p:spTgt spid="74756"/>
                                        </p:tgtEl>
                                        <p:attrNameLst>
                                          <p:attrName>ppt_x</p:attrName>
                                        </p:attrNameLst>
                                      </p:cBhvr>
                                      <p:tavLst>
                                        <p:tav tm="0">
                                          <p:val>
                                            <p:strVal val="1+#ppt_w/2"/>
                                          </p:val>
                                        </p:tav>
                                        <p:tav tm="100000">
                                          <p:val>
                                            <p:strVal val="#ppt_x"/>
                                          </p:val>
                                        </p:tav>
                                      </p:tavLst>
                                    </p:anim>
                                    <p:anim calcmode="lin" valueType="num">
                                      <p:cBhvr additive="base">
                                        <p:cTn id="26" dur="500" fill="hold"/>
                                        <p:tgtEl>
                                          <p:spTgt spid="74756"/>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7500"/>
                            </p:stCondLst>
                            <p:childTnLst>
                              <p:par>
                                <p:cTn id="28" presetID="23" presetClass="entr" presetSubtype="16" fill="hold" grpId="0" nodeType="afterEffect">
                                  <p:stCondLst>
                                    <p:cond delay="3000"/>
                                  </p:stCondLst>
                                  <p:childTnLst>
                                    <p:set>
                                      <p:cBhvr>
                                        <p:cTn id="29" dur="1" fill="hold">
                                          <p:stCondLst>
                                            <p:cond delay="0"/>
                                          </p:stCondLst>
                                        </p:cTn>
                                        <p:tgtEl>
                                          <p:spTgt spid="74761"/>
                                        </p:tgtEl>
                                        <p:attrNameLst>
                                          <p:attrName>style.visibility</p:attrName>
                                        </p:attrNameLst>
                                      </p:cBhvr>
                                      <p:to>
                                        <p:strVal val="visible"/>
                                      </p:to>
                                    </p:set>
                                    <p:anim calcmode="lin" valueType="num">
                                      <p:cBhvr>
                                        <p:cTn id="30" dur="500" fill="hold"/>
                                        <p:tgtEl>
                                          <p:spTgt spid="74761"/>
                                        </p:tgtEl>
                                        <p:attrNameLst>
                                          <p:attrName>ppt_w</p:attrName>
                                        </p:attrNameLst>
                                      </p:cBhvr>
                                      <p:tavLst>
                                        <p:tav tm="0">
                                          <p:val>
                                            <p:fltVal val="0"/>
                                          </p:val>
                                        </p:tav>
                                        <p:tav tm="100000">
                                          <p:val>
                                            <p:strVal val="#ppt_w"/>
                                          </p:val>
                                        </p:tav>
                                      </p:tavLst>
                                    </p:anim>
                                    <p:anim calcmode="lin" valueType="num">
                                      <p:cBhvr>
                                        <p:cTn id="31" dur="500" fill="hold"/>
                                        <p:tgtEl>
                                          <p:spTgt spid="74761"/>
                                        </p:tgtEl>
                                        <p:attrNameLst>
                                          <p:attrName>ppt_h</p:attrName>
                                        </p:attrNameLst>
                                      </p:cBhvr>
                                      <p:tavLst>
                                        <p:tav tm="0">
                                          <p:val>
                                            <p:fltVal val="0"/>
                                          </p:val>
                                        </p:tav>
                                        <p:tav tm="100000">
                                          <p:val>
                                            <p:strVal val="#ppt_h"/>
                                          </p:val>
                                        </p:tav>
                                      </p:tavLst>
                                    </p:anim>
                                  </p:childTnLst>
                                </p:cTn>
                              </p:par>
                            </p:childTnLst>
                          </p:cTn>
                        </p:par>
                        <p:par>
                          <p:cTn id="32" fill="hold" nodeType="afterGroup">
                            <p:stCondLst>
                              <p:cond delay="21000"/>
                            </p:stCondLst>
                            <p:childTnLst>
                              <p:par>
                                <p:cTn id="33" presetID="22" presetClass="entr" presetSubtype="4" fill="hold" grpId="0" nodeType="afterEffect">
                                  <p:stCondLst>
                                    <p:cond delay="3000"/>
                                  </p:stCondLst>
                                  <p:childTnLst>
                                    <p:set>
                                      <p:cBhvr>
                                        <p:cTn id="34" dur="1" fill="hold">
                                          <p:stCondLst>
                                            <p:cond delay="0"/>
                                          </p:stCondLst>
                                        </p:cTn>
                                        <p:tgtEl>
                                          <p:spTgt spid="74757"/>
                                        </p:tgtEl>
                                        <p:attrNameLst>
                                          <p:attrName>style.visibility</p:attrName>
                                        </p:attrNameLst>
                                      </p:cBhvr>
                                      <p:to>
                                        <p:strVal val="visible"/>
                                      </p:to>
                                    </p:set>
                                    <p:animEffect transition="in" filter="wipe(down)">
                                      <p:cBhvr>
                                        <p:cTn id="35" dur="500"/>
                                        <p:tgtEl>
                                          <p:spTgt spid="74757"/>
                                        </p:tgtEl>
                                      </p:cBhvr>
                                    </p:animEffect>
                                  </p:childTnLst>
                                </p:cTn>
                              </p:par>
                            </p:childTnLst>
                          </p:cTn>
                        </p:par>
                        <p:par>
                          <p:cTn id="36" fill="hold" nodeType="afterGroup">
                            <p:stCondLst>
                              <p:cond delay="24500"/>
                            </p:stCondLst>
                            <p:childTnLst>
                              <p:par>
                                <p:cTn id="37" presetID="22" presetClass="entr" presetSubtype="8" fill="hold" nodeType="afterEffect">
                                  <p:stCondLst>
                                    <p:cond delay="300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nodeType="afterGroup">
                            <p:stCondLst>
                              <p:cond delay="28000"/>
                            </p:stCondLst>
                            <p:childTnLst>
                              <p:par>
                                <p:cTn id="41" presetID="23" presetClass="entr" presetSubtype="16" fill="hold" grpId="0" nodeType="afterEffect">
                                  <p:stCondLst>
                                    <p:cond delay="3000"/>
                                  </p:stCondLst>
                                  <p:childTnLst>
                                    <p:set>
                                      <p:cBhvr>
                                        <p:cTn id="42" dur="1" fill="hold">
                                          <p:stCondLst>
                                            <p:cond delay="0"/>
                                          </p:stCondLst>
                                        </p:cTn>
                                        <p:tgtEl>
                                          <p:spTgt spid="74762"/>
                                        </p:tgtEl>
                                        <p:attrNameLst>
                                          <p:attrName>style.visibility</p:attrName>
                                        </p:attrNameLst>
                                      </p:cBhvr>
                                      <p:to>
                                        <p:strVal val="visible"/>
                                      </p:to>
                                    </p:set>
                                    <p:anim calcmode="lin" valueType="num">
                                      <p:cBhvr>
                                        <p:cTn id="43" dur="500" fill="hold"/>
                                        <p:tgtEl>
                                          <p:spTgt spid="74762"/>
                                        </p:tgtEl>
                                        <p:attrNameLst>
                                          <p:attrName>ppt_w</p:attrName>
                                        </p:attrNameLst>
                                      </p:cBhvr>
                                      <p:tavLst>
                                        <p:tav tm="0">
                                          <p:val>
                                            <p:fltVal val="0"/>
                                          </p:val>
                                        </p:tav>
                                        <p:tav tm="100000">
                                          <p:val>
                                            <p:strVal val="#ppt_w"/>
                                          </p:val>
                                        </p:tav>
                                      </p:tavLst>
                                    </p:anim>
                                    <p:anim calcmode="lin" valueType="num">
                                      <p:cBhvr>
                                        <p:cTn id="44" dur="500" fill="hold"/>
                                        <p:tgtEl>
                                          <p:spTgt spid="74762"/>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1500"/>
                            </p:stCondLst>
                            <p:childTnLst>
                              <p:par>
                                <p:cTn id="46" presetID="22" presetClass="entr" presetSubtype="4" fill="hold" grpId="0" nodeType="afterEffect">
                                  <p:stCondLst>
                                    <p:cond delay="2000"/>
                                  </p:stCondLst>
                                  <p:childTnLst>
                                    <p:set>
                                      <p:cBhvr>
                                        <p:cTn id="47" dur="1" fill="hold">
                                          <p:stCondLst>
                                            <p:cond delay="0"/>
                                          </p:stCondLst>
                                        </p:cTn>
                                        <p:tgtEl>
                                          <p:spTgt spid="74758"/>
                                        </p:tgtEl>
                                        <p:attrNameLst>
                                          <p:attrName>style.visibility</p:attrName>
                                        </p:attrNameLst>
                                      </p:cBhvr>
                                      <p:to>
                                        <p:strVal val="visible"/>
                                      </p:to>
                                    </p:set>
                                    <p:animEffect transition="in" filter="wipe(down)">
                                      <p:cBhvr>
                                        <p:cTn id="48" dur="500"/>
                                        <p:tgtEl>
                                          <p:spTgt spid="74758"/>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8" presetClass="emph" presetSubtype="0" fill="hold" nodeType="clickEffect">
                                  <p:stCondLst>
                                    <p:cond delay="0"/>
                                  </p:stCondLst>
                                  <p:childTnLst>
                                    <p:animRot by="21600000">
                                      <p:cBhvr>
                                        <p:cTn id="52" dur="2000" fill="hold"/>
                                        <p:tgtEl>
                                          <p:spTgt spid="4"/>
                                        </p:tgtEl>
                                        <p:attrNameLst>
                                          <p:attrName>r</p:attrName>
                                        </p:attrNameLst>
                                      </p:cBhvr>
                                    </p:animRot>
                                  </p:childTnLst>
                                </p:cTn>
                              </p:par>
                            </p:childTnLst>
                          </p:cTn>
                        </p:par>
                      </p:childTnLst>
                    </p:cTn>
                  </p:par>
                  <p:par>
                    <p:cTn id="53" fill="hold" nodeType="clickPar">
                      <p:stCondLst>
                        <p:cond delay="indefinite"/>
                      </p:stCondLst>
                      <p:childTnLst>
                        <p:par>
                          <p:cTn id="54" fill="hold" nodeType="withGroup">
                            <p:stCondLst>
                              <p:cond delay="0"/>
                            </p:stCondLst>
                            <p:childTnLst>
                              <p:par>
                                <p:cTn id="55" presetID="8" presetClass="emph" presetSubtype="0" fill="hold" nodeType="clickEffect">
                                  <p:stCondLst>
                                    <p:cond delay="0"/>
                                  </p:stCondLst>
                                  <p:childTnLst>
                                    <p:animRot by="21600000">
                                      <p:cBhvr>
                                        <p:cTn id="5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6" grpId="0" animBg="1" autoUpdateAnimBg="0"/>
      <p:bldP spid="74757" grpId="0" animBg="1"/>
      <p:bldP spid="74758" grpId="0" animBg="1"/>
      <p:bldP spid="74759" grpId="0" animBg="1" autoUpdateAnimBg="0"/>
      <p:bldP spid="74760" grpId="0" animBg="1" autoUpdateAnimBg="0"/>
      <p:bldP spid="74761" grpId="0" animBg="1" autoUpdateAnimBg="0"/>
      <p:bldP spid="74762" grpId="0" animBg="1"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14</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80113397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عهدين</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جديد</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قديم</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الانتقال</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Rounded Corners 11">
            <a:extLst>
              <a:ext uri="{FF2B5EF4-FFF2-40B4-BE49-F238E27FC236}">
                <a16:creationId xmlns:a16="http://schemas.microsoft.com/office/drawing/2014/main" id="{DD2BAF7E-7462-42F1-81BB-CB8987AEA4EF}"/>
              </a:ext>
            </a:extLst>
          </p:cNvPr>
          <p:cNvSpPr/>
          <p:nvPr/>
        </p:nvSpPr>
        <p:spPr bwMode="auto">
          <a:xfrm>
            <a:off x="1115616" y="3717032"/>
            <a:ext cx="1381626" cy="445088"/>
          </a:xfrm>
          <a:prstGeom prst="roundRect">
            <a:avLst/>
          </a:prstGeom>
          <a:solidFill>
            <a:schemeClr val="bg1">
              <a:lumMod val="50000"/>
            </a:schemeClr>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شريعة موسى</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Rounded Corners 12">
            <a:extLst>
              <a:ext uri="{FF2B5EF4-FFF2-40B4-BE49-F238E27FC236}">
                <a16:creationId xmlns:a16="http://schemas.microsoft.com/office/drawing/2014/main" id="{204590E2-2BD2-4477-A763-583C72DB3EA1}"/>
              </a:ext>
            </a:extLst>
          </p:cNvPr>
          <p:cNvSpPr/>
          <p:nvPr/>
        </p:nvSpPr>
        <p:spPr bwMode="auto">
          <a:xfrm>
            <a:off x="6948264" y="3789040"/>
            <a:ext cx="1080120" cy="445088"/>
          </a:xfrm>
          <a:prstGeom prst="roundRect">
            <a:avLst/>
          </a:prstGeom>
          <a:solidFill>
            <a:srgbClr val="FF99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النعمة</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0501635"/>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العهود القديمة مقابل العهود الجديدة</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7399934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7154" name="Title 48"/>
          <p:cNvSpPr>
            <a:spLocks noGrp="1"/>
          </p:cNvSpPr>
          <p:nvPr>
            <p:ph type="title" idx="4294967295"/>
          </p:nvPr>
        </p:nvSpPr>
        <p:spPr>
          <a:xfrm rot="16200000">
            <a:off x="-3162300" y="3162300"/>
            <a:ext cx="6858000" cy="533400"/>
          </a:xfrm>
        </p:spPr>
        <p:txBody>
          <a:bodyPr/>
          <a:lstStyle/>
          <a:p>
            <a:r>
              <a:rPr lang="ar-JO" sz="2800" b="1" dirty="0">
                <a:solidFill>
                  <a:srgbClr val="FFFFFF"/>
                </a:solidFill>
                <a:latin typeface="Arial" charset="0"/>
                <a:ea typeface="ＭＳ Ｐゴシック" charset="0"/>
              </a:rPr>
              <a:t>تناقض العهود (2كو 3-4)</a:t>
            </a:r>
            <a:endParaRPr lang="en-US" sz="2800" b="1" dirty="0">
              <a:solidFill>
                <a:srgbClr val="FFFFFF"/>
              </a:solidFill>
              <a:latin typeface="Arial" charset="0"/>
              <a:ea typeface="ＭＳ Ｐゴシック" charset="0"/>
            </a:endParaRP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charset="0"/>
                          <a:ea typeface="ＭＳ Ｐゴシック" charset="0"/>
                          <a:cs typeface="Arial" charset="0"/>
                        </a:rPr>
                        <a:t>عهد قديم</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charset="0"/>
                          <a:ea typeface="ＭＳ Ｐゴシック" charset="0"/>
                          <a:cs typeface="Arial" charset="0"/>
                        </a:rPr>
                        <a:t>عهد جديد</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بمبادرة من موسى (3: 8)</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بمبادرة من المسيح (3: 4)</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من الرسالة (3: 6أ)</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من الروح (3: 6أ، 18ب)</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يقتل (3: 6ب، 7أ)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يعطي حياة (3: 6ب)</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محفورة على الحجر (3: 3ب، 7أ)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محفورة في القلوب (3: 3ب، ار 31: 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مجيد (3: 7أ)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أكثر مدًا (3: 8، 10)</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تلاشي المجد (3: 7ب، 11أ، 13ب)</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المجد يزيد أكثر من أي وقت مضى (3: 11ب، 18)</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يدين الرجال (3: 9أ)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يمنح برًا (3: 9ب)</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خداع (3: 13)</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جرأة (3: 12)</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وجه موسى مغطى ببرقع (3: 13ب)</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وجوه مكشوفة (3: 13أ، 18أ)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أذهان مبرقعة (3: 14أ)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أذهان مكشوفة (3: 14ب، 3- 6)</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قلوب مبرقعة (3: 15)</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قلوب مكشوفة (3: 16)</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غلاظة (3: 14أ)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حرية (3: 17)</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موسى يعكس مجد الله</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جميع المؤمنين يعكسون مجد الابن (3: 17)</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غير متغيّر (3: 7)</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تغيير (3: 18)</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افتقار الحماسة (3: 13)</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ثقة، صمود (3: 4-5؛ 4: 1)</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الخداع (3: 13)</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إخلاص (4: 2)</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 ع ج 166ت</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753254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ar-JO" sz="8800" dirty="0">
                <a:solidFill>
                  <a:schemeClr val="bg1"/>
                </a:solidFill>
                <a:latin typeface="Arial" charset="0"/>
                <a:ea typeface="Osaka" charset="0"/>
                <a:cs typeface="Arial" charset="0"/>
              </a:rPr>
              <a:t> 15</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002188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b="1" dirty="0">
                <a:solidFill>
                  <a:schemeClr val="bg1"/>
                </a:solidFill>
                <a:latin typeface="Arial" panose="020B0604020202020204" pitchFamily="34" charset="0"/>
                <a:ea typeface="ＭＳ Ｐゴシック" charset="0"/>
                <a:cs typeface="Arial" panose="020B0604020202020204" pitchFamily="34" charset="0"/>
              </a:rPr>
              <a:t>استبدل "القديم" بـ "الجديد" </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072330" y="1"/>
            <a:ext cx="2079042"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م ع ج 266 هـ هـ</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4263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16</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91490300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مقدمة في الوصايا العشر </a:t>
            </a: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(4: 44- 5: 33)</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5540" name="Text Box 4"/>
          <p:cNvSpPr txBox="1">
            <a:spLocks noChangeArrowheads="1"/>
          </p:cNvSpPr>
          <p:nvPr/>
        </p:nvSpPr>
        <p:spPr bwMode="auto">
          <a:xfrm>
            <a:off x="323850" y="3141663"/>
            <a:ext cx="8640638"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الإستماع </a:t>
            </a: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(6- 11)</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شرائع دينية وطقسية وشعائرية </a:t>
            </a: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(12: 1- 16: 17)</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65542" name="Text Box 6"/>
          <p:cNvSpPr txBox="1">
            <a:spLocks noChangeArrowheads="1"/>
          </p:cNvSpPr>
          <p:nvPr/>
        </p:nvSpPr>
        <p:spPr bwMode="auto">
          <a:xfrm>
            <a:off x="323850" y="5089525"/>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شرائع مدنية واجتماعية </a:t>
            </a: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(16: 18- 26: 19)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b="1" dirty="0">
                <a:solidFill>
                  <a:srgbClr val="FFFFFF"/>
                </a:solidFill>
                <a:effectLst/>
                <a:latin typeface="Arial"/>
                <a:cs typeface="Arial"/>
              </a:rPr>
              <a:t>العظة رقم 2: الأحكام</a:t>
            </a:r>
            <a:br>
              <a:rPr lang="ar-JO" sz="3600" b="1" dirty="0">
                <a:solidFill>
                  <a:srgbClr val="FFFFFF"/>
                </a:solidFill>
                <a:effectLst/>
                <a:latin typeface="Arial"/>
                <a:cs typeface="Arial"/>
              </a:rPr>
            </a:br>
            <a:r>
              <a:rPr lang="ar-JO" sz="3600" b="1" dirty="0">
                <a:solidFill>
                  <a:srgbClr val="FFFFFF"/>
                </a:solidFill>
                <a:effectLst/>
                <a:latin typeface="Arial"/>
                <a:cs typeface="Arial"/>
              </a:rPr>
              <a:t>(4: 44- 26: 19)</a:t>
            </a:r>
            <a:endParaRPr lang="en-US" sz="3600" b="1" dirty="0">
              <a:solidFill>
                <a:srgbClr val="FFFFFF"/>
              </a:solidFill>
              <a:effectLst/>
              <a:latin typeface="Arial"/>
              <a:cs typeface="Arial"/>
            </a:endParaRPr>
          </a:p>
        </p:txBody>
      </p:sp>
    </p:spTree>
    <p:extLst>
      <p:ext uri="{BB962C8B-B14F-4D97-AF65-F5344CB8AC3E}">
        <p14:creationId xmlns:p14="http://schemas.microsoft.com/office/powerpoint/2010/main" val="2318513001"/>
      </p:ext>
    </p:extLst>
  </p:cSld>
  <p:clrMapOvr>
    <a:overrideClrMapping bg1="lt1" tx1="dk1" bg2="lt2" tx2="dk2" accent1="accent1" accent2="accent2" accent3="accent3" accent4="accent4" accent5="accent5" accent6="accent6" hlink="hlink" folHlink="folHlink"/>
  </p:clrMapOvr>
  <p:transition>
    <p:random/>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r>
              <a:rPr lang="ar-JO" altLang="en-US" sz="2800" dirty="0"/>
              <a:t>مدني</a:t>
            </a:r>
            <a:endParaRPr lang="en-US" altLang="en-US" sz="2800" dirty="0"/>
          </a:p>
          <a:p>
            <a:pPr marL="263525" indent="-263525" algn="r" rtl="1" eaLnBrk="1" hangingPunct="1"/>
            <a:r>
              <a:rPr lang="ar-JO" altLang="en-US" sz="2800" dirty="0"/>
              <a:t>ديني</a:t>
            </a:r>
            <a:endParaRPr lang="en-US" altLang="en-US" sz="2800" dirty="0"/>
          </a:p>
          <a:p>
            <a:pPr marL="263525" indent="-263525" algn="r" rtl="1" eaLnBrk="1" hangingPunct="1"/>
            <a:r>
              <a:rPr lang="ar-JO" altLang="en-US" sz="2800" dirty="0"/>
              <a:t>مرقم</a:t>
            </a:r>
            <a:endParaRPr lang="en-US" altLang="en-US" sz="2800" dirty="0"/>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ar-JO" altLang="en-US" dirty="0"/>
              <a:t>التقاويم اليهودية</a:t>
            </a:r>
            <a:endParaRPr lang="en-US" altLang="en-US" dirty="0"/>
          </a:p>
        </p:txBody>
      </p:sp>
      <p:sp>
        <p:nvSpPr>
          <p:cNvPr id="13322" name="Text Box 10"/>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charset="0"/>
                <a:ea typeface="ＭＳ Ｐゴシック" charset="0"/>
                <a:cs typeface="ＭＳ Ｐゴシック" charset="0"/>
              </a:rPr>
              <a:t>عيد الأبواق</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بداية السنة المدنية في 1 تشري</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134</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680520" cy="914400"/>
          </a:xfrm>
        </p:spPr>
        <p:txBody>
          <a:bodyPr/>
          <a:lstStyle/>
          <a:p>
            <a:pPr eaLnBrk="1" hangingPunct="1">
              <a:defRPr/>
            </a:pPr>
            <a:r>
              <a:rPr lang="ar-JO" dirty="0">
                <a:solidFill>
                  <a:schemeClr val="hlink"/>
                </a:solidFill>
                <a:latin typeface="Arial" panose="020B0604020202020204" pitchFamily="34" charset="0"/>
                <a:ea typeface="ＭＳ Ｐゴシック" charset="0"/>
                <a:cs typeface="Arial" panose="020B0604020202020204" pitchFamily="34" charset="0"/>
              </a:rPr>
              <a:t>أعياد الكتاب المقدس</a:t>
            </a:r>
            <a:endParaRPr lang="en-US"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ar-JO" sz="3600"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dirty="0">
                <a:latin typeface="Arial" panose="020B0604020202020204" pitchFamily="34" charset="0"/>
                <a:ea typeface="ＭＳ Ｐゴシック" charset="0"/>
                <a:cs typeface="Arial" panose="020B0604020202020204" pitchFamily="34" charset="0"/>
              </a:rPr>
              <a:t>في العهد القديم</a:t>
            </a:r>
            <a:endParaRPr lang="en-US" sz="3600"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Tree>
    <p:extLst>
      <p:ext uri="{BB962C8B-B14F-4D97-AF65-F5344CB8AC3E}">
        <p14:creationId xmlns:p14="http://schemas.microsoft.com/office/powerpoint/2010/main" val="250444902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81786" y="6172200"/>
            <a:ext cx="2005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3 أعياد للحج</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sp>
        <p:nvSpPr>
          <p:cNvPr id="42"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عيد الأبواق</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الفطير</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باكورة الحصاد</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الخمسين</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704039"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134</a:t>
            </a:r>
            <a:endPar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عيد الفصح</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84438" y="502920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المظلات</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5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يوم الكفارة</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2810787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215046" name="Text Box 8"/>
          <p:cNvSpPr txBox="1">
            <a:spLocks noChangeArrowheads="1"/>
          </p:cNvSpPr>
          <p:nvPr/>
        </p:nvSpPr>
        <p:spPr bwMode="auto">
          <a:xfrm>
            <a:off x="6553201" y="6172200"/>
            <a:ext cx="21885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3 أعياد للحج </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الفداء</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6" name="Text Box 10"/>
          <p:cNvSpPr txBox="1">
            <a:spLocks noChangeArrowheads="1"/>
          </p:cNvSpPr>
          <p:nvPr/>
        </p:nvSpPr>
        <p:spPr bwMode="auto">
          <a:xfrm>
            <a:off x="6940954" y="1295400"/>
            <a:ext cx="1506630"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الانفصال</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القيامة</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الاختطاف</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9" name="Text Box 13"/>
          <p:cNvSpPr txBox="1">
            <a:spLocks noChangeArrowheads="1"/>
          </p:cNvSpPr>
          <p:nvPr/>
        </p:nvSpPr>
        <p:spPr bwMode="auto">
          <a:xfrm>
            <a:off x="7793897" y="3276600"/>
            <a:ext cx="9478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الروح</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40" name="Text Box 14"/>
          <p:cNvSpPr txBox="1">
            <a:spLocks noChangeArrowheads="1"/>
          </p:cNvSpPr>
          <p:nvPr/>
        </p:nvSpPr>
        <p:spPr bwMode="auto">
          <a:xfrm>
            <a:off x="533399" y="5410200"/>
            <a:ext cx="13793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التوبة</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41" name="Text Box 15"/>
          <p:cNvSpPr txBox="1">
            <a:spLocks noChangeArrowheads="1"/>
          </p:cNvSpPr>
          <p:nvPr/>
        </p:nvSpPr>
        <p:spPr bwMode="auto">
          <a:xfrm>
            <a:off x="521196" y="4953000"/>
            <a:ext cx="109816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الملكوت</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عيد الأبواق</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الفطير</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باكورة الحصاد</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الخمسين</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704039"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134</a:t>
            </a:r>
            <a:endPar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عيد الفصح</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524125" y="5029200"/>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المظلات</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يوم الكفارة</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8301091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b="1" dirty="0">
                <a:solidFill>
                  <a:schemeClr val="bg1"/>
                </a:solidFill>
                <a:latin typeface="Arial" panose="020B0604020202020204" pitchFamily="34" charset="0"/>
                <a:ea typeface="ＭＳ Ｐゴシック" charset="0"/>
                <a:cs typeface="Arial" panose="020B0604020202020204" pitchFamily="34" charset="0"/>
              </a:rPr>
              <a:t>أعياد سفر</a:t>
            </a:r>
            <a:br>
              <a:rPr kumimoji="1" lang="ar-JO" sz="3600" b="1" dirty="0">
                <a:solidFill>
                  <a:schemeClr val="bg1"/>
                </a:solidFill>
                <a:latin typeface="Arial" panose="020B0604020202020204" pitchFamily="34" charset="0"/>
                <a:ea typeface="ＭＳ Ｐゴシック" charset="0"/>
                <a:cs typeface="Arial" panose="020B0604020202020204" pitchFamily="34" charset="0"/>
              </a:rPr>
            </a:br>
            <a:r>
              <a:rPr kumimoji="1" lang="ar-JO" sz="3600" b="1" dirty="0">
                <a:solidFill>
                  <a:schemeClr val="bg1"/>
                </a:solidFill>
                <a:latin typeface="Arial" panose="020B0604020202020204" pitchFamily="34" charset="0"/>
                <a:ea typeface="ＭＳ Ｐゴシック" charset="0"/>
                <a:cs typeface="Arial" panose="020B0604020202020204" pitchFamily="34" charset="0"/>
              </a:rPr>
              <a:t>اللاويين 23</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الأبواق</a:t>
            </a: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الفطير</a:t>
            </a: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باكورة الحصاد</a:t>
            </a: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الخمسين</a:t>
            </a: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704039"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134</a:t>
            </a:r>
            <a:endPar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الفصح</a:t>
            </a: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المظلات</a:t>
            </a: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يوم الكفارة</a:t>
            </a: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الصيف</a:t>
            </a:r>
            <a:endPar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81256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a:solidFill>
                <a:srgbClr val="000000"/>
              </a:solidFill>
              <a:latin typeface="Arial" charset="0"/>
              <a:cs typeface="Arial" charset="0"/>
            </a:endParaRPr>
          </a:p>
        </p:txBody>
      </p:sp>
      <p:sp>
        <p:nvSpPr>
          <p:cNvPr id="432131" name="Text Box 3"/>
          <p:cNvSpPr txBox="1">
            <a:spLocks noChangeArrowheads="1"/>
          </p:cNvSpPr>
          <p:nvPr/>
        </p:nvSpPr>
        <p:spPr bwMode="auto">
          <a:xfrm>
            <a:off x="0" y="1392238"/>
            <a:ext cx="9144000" cy="3416320"/>
          </a:xfrm>
          <a:prstGeom prst="rect">
            <a:avLst/>
          </a:prstGeom>
          <a:noFill/>
          <a:ln w="9525">
            <a:noFill/>
            <a:miter lim="800000"/>
            <a:headEnd/>
            <a:tailEnd/>
          </a:ln>
          <a:effectLst/>
        </p:spPr>
        <p:txBody>
          <a:bodyPr wrap="square">
            <a:spAutoFit/>
          </a:bodyPr>
          <a:lstStyle/>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1. يمكن وصف سفر العدد بالنظر إلى كلمته المفتاحية و هي </a:t>
            </a: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_______________________</a:t>
            </a:r>
          </a:p>
          <a:p>
            <a:pPr marL="541338" indent="-541338">
              <a:spcBef>
                <a:spcPct val="50000"/>
              </a:spcBef>
              <a:defRPr/>
            </a:pPr>
            <a:r>
              <a:rPr lang="ar-JO"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 </a:t>
            </a:r>
            <a:endPar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endParaRPr>
          </a:p>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2. بسبب تمرد الشعب فإن رحلتهم من سيناء إلى أرض الموعد احتاجت ـــــــــــــــــــــــــــــــــــ سنة</a:t>
            </a:r>
            <a:endPar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endParaRPr>
          </a:p>
        </p:txBody>
      </p:sp>
      <p:sp>
        <p:nvSpPr>
          <p:cNvPr id="4" name="TextBox 3"/>
          <p:cNvSpPr txBox="1"/>
          <p:nvPr/>
        </p:nvSpPr>
        <p:spPr>
          <a:xfrm>
            <a:off x="3286116" y="1928802"/>
            <a:ext cx="5857884"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a:cs typeface="Arial"/>
              </a:rPr>
              <a:t>الإستعداد</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5" name="TextBox 4"/>
          <p:cNvSpPr txBox="1"/>
          <p:nvPr/>
        </p:nvSpPr>
        <p:spPr>
          <a:xfrm>
            <a:off x="3500430" y="4000504"/>
            <a:ext cx="3143271"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3600" b="1" dirty="0">
                <a:solidFill>
                  <a:srgbClr val="FFFFFF"/>
                </a:solidFill>
                <a:effectLst>
                  <a:outerShdw blurRad="38100" dist="38100" dir="2700000" algn="tl">
                    <a:srgbClr val="000000">
                      <a:alpha val="43137"/>
                    </a:srgbClr>
                  </a:outerShdw>
                </a:effectLst>
                <a:latin typeface="Arial"/>
                <a:cs typeface="Arial"/>
              </a:rPr>
              <a:t>39</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ar-JO" sz="3600" b="1" dirty="0">
                <a:solidFill>
                  <a:schemeClr val="bg1"/>
                </a:solidFill>
                <a:effectLst>
                  <a:outerShdw blurRad="38100" dist="38100" dir="2700000" algn="tl">
                    <a:srgbClr val="000000">
                      <a:alpha val="43137"/>
                    </a:srgbClr>
                  </a:outerShdw>
                </a:effectLst>
                <a:ea typeface="ＭＳ Ｐゴシック" charset="0"/>
              </a:rPr>
              <a:t>اختبار مراجعة في سفر العدد</a:t>
            </a:r>
            <a:endParaRPr lang="en-US" sz="4000" b="1" dirty="0">
              <a:effectLst>
                <a:outerShdw blurRad="38100" dist="38100" dir="2700000" algn="tl">
                  <a:srgbClr val="000000">
                    <a:alpha val="43137"/>
                  </a:srgbClr>
                </a:outerShdw>
              </a:effectLst>
              <a:ea typeface="ＭＳ Ｐゴシック" charset="0"/>
            </a:endParaRP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i="0" u="none" strike="noStrike" kern="1200" cap="none" spc="0" normalizeH="0" baseline="0" noProof="0" dirty="0">
                <a:ln>
                  <a:noFill/>
                </a:ln>
                <a:solidFill>
                  <a:srgbClr val="FFFFFF"/>
                </a:solidFill>
                <a:effectLst/>
                <a:uLnTx/>
                <a:uFillTx/>
                <a:latin typeface="Arial"/>
                <a:ea typeface="Times New Roman" pitchFamily="-111" charset="0"/>
                <a:cs typeface="Arial"/>
              </a:rPr>
              <a:t>الفداء</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i="0" u="none" strike="noStrike" kern="1200" cap="none" spc="0" normalizeH="0" baseline="0" noProof="0" dirty="0">
                <a:ln>
                  <a:noFill/>
                </a:ln>
                <a:solidFill>
                  <a:srgbClr val="FFFFFF"/>
                </a:solidFill>
                <a:effectLst/>
                <a:uLnTx/>
                <a:uFillTx/>
                <a:latin typeface="Arial"/>
                <a:ea typeface="Times New Roman" pitchFamily="-111" charset="0"/>
                <a:cs typeface="Arial"/>
              </a:rPr>
              <a:t>الانفصال</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i="0" u="none" strike="noStrike" kern="1200" cap="none" spc="0" normalizeH="0" baseline="0" noProof="0" dirty="0">
                <a:ln>
                  <a:noFill/>
                </a:ln>
                <a:solidFill>
                  <a:srgbClr val="FFFFFF"/>
                </a:solidFill>
                <a:effectLst/>
                <a:uLnTx/>
                <a:uFillTx/>
                <a:latin typeface="Arial"/>
                <a:ea typeface="Times New Roman" pitchFamily="-111" charset="0"/>
                <a:cs typeface="Arial"/>
              </a:rPr>
              <a:t>القيامة</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i="0" u="none" strike="noStrike" kern="1200" cap="none" spc="0" normalizeH="0" baseline="0" noProof="0" dirty="0">
                <a:ln>
                  <a:noFill/>
                </a:ln>
                <a:solidFill>
                  <a:srgbClr val="FFFFFF"/>
                </a:solidFill>
                <a:effectLst/>
                <a:uLnTx/>
                <a:uFillTx/>
                <a:latin typeface="Arial"/>
                <a:ea typeface="Times New Roman" pitchFamily="-111" charset="0"/>
                <a:cs typeface="Arial"/>
              </a:rPr>
              <a:t>الروح</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i="0" u="none" strike="noStrike" kern="1200" cap="none" spc="0" normalizeH="0" baseline="0" noProof="0" dirty="0">
                <a:ln>
                  <a:noFill/>
                </a:ln>
                <a:solidFill>
                  <a:srgbClr val="FFFFFF"/>
                </a:solidFill>
                <a:effectLst/>
                <a:uLnTx/>
                <a:uFillTx/>
                <a:latin typeface="Arial"/>
                <a:ea typeface="Times New Roman" pitchFamily="-111" charset="0"/>
                <a:cs typeface="Arial"/>
              </a:rPr>
              <a:t>الاختطاف</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i="0" u="none" strike="noStrike" kern="1200" cap="none" spc="0" normalizeH="0" baseline="0" noProof="0" dirty="0">
                <a:ln>
                  <a:noFill/>
                </a:ln>
                <a:solidFill>
                  <a:srgbClr val="FFFFFF"/>
                </a:solidFill>
                <a:effectLst/>
                <a:uLnTx/>
                <a:uFillTx/>
                <a:latin typeface="Arial"/>
                <a:ea typeface="Times New Roman" pitchFamily="-111" charset="0"/>
                <a:cs typeface="Arial"/>
              </a:rPr>
              <a:t>التوبة</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i="0" u="none" strike="noStrike" kern="1200" cap="none" spc="0" normalizeH="0" baseline="0" noProof="0" dirty="0">
                <a:ln>
                  <a:noFill/>
                </a:ln>
                <a:solidFill>
                  <a:srgbClr val="FFFFFF"/>
                </a:solidFill>
                <a:effectLst/>
                <a:uLnTx/>
                <a:uFillTx/>
                <a:latin typeface="Arial"/>
                <a:ea typeface="Times New Roman" pitchFamily="-111" charset="0"/>
                <a:cs typeface="Arial"/>
              </a:rPr>
              <a:t>الملكوت</a:t>
            </a:r>
            <a:endPar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لاوِيّين ٢٣</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b="1" u="sng" dirty="0">
                <a:solidFill>
                  <a:schemeClr val="bg1"/>
                </a:solidFill>
              </a:rPr>
              <a:t>أعياد الكتاب المقدس</a:t>
            </a:r>
            <a:endParaRPr lang="en-US" sz="3200" b="1" u="sng" dirty="0">
              <a:solidFill>
                <a:schemeClr val="bg1"/>
              </a:solidFill>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الأعياد</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لاوِيّين</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b="1" dirty="0">
                <a:solidFill>
                  <a:srgbClr val="FFFF00"/>
                </a:solidFill>
                <a:latin typeface="Arial" charset="0"/>
                <a:ea typeface="ＭＳ Ｐゴシック" charset="0"/>
              </a:rPr>
              <a:t>السبت الأسبوعي</a:t>
            </a:r>
            <a:endParaRPr lang="en-US" sz="3600" b="1" dirty="0">
              <a:solidFill>
                <a:srgbClr val="FFFF00"/>
              </a:solidFill>
              <a:latin typeface="Arial" charset="0"/>
              <a:ea typeface="ＭＳ Ｐゴシック" charset="0"/>
            </a:endParaRP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 الراحة و تذكر العهد </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 مسيحنا معطي الراحة في الملكوت</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لاويين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تثنية 16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الأعياد</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charset="0"/>
                <a:ea typeface="Arial" charset="0"/>
                <a:cs typeface="Arial" charset="0"/>
              </a:rPr>
              <a:t> يتذكر الخروج</a:t>
            </a:r>
            <a:endParaRPr kumimoji="0" lang="en-US" sz="36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charset="0"/>
                <a:ea typeface="Arial" charset="0"/>
                <a:cs typeface="Arial" charset="0"/>
              </a:rPr>
              <a:t> المسيح فادينا</a:t>
            </a:r>
            <a:endParaRPr kumimoji="0" lang="en-US" sz="3600" b="1"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b="1" dirty="0">
                <a:solidFill>
                  <a:srgbClr val="FFFF00"/>
                </a:solidFill>
              </a:rPr>
              <a:t>الفصح</a:t>
            </a:r>
            <a:endParaRPr lang="en-US" sz="3600" b="1" dirty="0">
              <a:solidFill>
                <a:srgbClr val="FFFF00"/>
              </a:solidFill>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لاوِيّي</a:t>
            </a: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ن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تثنية 16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الأعياد</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charset="0"/>
                <a:ea typeface="Arial" charset="0"/>
                <a:cs typeface="Arial" charset="0"/>
              </a:rPr>
              <a:t>كسر الإتكال على مصر</a:t>
            </a:r>
            <a:endParaRPr kumimoji="0" lang="en-US" sz="36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charset="0"/>
                <a:ea typeface="Arial" charset="0"/>
                <a:cs typeface="Arial" charset="0"/>
              </a:rPr>
              <a:t>المسيح مقدسنا</a:t>
            </a:r>
            <a:endParaRPr kumimoji="0" lang="en-US" sz="3600" b="1"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b="1" dirty="0">
                <a:solidFill>
                  <a:srgbClr val="FFFF00"/>
                </a:solidFill>
                <a:latin typeface="Arial" charset="0"/>
                <a:ea typeface="ＭＳ Ｐゴシック" charset="0"/>
                <a:cs typeface="Arial" charset="0"/>
              </a:rPr>
              <a:t>الخبز غير المختمر</a:t>
            </a:r>
            <a:endParaRPr lang="en-US" sz="3600" b="1" dirty="0">
              <a:solidFill>
                <a:srgbClr val="FFFF00"/>
              </a:solidFill>
              <a:latin typeface="Arial" charset="0"/>
              <a:ea typeface="ＭＳ Ｐゴシック" charset="0"/>
              <a:cs typeface="Arial"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تثنية 16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الأعياد</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 تكريس الحصاد</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 قيامة المسيح</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b="1" dirty="0">
                <a:solidFill>
                  <a:srgbClr val="FFFF00"/>
                </a:solidFill>
                <a:latin typeface="Arial" charset="0"/>
                <a:ea typeface="ＭＳ Ｐゴシック" charset="0"/>
              </a:rPr>
              <a:t>الباكورة</a:t>
            </a:r>
            <a:endParaRPr lang="en-US" sz="4000" dirty="0">
              <a:solidFill>
                <a:srgbClr val="FFFF00"/>
              </a:solidFill>
              <a:latin typeface="Arial" charset="0"/>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لاويين 23،                    تثنية 16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الأعياد</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charset="0"/>
                <a:cs typeface="Arial"/>
              </a:rPr>
              <a:t> الشكر</a:t>
            </a:r>
            <a:r>
              <a:rPr kumimoji="0" lang="en-US" sz="3600" b="1" i="0" u="none" strike="noStrike" kern="1200" cap="none" spc="0" normalizeH="0" baseline="0" noProof="0" dirty="0">
                <a:ln>
                  <a:noFill/>
                </a:ln>
                <a:solidFill>
                  <a:srgbClr val="FFFFFF"/>
                </a:solidFill>
                <a:effectLst/>
                <a:uLnTx/>
                <a:uFillTx/>
                <a:latin typeface="Arial"/>
                <a:ea typeface="Times New Roman" charset="0"/>
                <a:cs typeface="Arial"/>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charset="0"/>
                <a:cs typeface="Arial"/>
              </a:rPr>
              <a:t> ولادة الكنيسة</a:t>
            </a:r>
            <a:endParaRPr kumimoji="0" lang="en-US" sz="3600" b="1" i="0" u="none" strike="noStrike" kern="1200" cap="none" spc="0" normalizeH="0" baseline="0" noProof="0" dirty="0">
              <a:ln>
                <a:noFill/>
              </a:ln>
              <a:solidFill>
                <a:srgbClr val="FFFFFF"/>
              </a:solidFill>
              <a:effectLst/>
              <a:uLnTx/>
              <a:uFillTx/>
              <a:latin typeface="Arial"/>
              <a:ea typeface="Times New Roman" charset="0"/>
              <a:cs typeface="Arial"/>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b="1" dirty="0">
                <a:solidFill>
                  <a:srgbClr val="FFFF00"/>
                </a:solidFill>
              </a:rPr>
              <a:t>الخمسين</a:t>
            </a:r>
            <a:endParaRPr lang="en-US" sz="3600" b="1" dirty="0">
              <a:solidFill>
                <a:srgbClr val="FFFF00"/>
              </a:solidFill>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لاويين 23، تثنية 16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الأعياد</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Times New Roman" charset="0"/>
              <a:cs typeface="Arial"/>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 توبة السنة الجديدة</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 الإختطاف</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b="1" dirty="0">
                <a:solidFill>
                  <a:srgbClr val="FFFF00"/>
                </a:solidFill>
                <a:latin typeface="Arial" charset="0"/>
                <a:ea typeface="ＭＳ Ｐゴシック" charset="0"/>
              </a:rPr>
              <a:t>الأبواق</a:t>
            </a:r>
            <a:endParaRPr lang="en-US" sz="4000" dirty="0">
              <a:solidFill>
                <a:srgbClr val="FFFF00"/>
              </a:solidFill>
              <a:latin typeface="Arial" charset="0"/>
              <a:ea typeface="ＭＳ Ｐゴシック"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لاويين 23، تثنية 16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الأعياد</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charset="0"/>
                <a:cs typeface="Arial"/>
              </a:rPr>
              <a:t> كفارة الخطية </a:t>
            </a:r>
            <a:endParaRPr kumimoji="0" lang="en-US" sz="3600" b="1" i="0" u="none" strike="noStrike" kern="1200" cap="none" spc="0" normalizeH="0" baseline="0" noProof="0" dirty="0">
              <a:ln>
                <a:noFill/>
              </a:ln>
              <a:solidFill>
                <a:srgbClr val="FFFFFF"/>
              </a:solidFill>
              <a:effectLst/>
              <a:uLnTx/>
              <a:uFillTx/>
              <a:latin typeface="Arial"/>
              <a:ea typeface="Times New Roman" charset="0"/>
              <a:cs typeface="Arial"/>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charset="0"/>
                <a:cs typeface="Arial"/>
              </a:rPr>
              <a:t> المسيح كفارتنا </a:t>
            </a:r>
            <a:endParaRPr kumimoji="0" lang="en-US" sz="3600" b="1" i="0" u="none" strike="noStrike" kern="1200" cap="none" spc="0" normalizeH="0" baseline="0" noProof="0" dirty="0">
              <a:ln>
                <a:noFill/>
              </a:ln>
              <a:solidFill>
                <a:srgbClr val="FFFFFF"/>
              </a:solidFill>
              <a:effectLst/>
              <a:uLnTx/>
              <a:uFillTx/>
              <a:latin typeface="Arial"/>
              <a:ea typeface="Times New Roman" charset="0"/>
              <a:cs typeface="Arial"/>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b="1" dirty="0">
                <a:solidFill>
                  <a:srgbClr val="FFFF00"/>
                </a:solidFill>
              </a:rPr>
              <a:t>الكفارة</a:t>
            </a:r>
            <a:endParaRPr lang="en-US" sz="3600" b="1" dirty="0">
              <a:solidFill>
                <a:srgbClr val="FFFF00"/>
              </a:solidFill>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لاويين 23، تثنية 16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Times New Roman" pitchFamily="-111" charset="0"/>
                <a:cs typeface="Arial"/>
              </a:rPr>
              <a:t>الأعياد</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charset="0"/>
                <a:cs typeface="Arial"/>
              </a:rPr>
              <a:t>الإحتفال بالحصاد و تذكر بركات البرية</a:t>
            </a:r>
            <a:endParaRPr kumimoji="0" lang="en-US" sz="3600" b="1" i="0" u="none" strike="noStrike" kern="1200" cap="none" spc="0" normalizeH="0" baseline="0" noProof="0" dirty="0">
              <a:ln>
                <a:noFill/>
              </a:ln>
              <a:solidFill>
                <a:srgbClr val="FFFFFF"/>
              </a:solidFill>
              <a:effectLst/>
              <a:uLnTx/>
              <a:uFillTx/>
              <a:latin typeface="Arial"/>
              <a:ea typeface="Times New Roman" charset="0"/>
              <a:cs typeface="Arial"/>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i="0" u="none" strike="noStrike" kern="1200" cap="none" spc="0" normalizeH="0" baseline="0" noProof="0" dirty="0">
                <a:ln>
                  <a:noFill/>
                </a:ln>
                <a:solidFill>
                  <a:srgbClr val="FFFFFF"/>
                </a:solidFill>
                <a:effectLst/>
                <a:uLnTx/>
                <a:uFillTx/>
                <a:latin typeface="Arial"/>
                <a:ea typeface="Times New Roman" charset="0"/>
                <a:cs typeface="Arial"/>
              </a:rPr>
              <a:t>الراحة الألفية</a:t>
            </a:r>
            <a:endParaRPr kumimoji="0" lang="en-US" sz="3600" b="1" i="0" u="none" strike="noStrike" kern="1200" cap="none" spc="0" normalizeH="0" baseline="0" noProof="0" dirty="0">
              <a:ln>
                <a:noFill/>
              </a:ln>
              <a:solidFill>
                <a:srgbClr val="FFFFFF"/>
              </a:solidFill>
              <a:effectLst/>
              <a:uLnTx/>
              <a:uFillTx/>
              <a:latin typeface="Arial"/>
              <a:ea typeface="Times New Roman" charset="0"/>
              <a:cs typeface="Arial"/>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b="1" dirty="0">
                <a:solidFill>
                  <a:srgbClr val="FFFF00"/>
                </a:solidFill>
              </a:rPr>
              <a:t>المظال</a:t>
            </a:r>
            <a:endParaRPr lang="en-US" sz="3600" b="1" dirty="0">
              <a:solidFill>
                <a:srgbClr val="FFFF00"/>
              </a:solidFill>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لاويين 23، تثنية 16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b="1" dirty="0">
                <a:solidFill>
                  <a:schemeClr val="bg1"/>
                </a:solidFill>
              </a:rPr>
              <a:t>امرأة يهودية تزين خيمتها</a:t>
            </a:r>
            <a:endParaRPr lang="en-US" sz="2800" b="1" dirty="0">
              <a:solidFill>
                <a:schemeClr val="bg1"/>
              </a:solidFill>
            </a:endParaRP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FFFFFF"/>
                </a:solidFill>
                <a:latin typeface="Arial"/>
                <a:cs typeface="Arial"/>
              </a:rPr>
              <a:t>السير عبر الكتاب</a:t>
            </a:r>
            <a:r>
              <a:rPr lang="en-US" b="1" dirty="0">
                <a:solidFill>
                  <a:srgbClr val="FFFFFF"/>
                </a:solidFill>
                <a:latin typeface="Arial"/>
                <a:ea typeface="Times New Roman" pitchFamily="-111" charset="0"/>
                <a:cs typeface="Arial"/>
              </a:rPr>
              <a:t>©</a:t>
            </a:r>
            <a:r>
              <a:rPr lang="ar-JO" b="1" dirty="0">
                <a:solidFill>
                  <a:srgbClr val="FFFFFF"/>
                </a:solidFill>
                <a:latin typeface="Arial"/>
                <a:cs typeface="Arial"/>
              </a:rPr>
              <a:t>1989</a:t>
            </a:r>
            <a:endParaRPr lang="en-US" b="1" dirty="0">
              <a:solidFill>
                <a:srgbClr val="FFFFFF"/>
              </a:solidFill>
              <a:latin typeface="Arial"/>
              <a:cs typeface="Arial"/>
            </a:endParaRP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ar-JO" altLang="ja-JP" sz="4800" b="1" dirty="0">
                <a:solidFill>
                  <a:schemeClr val="bg1"/>
                </a:solidFill>
                <a:ea typeface="ＭＳ Ｐゴシック" charset="0"/>
              </a:rPr>
              <a:t>التثنية تسير عليّ</a:t>
            </a:r>
            <a:endParaRPr lang="en-US" sz="4800" b="1" dirty="0">
              <a:solidFill>
                <a:schemeClr val="bg1"/>
              </a:solidFill>
              <a:ea typeface="ＭＳ Ｐゴシック"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b="1" dirty="0">
                <a:cs typeface="Arial" pitchFamily="34" charset="0"/>
              </a:rPr>
              <a:t>ملخص أعياد إسرائيل</a:t>
            </a:r>
            <a:endParaRPr lang="en-US" altLang="en-US" b="1" dirty="0">
              <a:cs typeface="Arial"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itchFamily="34" charset="0"/>
                <a:cs typeface="Arial" pitchFamily="34" charset="0"/>
              </a:rPr>
              <a:t>1. تتجمع على الأغلب في شهرين</a:t>
            </a:r>
          </a:p>
          <a:p>
            <a:pPr marL="457200" indent="-457200" algn="r" eaLnBrk="1" hangingPunct="1">
              <a:buNone/>
            </a:pPr>
            <a:r>
              <a:rPr lang="ar-JO" altLang="en-US" b="1" dirty="0">
                <a:latin typeface="Arial" pitchFamily="34" charset="0"/>
                <a:cs typeface="Arial" pitchFamily="34" charset="0"/>
              </a:rPr>
              <a:t>2. استراحة أربعة شهور بين المجموعات</a:t>
            </a:r>
            <a:endParaRPr lang="en-US" altLang="en-US" b="1" dirty="0">
              <a:latin typeface="Arial" pitchFamily="34" charset="0"/>
              <a:cs typeface="Arial" pitchFamily="34" charset="0"/>
            </a:endParaRPr>
          </a:p>
          <a:p>
            <a:pPr marL="457200" indent="-457200" algn="r" eaLnBrk="1" hangingPunct="1">
              <a:buNone/>
            </a:pPr>
            <a:r>
              <a:rPr lang="ar-JO" altLang="en-US" b="1" dirty="0">
                <a:latin typeface="Arial" pitchFamily="34" charset="0"/>
                <a:cs typeface="Arial" pitchFamily="34" charset="0"/>
              </a:rPr>
              <a:t>3. ابتهاج و حزن</a:t>
            </a:r>
            <a:endParaRPr lang="en-US" altLang="en-US" b="1" dirty="0">
              <a:latin typeface="Arial" pitchFamily="34" charset="0"/>
              <a:cs typeface="Arial" pitchFamily="34" charset="0"/>
            </a:endParaRPr>
          </a:p>
          <a:p>
            <a:pPr marL="457200" indent="-457200" algn="r" eaLnBrk="1" hangingPunct="1">
              <a:buNone/>
            </a:pPr>
            <a:r>
              <a:rPr lang="ar-JO" altLang="en-US" b="1" dirty="0">
                <a:latin typeface="Arial" pitchFamily="34" charset="0"/>
                <a:cs typeface="Arial" pitchFamily="34" charset="0"/>
              </a:rPr>
              <a:t>4. في أورشليم و في البيت</a:t>
            </a:r>
          </a:p>
          <a:p>
            <a:pPr marL="457200" indent="-457200" algn="r" eaLnBrk="1" hangingPunct="1">
              <a:buNone/>
            </a:pPr>
            <a:r>
              <a:rPr lang="ar-JO" altLang="en-US" b="1" dirty="0">
                <a:latin typeface="Arial" pitchFamily="34" charset="0"/>
                <a:cs typeface="Arial" pitchFamily="34" charset="0"/>
              </a:rPr>
              <a:t>5. تشير للماضي و المستقبل</a:t>
            </a:r>
          </a:p>
          <a:p>
            <a:pPr marL="457200" indent="-457200" algn="r" eaLnBrk="1" hangingPunct="1">
              <a:buNone/>
            </a:pPr>
            <a:r>
              <a:rPr lang="ar-JO" altLang="en-US" b="1" dirty="0">
                <a:latin typeface="Arial" pitchFamily="34" charset="0"/>
                <a:cs typeface="Arial" pitchFamily="34" charset="0"/>
              </a:rPr>
              <a:t>6. توحد الأمة</a:t>
            </a:r>
          </a:p>
          <a:p>
            <a:pPr marL="457200" indent="-457200" algn="r" eaLnBrk="1" hangingPunct="1">
              <a:buNone/>
            </a:pPr>
            <a:r>
              <a:rPr lang="ar-JO" altLang="en-US" b="1" dirty="0">
                <a:latin typeface="Arial" pitchFamily="34" charset="0"/>
                <a:cs typeface="Arial" pitchFamily="34" charset="0"/>
              </a:rPr>
              <a:t>7. تقدم الراحة – و لكن لماذا هي وصية ؟</a:t>
            </a:r>
            <a:endParaRPr lang="en-US" altLang="en-US" b="1" dirty="0">
              <a:latin typeface="Arial" pitchFamily="34" charset="0"/>
              <a:cs typeface="Arial"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FFFFFF"/>
                </a:solidFill>
                <a:latin typeface="Arial" pitchFamily="34" charset="0"/>
                <a:cs typeface="Arial" pitchFamily="34" charset="0"/>
              </a:rPr>
              <a:t>183</a:t>
            </a:r>
            <a:endParaRPr lang="en-US" altLang="en-US" sz="1800" b="1" dirty="0">
              <a:solidFill>
                <a:srgbClr val="FFFFFF"/>
              </a:solidFill>
              <a:latin typeface="Arial" pitchFamily="34" charset="0"/>
              <a:cs typeface="Arial"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b="1"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b="1" dirty="0">
                <a:solidFill>
                  <a:schemeClr val="tx1"/>
                </a:solidFill>
                <a:latin typeface="Arial" panose="020B0604020202020204" pitchFamily="34" charset="0"/>
                <a:cs typeface="Arial" panose="020B0604020202020204" pitchFamily="34" charset="0"/>
              </a:rPr>
              <a:t> </a:t>
            </a:r>
            <a:endParaRPr kumimoji="0" lang="en-US" altLang="en-US" sz="3200" b="1" dirty="0">
              <a:solidFill>
                <a:schemeClr val="tx1"/>
              </a:solidFill>
              <a:latin typeface="Arial" panose="020B0604020202020204" pitchFamily="34" charset="0"/>
              <a:cs typeface="Arial" panose="020B0604020202020204" pitchFamily="34" charset="0"/>
            </a:endParaRPr>
          </a:p>
        </p:txBody>
      </p:sp>
      <p:grpSp>
        <p:nvGrpSpPr>
          <p:cNvPr id="2"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أسبوعي</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السبت *</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شافاط</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rtl="1">
                <a:defRPr/>
              </a:pPr>
              <a:r>
                <a:rPr lang="ar-JO" altLang="en-US" sz="1800" b="1" dirty="0">
                  <a:solidFill>
                    <a:srgbClr val="000000"/>
                  </a:solidFill>
                  <a:latin typeface="Arial" panose="020B0604020202020204" pitchFamily="34" charset="0"/>
                  <a:cs typeface="Arial" panose="020B0604020202020204" pitchFamily="34" charset="0"/>
                </a:rPr>
                <a:t>تذكار :</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راحة الله في الخليقة</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sz="1800" b="1" dirty="0">
                  <a:solidFill>
                    <a:srgbClr val="000000"/>
                  </a:solidFill>
                  <a:latin typeface="Arial" panose="020B0604020202020204" pitchFamily="34" charset="0"/>
                  <a:cs typeface="Arial" panose="020B0604020202020204" pitchFamily="34" charset="0"/>
                </a:rPr>
                <a:t>النجاة من مصر علامة العهد الموسوي (خروج 20 ، 31 ؛  تثنية 5)</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الراحة الألفية</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(عب 4: 1-11)</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1-14    نيسان</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نشيد الأنشاد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الفصح</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بصاخ</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الفداء من مصر من خلال دم حمل الكفارة (خر 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الفداء من الخطية من خلال موت المسيح كحمل (1 كو 5: 7ب)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1-21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نيسان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الخبز غير المختمر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الإنفصال / الإنقطاع عن التبعية على مصر إلى الإعتماد على الله</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 حياة المفديين المنفصلة لله </a:t>
              </a:r>
            </a:p>
            <a:p>
              <a:pPr algn="ctr">
                <a:defRPr/>
              </a:pPr>
              <a:r>
                <a:rPr lang="ar-JO" sz="1800" b="1" dirty="0">
                  <a:solidFill>
                    <a:srgbClr val="000000"/>
                  </a:solidFill>
                  <a:latin typeface="Arial" panose="020B0604020202020204" pitchFamily="34" charset="0"/>
                  <a:cs typeface="Arial" panose="020B0604020202020204" pitchFamily="34" charset="0"/>
                </a:rPr>
                <a:t>(1 كو 5: 7 أ ،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1-16</a:t>
              </a:r>
              <a:endParaRPr lang="en-US" altLang="en-US" sz="1800" b="1" dirty="0">
                <a:solidFill>
                  <a:srgbClr val="000000"/>
                </a:solidFill>
                <a:latin typeface="Arial" panose="020B0604020202020204" pitchFamily="34" charset="0"/>
                <a:cs typeface="Arial" panose="020B0604020202020204" pitchFamily="34" charset="0"/>
              </a:endParaRPr>
            </a:p>
            <a:p>
              <a:pPr algn="ctr">
                <a:defRPr/>
              </a:pPr>
              <a:r>
                <a:rPr lang="ar-JO" altLang="en-US" sz="1800" b="1" dirty="0">
                  <a:solidFill>
                    <a:srgbClr val="000000"/>
                  </a:solidFill>
                  <a:latin typeface="Arial" panose="020B0604020202020204" pitchFamily="34" charset="0"/>
                  <a:cs typeface="Arial" panose="020B0604020202020204" pitchFamily="34" charset="0"/>
                </a:rPr>
                <a:t>(يوم بعد سبت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الباكورة</a:t>
              </a:r>
              <a:r>
                <a:rPr lang="en-US" altLang="en-US" sz="18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(احتفال حزم الشعير)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توقع أحكام الله المادية المستقبلية - يبدأ حصاد الحبوب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قيامة المسيح</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(1 كو 15: 20)</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3-6</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سيفان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راعوث)</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الخمسين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شافوط</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الأسابيع</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الحصاد</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الشكر على مؤن الله ماضيًا - ينهي حصاد الحبوب (تثنية 16: 9-12)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مجيء الروح القدس لإكمال قيامة المسيح (أع 2)</a:t>
              </a:r>
              <a:endParaRPr lang="en-US" altLang="en-US" sz="1800" b="1"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5022815"/>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b="1"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b="1" dirty="0">
                <a:solidFill>
                  <a:schemeClr val="tx1"/>
                </a:solidFill>
                <a:latin typeface="Arial" panose="020B0604020202020204" pitchFamily="34" charset="0"/>
                <a:cs typeface="Arial" panose="020B0604020202020204" pitchFamily="34" charset="0"/>
              </a:rPr>
              <a:t> </a:t>
            </a:r>
            <a:endParaRPr kumimoji="0" lang="en-US" altLang="en-US" sz="3600" b="1"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defRPr/>
              </a:pPr>
              <a:r>
                <a:rPr lang="ar-JO" sz="1800" b="1" dirty="0">
                  <a:solidFill>
                    <a:srgbClr val="000000"/>
                  </a:solidFill>
                  <a:latin typeface="Arial" panose="020B0604020202020204" pitchFamily="34" charset="0"/>
                  <a:cs typeface="Arial" panose="020B0604020202020204" pitchFamily="34" charset="0"/>
                </a:rPr>
                <a:t>الأيام التالية ليست موصوفة في الكتاب المقدس </a:t>
              </a:r>
            </a:p>
            <a:p>
              <a:pPr>
                <a:defRPr/>
              </a:pPr>
              <a:r>
                <a:rPr lang="ar-JO" sz="1800" b="1" dirty="0">
                  <a:solidFill>
                    <a:srgbClr val="000000"/>
                  </a:solidFill>
                  <a:latin typeface="Arial" panose="020B0604020202020204" pitchFamily="34" charset="0"/>
                  <a:cs typeface="Arial" panose="020B0604020202020204" pitchFamily="34" charset="0"/>
                </a:rPr>
                <a:t> وربما ليس لها أهمية أخروية: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5-9</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آب</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المراثي</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التاسع من آب</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تشعة بي آب</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تدمير أورشليم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586 ق.م و 70 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9-25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كسلو</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7 أيام إضافية من إشعال الشموع</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هانوكاه</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التجديد</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الأضواء</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الإضاءة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المكابيين</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تحت حكم يهوذا المكابي في 164 ق.م</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(يو 10: 22)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12-14/ 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آذار</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أستير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الفوريم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بقيادة أستير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(9: 21)</a:t>
              </a:r>
              <a:endParaRPr lang="en-US" altLang="en-US" sz="1800" b="1" dirty="0">
                <a:solidFill>
                  <a:srgbClr val="000000"/>
                </a:solidFill>
                <a:latin typeface="Arial" panose="020B0604020202020204" pitchFamily="34" charset="0"/>
                <a:cs typeface="Arial" panose="020B0604020202020204" pitchFamily="34" charset="0"/>
              </a:endParaRPr>
            </a:p>
          </p:txBody>
        </p:sp>
        <p:grpSp>
          <p:nvGrpSpPr>
            <p:cNvPr id="3"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يُظهر عمود التصنيف هذا أن ترتيب الأعياد السنوية في إسرائيل يوازي بشكل نبوي تجربتها كأمة عبر التاريخ</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eaLnBrk="0" hangingPunct="0">
                  <a:defRPr/>
                </a:pPr>
                <a:endParaRPr lang="en-US" altLang="en-US" sz="1400">
                  <a:solidFill>
                    <a:srgbClr val="000000"/>
                  </a:solidFill>
                  <a:latin typeface="Arial" panose="020B0604020202020204" pitchFamily="34" charset="0"/>
                  <a:cs typeface="Arial" panose="020B0604020202020204" pitchFamily="34" charset="0"/>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3443217"/>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b="1"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b="1" dirty="0">
                <a:solidFill>
                  <a:schemeClr val="tx1"/>
                </a:solidFill>
                <a:latin typeface="Arial" panose="020B0604020202020204" pitchFamily="34" charset="0"/>
                <a:cs typeface="Arial" panose="020B0604020202020204" pitchFamily="34" charset="0"/>
              </a:rPr>
              <a:t> </a:t>
            </a:r>
            <a:endParaRPr kumimoji="0" lang="en-US" altLang="en-US" sz="2400" b="1"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الربيع-الصيف</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لا أعياد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فرح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عصر الكنيسة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1-7</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الأبواق</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السنة الجديدة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روش هاشاناه</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التحضير للفداء الوطني والتطهير يوم الكفارة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الإختطاف (1 تس 4: 13) الإعلان (مت 24: 31) – تحضير الملكوت</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7-10</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الكفارة</a:t>
              </a:r>
            </a:p>
            <a:p>
              <a:pPr algn="ctr">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يوم كيبور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والتطهير من خطايا الشعب (لاويين 16)</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لإسرائيل في الضيقة (رو 11: 26-27)</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7-21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الجامعة)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المظال</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السقائف/الخيم</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سكوت</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الرب</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التجمع</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الإيفاء المتوقع للعهد الإبراهيمي </a:t>
              </a:r>
            </a:p>
            <a:p>
              <a:pPr algn="ctr">
                <a:defRPr/>
              </a:pPr>
              <a:r>
                <a:rPr lang="ar-JO" sz="1800" b="1" dirty="0">
                  <a:solidFill>
                    <a:srgbClr val="000000"/>
                  </a:solidFill>
                  <a:latin typeface="Arial" panose="020B0604020202020204" pitchFamily="34" charset="0"/>
                  <a:cs typeface="Arial" panose="020B0604020202020204" pitchFamily="34" charset="0"/>
                </a:rPr>
                <a:t>(نح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التتميم الفعلي للعهد الإبراهيمي – الملكوت (مت 17: 4)</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7-22</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شميني عتزيريت (سمخت 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ja-JP" sz="1800" b="1" dirty="0">
                  <a:solidFill>
                    <a:srgbClr val="000000"/>
                  </a:solidFill>
                  <a:latin typeface="Arial" panose="020B0604020202020204" pitchFamily="34" charset="0"/>
                  <a:cs typeface="Arial" panose="020B0604020202020204" pitchFamily="34" charset="0"/>
                </a:rPr>
                <a:t>اليوم الثامن من التجمع</a:t>
              </a:r>
            </a:p>
            <a:p>
              <a:pPr algn="ctr">
                <a:defRPr/>
              </a:pPr>
              <a:r>
                <a:rPr lang="ar-JO" altLang="ja-JP" sz="1800" b="1" dirty="0">
                  <a:solidFill>
                    <a:srgbClr val="000000"/>
                  </a:solidFill>
                  <a:latin typeface="Arial" panose="020B0604020202020204" pitchFamily="34" charset="0"/>
                  <a:cs typeface="Arial" panose="020B0604020202020204" pitchFamily="34" charset="0"/>
                </a:rPr>
                <a:t>الفرح بالتوراة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 </a:t>
              </a:r>
            </a:p>
            <a:p>
              <a:pPr algn="ctr" eaLnBrk="0" hangingPunct="0">
                <a:defRPr/>
              </a:pPr>
              <a:endParaRPr lang="en-US" altLang="en-US" sz="1800" b="1">
                <a:solidFill>
                  <a:srgbClr val="000000"/>
                </a:solidFill>
                <a:latin typeface="Arial" panose="020B0604020202020204" pitchFamily="34" charset="0"/>
                <a:cs typeface="Arial" panose="020B0604020202020204" pitchFamily="34" charset="0"/>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6507839"/>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ar-JO" sz="2400" b="1"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b="1" dirty="0">
                <a:latin typeface="Arial" panose="020B0604020202020204" pitchFamily="34" charset="0"/>
                <a:ea typeface="ＭＳ Ｐゴシック" charset="0"/>
                <a:cs typeface="Arial" panose="020B0604020202020204" pitchFamily="34" charset="0"/>
              </a:rPr>
            </a:br>
            <a:r>
              <a:rPr kumimoji="0" lang="ar-JO" sz="1800" b="1"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b="1" dirty="0">
              <a:latin typeface="Arial" panose="020B0604020202020204" pitchFamily="34" charset="0"/>
              <a:ea typeface="ＭＳ Ｐゴシック" charset="0"/>
              <a:cs typeface="Arial" panose="020B0604020202020204" pitchFamily="34" charset="0"/>
            </a:endParaRPr>
          </a:p>
        </p:txBody>
      </p:sp>
      <p:grpSp>
        <p:nvGrpSpPr>
          <p:cNvPr id="370692" name="Group 4"/>
          <p:cNvGrpSpPr>
            <a:grpSpLocks/>
          </p:cNvGrpSpPr>
          <p:nvPr/>
        </p:nvGrpSpPr>
        <p:grpSpPr bwMode="auto">
          <a:xfrm>
            <a:off x="0" y="1157726"/>
            <a:ext cx="9144001" cy="5715000"/>
            <a:chOff x="0" y="962"/>
            <a:chExt cx="5760" cy="1707"/>
          </a:xfrm>
        </p:grpSpPr>
        <p:grpSp>
          <p:nvGrpSpPr>
            <p:cNvPr id="370693" name="Group 5"/>
            <p:cNvGrpSpPr>
              <a:grpSpLocks/>
            </p:cNvGrpSpPr>
            <p:nvPr/>
          </p:nvGrpSpPr>
          <p:grpSpPr bwMode="auto">
            <a:xfrm>
              <a:off x="0" y="962"/>
              <a:ext cx="2880" cy="383"/>
              <a:chOff x="-3" y="0"/>
              <a:chExt cx="1937" cy="748"/>
            </a:xfrm>
          </p:grpSpPr>
          <p:sp>
            <p:nvSpPr>
              <p:cNvPr id="370715" name="Rectangle 6"/>
              <p:cNvSpPr>
                <a:spLocks noChangeArrowheads="1"/>
              </p:cNvSpPr>
              <p:nvPr/>
            </p:nvSpPr>
            <p:spPr bwMode="auto">
              <a:xfrm>
                <a:off x="-3" y="0"/>
                <a:ext cx="193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الشخصية </a:t>
                </a:r>
              </a:p>
              <a:p>
                <a:pPr algn="r"/>
                <a:r>
                  <a:rPr lang="ar-JO" sz="1800" b="1" dirty="0">
                    <a:latin typeface="Arial" panose="020B0604020202020204" pitchFamily="34" charset="0"/>
                    <a:cs typeface="Arial" panose="020B0604020202020204" pitchFamily="34" charset="0"/>
                  </a:rPr>
                  <a:t>يجب أن يكون شخص كل شخص آمنًا (خر 20:13 ؛ 21: 16-21 ، 26-31 ؛ لا. 19:14 ؛ تث 5:17 ؛ 24: 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ثمر الأرض </a:t>
                </a:r>
              </a:p>
              <a:p>
                <a:pPr algn="r"/>
                <a:r>
                  <a:rPr lang="ar-JO" sz="1800" b="1" dirty="0">
                    <a:latin typeface="Arial" panose="020B0604020202020204" pitchFamily="34" charset="0"/>
                    <a:cs typeface="Arial" panose="020B0604020202020204" pitchFamily="34" charset="0"/>
                  </a:rPr>
                  <a:t>يجب على الجميع أن يتقاسموا ثمار الأرض (خر 23: 10-11 ؛ لا. 19: 9-10 ؛ 23:22 ؛ 25: 3-55 ؛ تث 14: 28-29 ؛ 24: 19-21) .</a:t>
                </a:r>
                <a:endParaRPr lang="en-US" sz="1800" b="1" dirty="0">
                  <a:solidFill>
                    <a:srgbClr val="000000"/>
                  </a:solidFill>
                  <a:latin typeface="Arial" panose="020B0604020202020204" pitchFamily="34" charset="0"/>
                  <a:cs typeface="Arial" panose="020B0604020202020204" pitchFamily="34"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5" name="Group 11"/>
            <p:cNvGrpSpPr>
              <a:grpSpLocks/>
            </p:cNvGrpSpPr>
            <p:nvPr/>
          </p:nvGrpSpPr>
          <p:grpSpPr bwMode="auto">
            <a:xfrm>
              <a:off x="0" y="1345"/>
              <a:ext cx="2880" cy="441"/>
              <a:chOff x="-4" y="748"/>
              <a:chExt cx="1938" cy="863"/>
            </a:xfrm>
          </p:grpSpPr>
          <p:sp>
            <p:nvSpPr>
              <p:cNvPr id="370711" name="Rectangle 12"/>
              <p:cNvSpPr>
                <a:spLocks noChangeArrowheads="1"/>
              </p:cNvSpPr>
              <p:nvPr/>
            </p:nvSpPr>
            <p:spPr bwMode="auto">
              <a:xfrm>
                <a:off x="-4" y="748"/>
                <a:ext cx="193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الإتهام الكاذب </a:t>
                </a:r>
              </a:p>
              <a:p>
                <a:pPr algn="r"/>
                <a:r>
                  <a:rPr lang="ar-JO" sz="1800" b="1" dirty="0">
                    <a:latin typeface="Arial" panose="020B0604020202020204" pitchFamily="34" charset="0"/>
                    <a:cs typeface="Arial" panose="020B0604020202020204" pitchFamily="34" charset="0"/>
                  </a:rPr>
                  <a:t>يجب أن يكون الجميع آمنًا ضد الافتراء والاتهام الباطل </a:t>
                </a:r>
              </a:p>
              <a:p>
                <a:pPr algn="r"/>
                <a:r>
                  <a:rPr lang="ar-JO" sz="1800" b="1" dirty="0">
                    <a:latin typeface="Arial" panose="020B0604020202020204" pitchFamily="34" charset="0"/>
                    <a:cs typeface="Arial" panose="020B0604020202020204" pitchFamily="34" charset="0"/>
                  </a:rPr>
                  <a:t>(خر 20:16 ؛ 23: 1-3 ؛ لا 19:16 ؛ تث 5:20 ؛ 19: 15-21).</a:t>
                </a:r>
                <a:endParaRPr lang="en-US" sz="1800" b="1" dirty="0">
                  <a:solidFill>
                    <a:srgbClr val="000000"/>
                  </a:solidFill>
                  <a:latin typeface="Arial" panose="020B0604020202020204" pitchFamily="34" charset="0"/>
                  <a:cs typeface="Arial" panose="020B0604020202020204" pitchFamily="34" charset="0"/>
                </a:endParaRP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راحة يوم السبت </a:t>
                </a:r>
              </a:p>
              <a:p>
                <a:pPr algn="r"/>
                <a:r>
                  <a:rPr lang="ar-JO" sz="1800" b="1" dirty="0">
                    <a:latin typeface="Arial" panose="020B0604020202020204" pitchFamily="34" charset="0"/>
                    <a:cs typeface="Arial" panose="020B0604020202020204" pitchFamily="34" charset="0"/>
                  </a:rPr>
                  <a:t>الجميع حتى العبد الأكثر تواضعًا والأجنبي المقيم عليهم المشاركة في الراحة الأسبوعية من يوم سبت الله. (خر 20: 8-11 ؛ 23:12 ؛ تث 5: 12-15).</a:t>
                </a:r>
                <a:endParaRPr lang="en-US" sz="1800" b="1" dirty="0">
                  <a:solidFill>
                    <a:srgbClr val="000000"/>
                  </a:solidFill>
                  <a:latin typeface="Arial" panose="020B0604020202020204" pitchFamily="34" charset="0"/>
                  <a:cs typeface="Arial" panose="020B0604020202020204" pitchFamily="34"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7" name="Group 17"/>
            <p:cNvGrpSpPr>
              <a:grpSpLocks/>
            </p:cNvGrpSpPr>
            <p:nvPr/>
          </p:nvGrpSpPr>
          <p:grpSpPr bwMode="auto">
            <a:xfrm>
              <a:off x="0" y="1786"/>
              <a:ext cx="2880" cy="442"/>
              <a:chOff x="-4" y="1611"/>
              <a:chExt cx="1938" cy="863"/>
            </a:xfrm>
          </p:grpSpPr>
          <p:sp>
            <p:nvSpPr>
              <p:cNvPr id="370707" name="Rectangle 18"/>
              <p:cNvSpPr>
                <a:spLocks noChangeArrowheads="1"/>
              </p:cNvSpPr>
              <p:nvPr/>
            </p:nvSpPr>
            <p:spPr bwMode="auto">
              <a:xfrm>
                <a:off x="-4" y="1611"/>
                <a:ext cx="193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النساء </a:t>
                </a:r>
              </a:p>
              <a:p>
                <a:pPr algn="r"/>
                <a:r>
                  <a:rPr lang="ar-JO" sz="1800" b="1" dirty="0">
                    <a:latin typeface="Arial" panose="020B0604020202020204" pitchFamily="34" charset="0"/>
                    <a:cs typeface="Arial" panose="020B0604020202020204" pitchFamily="34" charset="0"/>
                  </a:rPr>
                  <a:t>لا يجوز استغلال أي امرأة في مركز التبعية في المجتمع (خر 21: 7-11 ، 20 ، 26-32 ؛ 22: 16-17 ؛ تث 21: 10-14 ؛ 22: 13-30 ؛ 24: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الزواج </a:t>
                </a:r>
              </a:p>
              <a:p>
                <a:pPr algn="r"/>
                <a:r>
                  <a:rPr lang="ar-JO" sz="1800" b="1" dirty="0">
                    <a:latin typeface="Arial" panose="020B0604020202020204" pitchFamily="34" charset="0"/>
                    <a:cs typeface="Arial" panose="020B0604020202020204" pitchFamily="34" charset="0"/>
                  </a:rPr>
                  <a:t>يجب الحفاظ على علاقة الزواج طاهرة (خر 20:14 ؛     لا. 18: 6-23 ؛ 20: 10-21 ؛ تث 5:18 ، 22: 13-30).</a:t>
                </a:r>
                <a:endParaRPr lang="en-US" sz="1800" b="1" dirty="0">
                  <a:solidFill>
                    <a:srgbClr val="000000"/>
                  </a:solidFill>
                  <a:latin typeface="Arial" panose="020B0604020202020204" pitchFamily="34" charset="0"/>
                  <a:cs typeface="Arial" panose="020B0604020202020204" pitchFamily="34" charset="0"/>
                </a:endParaRP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العقاب </a:t>
                </a:r>
              </a:p>
              <a:p>
                <a:pPr algn="r"/>
                <a:r>
                  <a:rPr lang="ar-JO" sz="1800" b="1" dirty="0">
                    <a:latin typeface="Arial" panose="020B0604020202020204" pitchFamily="34" charset="0"/>
                    <a:cs typeface="Arial" panose="020B0604020202020204" pitchFamily="34" charset="0"/>
                  </a:rPr>
                  <a:t>لا يجوز أن تكون عقوبة المخالفة مفرطة بحيث يتم تجريد الجاني من إنسانيته (تثنية 25: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الإستغلال </a:t>
                </a:r>
              </a:p>
              <a:p>
                <a:pPr algn="r"/>
                <a:r>
                  <a:rPr lang="ar-JO" sz="1800" b="1" dirty="0">
                    <a:latin typeface="Arial" panose="020B0604020202020204" pitchFamily="34" charset="0"/>
                    <a:cs typeface="Arial" panose="020B0604020202020204" pitchFamily="34" charset="0"/>
                  </a:rPr>
                  <a:t>لا يمكن اضطهاد أو استغلال أي شخص - معاق أو فقير أو ضعيف - (خر 22: 21-27 ؛ لا 19: 14 ، 33-34 ؛ 25: 35-36 ؛ تث 23:19 ؛ 24: 6 ، 12 -15 ، 17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7216763"/>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الكرامة </a:t>
                  </a:r>
                </a:p>
                <a:p>
                  <a:pPr algn="r"/>
                  <a:r>
                    <a:rPr lang="ar-JO" sz="2000" b="1" dirty="0">
                      <a:latin typeface="Arial" panose="020B0604020202020204" pitchFamily="34" charset="0"/>
                      <a:cs typeface="Arial" panose="020B0604020202020204" pitchFamily="34" charset="0"/>
                    </a:rPr>
                    <a:t>يجب تكريم كرامة كل إسرائيلي وحقه في أن يكون عبد الله وخادمه (خر 21: 2،5-6 ؛ لا 25 ؛ تث 15: 12-18).</a:t>
                  </a:r>
                  <a:endParaRPr lang="en-US" sz="2000" b="1" dirty="0">
                    <a:solidFill>
                      <a:srgbClr val="000000"/>
                    </a:solidFill>
                    <a:latin typeface="Arial" panose="020B0604020202020204" pitchFamily="34" charset="0"/>
                    <a:cs typeface="Arial" panose="020B0604020202020204" pitchFamily="34" charset="0"/>
                  </a:endParaRP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المحاكمة العادلة </a:t>
                  </a:r>
                </a:p>
                <a:p>
                  <a:pPr algn="r"/>
                  <a:r>
                    <a:rPr lang="ar-JO" sz="2000" b="1" dirty="0">
                      <a:latin typeface="Arial" panose="020B0604020202020204" pitchFamily="34" charset="0"/>
                      <a:cs typeface="Arial" panose="020B0604020202020204" pitchFamily="34" charset="0"/>
                    </a:rPr>
                    <a:t>يجب أن يتمتع الجميع بحرية الوصول إلى المحاكم ويجب أن يحصلوا على محاكمة عادلة (خر 23: 6 ، 8 ؛ لا 19:15 ؛ تث 1:17 ؛ 10: 17-18 ؛ 16: 18-20 ؛ 17: 8-13 ؛ 19: 15-21).</a:t>
                  </a:r>
                  <a:endParaRPr lang="en-US" sz="2000" b="1" dirty="0">
                    <a:solidFill>
                      <a:srgbClr val="000000"/>
                    </a:solidFill>
                    <a:latin typeface="Arial" panose="020B0604020202020204" pitchFamily="34" charset="0"/>
                    <a:cs typeface="Arial" panose="020B0604020202020204" pitchFamily="34" charset="0"/>
                  </a:endParaRP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الميراث </a:t>
                  </a:r>
                </a:p>
                <a:p>
                  <a:pPr algn="r"/>
                  <a:r>
                    <a:rPr lang="ar-JO" sz="2000" b="1" dirty="0">
                      <a:latin typeface="Arial" panose="020B0604020202020204" pitchFamily="34" charset="0"/>
                      <a:cs typeface="Arial" panose="020B0604020202020204" pitchFamily="34" charset="0"/>
                    </a:rPr>
                    <a:t>يجب أن يكون ميراث كل إسرائيلي في أرض الموعد آمنًا (لا 25 ؛ عدد 27: 5-7 ؛ 36: 1-9 ؛ تث 25: 5-10).</a:t>
                  </a:r>
                  <a:endParaRPr lang="en-US" sz="2000" b="1" dirty="0">
                    <a:solidFill>
                      <a:srgbClr val="000000"/>
                    </a:solidFill>
                    <a:latin typeface="Arial" panose="020B0604020202020204" pitchFamily="34" charset="0"/>
                    <a:cs typeface="Arial" panose="020B0604020202020204" pitchFamily="34" charset="0"/>
                  </a:endParaRP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نظام اجتماعى </a:t>
                  </a:r>
                </a:p>
                <a:p>
                  <a:pPr algn="r"/>
                  <a:r>
                    <a:rPr lang="ar-JO" sz="2000" b="1" dirty="0">
                      <a:latin typeface="Arial" panose="020B0604020202020204" pitchFamily="34" charset="0"/>
                      <a:cs typeface="Arial" panose="020B0604020202020204" pitchFamily="34" charset="0"/>
                    </a:rPr>
                    <a:t>يجب تكريم المكانة التي وهبها الله لكل شخص في النظام الاجتماعي (خر. 20:12 ؛ 21: 15،17 ؛ 22:28 ؛ 19: 3 ، 32 ؛ 20: 9 ؛ تث. 5:16 ؛ 17: 8-13 ؛ 21: 15-21 ؛ 27:16).</a:t>
                  </a:r>
                  <a:endParaRPr lang="en-US" sz="2000" b="1" dirty="0">
                    <a:solidFill>
                      <a:srgbClr val="000000"/>
                    </a:solidFill>
                    <a:latin typeface="Arial" panose="020B0604020202020204" pitchFamily="34" charset="0"/>
                    <a:cs typeface="Arial" panose="020B0604020202020204" pitchFamily="34" charset="0"/>
                  </a:endParaRP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الملكية </a:t>
                  </a:r>
                </a:p>
                <a:p>
                  <a:pPr algn="r"/>
                  <a:r>
                    <a:rPr lang="ar-JO" sz="2000" b="1" dirty="0">
                      <a:latin typeface="Arial" panose="020B0604020202020204" pitchFamily="34" charset="0"/>
                      <a:cs typeface="Arial" panose="020B0604020202020204" pitchFamily="34" charset="0"/>
                    </a:rPr>
                    <a:t>يجب أن تكون ممتلكات الجميع آمنة (خر 20:15 ؛ 21: 33-36 ؛ 22: 1-15 ؛ 23: 4-5 ؛ لا. 19: 35-36 ؛ تث 5:19 ؛ 22: 1-4 ؛ 25: 13-15 ).</a:t>
                  </a:r>
                  <a:endParaRPr lang="en-US" sz="2000" b="1" dirty="0">
                    <a:solidFill>
                      <a:srgbClr val="000000"/>
                    </a:solidFill>
                    <a:latin typeface="Arial" panose="020B0604020202020204" pitchFamily="34" charset="0"/>
                    <a:cs typeface="Arial" panose="020B0604020202020204" pitchFamily="34" charset="0"/>
                  </a:endParaRP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eaLnBrk="0" hangingPunct="0"/>
                  <a:r>
                    <a:rPr lang="ar-JO" sz="2000" b="1" dirty="0">
                      <a:solidFill>
                        <a:srgbClr val="000000"/>
                      </a:solidFill>
                      <a:latin typeface="Arial" panose="020B0604020202020204" pitchFamily="34" charset="0"/>
                      <a:cs typeface="Arial" panose="020B0604020202020204" pitchFamily="34" charset="0"/>
                    </a:rPr>
                    <a:t>القانون             </a:t>
                  </a:r>
                </a:p>
                <a:p>
                  <a:pPr algn="r" eaLnBrk="0" hangingPunct="0"/>
                  <a:r>
                    <a:rPr lang="ar-JO" sz="2000" b="1" dirty="0">
                      <a:solidFill>
                        <a:srgbClr val="000000"/>
                      </a:solidFill>
                      <a:latin typeface="Arial" panose="020B0604020202020204" pitchFamily="34" charset="0"/>
                      <a:cs typeface="Arial" panose="020B0604020202020204" pitchFamily="34" charset="0"/>
                    </a:rPr>
                    <a:t>لا أحد فوق القانون و لا حتى الملك</a:t>
                  </a:r>
                </a:p>
                <a:p>
                  <a:pPr algn="r" eaLnBrk="0" hangingPunct="0"/>
                  <a:r>
                    <a:rPr lang="ar-JO" sz="2000" b="1" dirty="0">
                      <a:solidFill>
                        <a:srgbClr val="000000"/>
                      </a:solidFill>
                      <a:latin typeface="Arial" panose="020B0604020202020204" pitchFamily="34" charset="0"/>
                      <a:cs typeface="Arial" panose="020B0604020202020204" pitchFamily="34" charset="0"/>
                    </a:rPr>
                    <a:t>(تث 17: 18-20)</a:t>
                  </a:r>
                  <a:endParaRPr lang="en-US" sz="2000" b="1" dirty="0">
                    <a:solidFill>
                      <a:srgbClr val="000000"/>
                    </a:solidFill>
                    <a:latin typeface="Arial" panose="020B0604020202020204" pitchFamily="34" charset="0"/>
                    <a:cs typeface="Arial" panose="020B0604020202020204" pitchFamily="34" charset="0"/>
                  </a:endParaRP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ثمرة العمل </a:t>
                  </a:r>
                </a:p>
                <a:p>
                  <a:pPr algn="r"/>
                  <a:r>
                    <a:rPr lang="ar-JO" sz="2000" b="1" dirty="0">
                      <a:latin typeface="Arial" panose="020B0604020202020204" pitchFamily="34" charset="0"/>
                      <a:cs typeface="Arial" panose="020B0604020202020204" pitchFamily="34" charset="0"/>
                    </a:rPr>
                    <a:t>على الجميع أن يأخذوا ثمار أعمالهم (لا 19:13 ؛ تث 24:14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الحيوانات </a:t>
                  </a:r>
                </a:p>
                <a:p>
                  <a:pPr algn="r"/>
                  <a:r>
                    <a:rPr lang="ar-JO" sz="2000" b="1" dirty="0">
                      <a:latin typeface="Arial" panose="020B0604020202020204" pitchFamily="34" charset="0"/>
                      <a:cs typeface="Arial" panose="020B0604020202020204" pitchFamily="34" charset="0"/>
                    </a:rPr>
                    <a:t>يمتد الاهتمام برفاهية المخلوقات الأخرى إلى عالم الحيوانات (خر 23: 5 ، 11 ؛ لا 25: 7 ؛ تث 22: 4-7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ar-JO" sz="2400" b="1"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b="1" dirty="0">
                <a:latin typeface="Arial" panose="020B0604020202020204" pitchFamily="34" charset="0"/>
                <a:ea typeface="ＭＳ Ｐゴシック" charset="0"/>
                <a:cs typeface="Arial" panose="020B0604020202020204" pitchFamily="34" charset="0"/>
              </a:rPr>
            </a:br>
            <a:r>
              <a:rPr kumimoji="0" lang="ar-JO" sz="1800" b="1"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7708922"/>
      </p:ext>
    </p:extLst>
  </p:cSld>
  <p:clrMapOvr>
    <a:masterClrMapping/>
  </p:clrMapOvr>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17</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00857151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ar-JO" sz="3600" b="1" dirty="0">
                <a:solidFill>
                  <a:srgbClr val="FFFFFF"/>
                </a:solidFill>
                <a:latin typeface="Arial" charset="0"/>
                <a:ea typeface="ＭＳ Ｐゴシック" charset="0"/>
              </a:rPr>
              <a:t>تحذير للملوك (1400 ق.م)</a:t>
            </a:r>
            <a:endParaRPr lang="en-US" sz="3600" b="1" dirty="0">
              <a:solidFill>
                <a:srgbClr val="FFFFFF"/>
              </a:solidFill>
              <a:latin typeface="Arial" charset="0"/>
              <a:ea typeface="ＭＳ Ｐゴシック"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متى أتيت إلى الأرض التي يعطيك الرب إلهك و امتلكتها و 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(تث 17 : 14 – 15)</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74888871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ar-JO" sz="3600" b="1" dirty="0">
                <a:solidFill>
                  <a:srgbClr val="FFFFFF"/>
                </a:solidFill>
                <a:latin typeface="Arial" charset="0"/>
                <a:ea typeface="ＭＳ Ｐゴシック" charset="0"/>
              </a:rPr>
              <a:t>تحذير للملوك (1400 ق.م)</a:t>
            </a:r>
            <a:endParaRPr lang="en-US" sz="3600" b="1" dirty="0">
              <a:solidFill>
                <a:srgbClr val="FFFFFF"/>
              </a:solidFill>
              <a:latin typeface="Arial" charset="0"/>
              <a:ea typeface="ＭＳ Ｐゴシック"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و لكن لا يكثر له الخيل و لا يرد الشعب إلى مصر لكي يكثر الخيل و الرب قد قال لكم لا تعودوا ترجعون في هذه الطريق أيضاً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(تث 17 : 16)</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61526841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ar-JO" sz="3600" b="1" dirty="0">
                <a:solidFill>
                  <a:srgbClr val="FFFFFF"/>
                </a:solidFill>
                <a:latin typeface="Arial" charset="0"/>
                <a:ea typeface="ＭＳ Ｐゴシック" charset="0"/>
              </a:rPr>
              <a:t>تحذير للملوك (1400 ق.م)</a:t>
            </a:r>
            <a:endParaRPr lang="en-US" sz="3600" b="1" dirty="0">
              <a:solidFill>
                <a:srgbClr val="FFFFFF"/>
              </a:solidFill>
              <a:latin typeface="Arial" charset="0"/>
              <a:ea typeface="ＭＳ Ｐゴシック"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و لا يكثر له نساء لئلا يزيغ قلبه (تث 17 : 17أ)</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spTree>
    <p:extLst>
      <p:ext uri="{BB962C8B-B14F-4D97-AF65-F5344CB8AC3E}">
        <p14:creationId xmlns:p14="http://schemas.microsoft.com/office/powerpoint/2010/main" val="421182442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4180" name="Text Box 4"/>
          <p:cNvSpPr txBox="1">
            <a:spLocks noChangeArrowheads="1"/>
          </p:cNvSpPr>
          <p:nvPr/>
        </p:nvSpPr>
        <p:spPr bwMode="auto">
          <a:xfrm>
            <a:off x="762000" y="2057400"/>
            <a:ext cx="7913688" cy="1631216"/>
          </a:xfrm>
          <a:prstGeom prst="rect">
            <a:avLst/>
          </a:prstGeom>
          <a:noFill/>
          <a:ln w="9525">
            <a:noFill/>
            <a:miter lim="800000"/>
            <a:headEnd/>
            <a:tailEnd/>
          </a:ln>
          <a:effectLst/>
        </p:spPr>
        <p:txBody>
          <a:bodyPr>
            <a:spAutoFit/>
          </a:bodyPr>
          <a:lstStyle/>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مراجعة تاريخية</a:t>
            </a:r>
            <a:endPar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endParaRPr>
          </a:p>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تعليمات الجيل الجديد</a:t>
            </a:r>
            <a:endPar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endParaRP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ar-JO" sz="4800" b="1" dirty="0">
                <a:solidFill>
                  <a:schemeClr val="bg1"/>
                </a:solidFill>
                <a:ea typeface="ＭＳ Ｐゴシック" charset="0"/>
              </a:rPr>
              <a:t>ملخص تثنية الرئيسي</a:t>
            </a:r>
            <a:endParaRPr lang="en-US" sz="4000" b="1" dirty="0">
              <a:ea typeface="ＭＳ Ｐゴシック" charset="0"/>
            </a:endParaRP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19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ar-JO" sz="3600" b="1" kern="1200" dirty="0">
                <a:solidFill>
                  <a:srgbClr val="FFFFFF"/>
                </a:solidFill>
                <a:effectLst>
                  <a:glow rad="228600">
                    <a:schemeClr val="tx1"/>
                  </a:glow>
                </a:effectLst>
              </a:rPr>
              <a:t>تحذير للملوك (1400 ق.م)</a:t>
            </a:r>
            <a:endParaRPr lang="en-US" sz="3600" b="1" kern="1200" dirty="0">
              <a:solidFill>
                <a:srgbClr val="FFFFFF"/>
              </a:solidFill>
              <a:effectLst>
                <a:glow rad="228600">
                  <a:schemeClr val="tx1"/>
                </a:glow>
              </a:effectLst>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و فضة و ذهباً لا يكثر له كثيراً (تث 17 : 17ب)</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spTree>
    <p:extLst>
      <p:ext uri="{BB962C8B-B14F-4D97-AF65-F5344CB8AC3E}">
        <p14:creationId xmlns:p14="http://schemas.microsoft.com/office/powerpoint/2010/main" val="307539551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ar-JO" sz="3600" b="1" dirty="0">
                <a:solidFill>
                  <a:srgbClr val="FFFFFF"/>
                </a:solidFill>
                <a:latin typeface="Arial" charset="0"/>
                <a:ea typeface="ＭＳ Ｐゴシック" charset="0"/>
              </a:rPr>
              <a:t>تحذير الملوك (1400 ق.م)</a:t>
            </a:r>
            <a:endParaRPr lang="en-US" sz="3600" b="1" dirty="0">
              <a:solidFill>
                <a:srgbClr val="FFFFFF"/>
              </a:solidFill>
              <a:latin typeface="Arial" charset="0"/>
              <a:ea typeface="ＭＳ Ｐゴシック"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30000" noProof="0" dirty="0">
                <a:ln>
                  <a:noFill/>
                </a:ln>
                <a:solidFill>
                  <a:srgbClr val="FFFFFF"/>
                </a:solidFill>
                <a:effectLst>
                  <a:glow rad="228600">
                    <a:srgbClr val="000000"/>
                  </a:glow>
                </a:effectLst>
                <a:uLnTx/>
                <a:uFillTx/>
                <a:latin typeface="Arial"/>
                <a:ea typeface="ＭＳ Ｐゴシック" pitchFamily="-112" charset="-128"/>
                <a:cs typeface="Arial"/>
              </a:rPr>
              <a:t>فتكون</a:t>
            </a: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 معه و يقرأ فيها كل أيام حياته لكي يتعلم أن يتقي الرب إلهه و يحفظ جميع كلمات هذه الشريعةو هذه الفرائض ليعمل بها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(تث 17 : 18 – 19)</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و عندما يجلس على كرسي مملكته يكتب لنفسه نسخة من هذه الشريعة في كتاب من عند الكهنة اللاويين</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spTree>
    <p:extLst>
      <p:ext uri="{BB962C8B-B14F-4D97-AF65-F5344CB8AC3E}">
        <p14:creationId xmlns:p14="http://schemas.microsoft.com/office/powerpoint/2010/main" val="227714938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ar-JO" sz="3600" b="1" dirty="0">
                <a:solidFill>
                  <a:srgbClr val="FFFFFF"/>
                </a:solidFill>
                <a:latin typeface="Arial" charset="0"/>
                <a:ea typeface="ＭＳ Ｐゴシック" charset="0"/>
              </a:rPr>
              <a:t>تحذير للملوك (1400 ق.م)</a:t>
            </a:r>
            <a:endParaRPr lang="en-US" sz="3600" b="1" dirty="0">
              <a:solidFill>
                <a:srgbClr val="FFFFFF"/>
              </a:solidFill>
              <a:latin typeface="Arial" charset="0"/>
              <a:ea typeface="ＭＳ Ｐゴシック"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لئلا يرتفع قلبه على إخوته و لئلا يحيد عن الوصية يميناً أو شمالاً</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لكي يطيل اليام على مملكته هو و بنوه في وسط إسرائيل</a:t>
            </a:r>
            <a:b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b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تث 17 : 20</a:t>
            </a: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spTree>
    <p:extLst>
      <p:ext uri="{BB962C8B-B14F-4D97-AF65-F5344CB8AC3E}">
        <p14:creationId xmlns:p14="http://schemas.microsoft.com/office/powerpoint/2010/main" val="243207628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18</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166099910"/>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115714" name="Picture 3" descr="Scribes and scrolls"/>
          <p:cNvPicPr>
            <a:picLocks noChangeAspect="1" noChangeArrowheads="1"/>
          </p:cNvPicPr>
          <p:nvPr/>
        </p:nvPicPr>
        <p:blipFill>
          <a:blip r:embed="rId3" cstate="print">
            <a:lum bright="-36000" contrast="-24000"/>
            <a:extLst>
              <a:ext uri="{28A0092B-C50C-407E-A947-70E740481C1C}">
                <a14:useLocalDpi xmlns:a14="http://schemas.microsoft.com/office/drawing/2010/main" val="0"/>
              </a:ext>
            </a:extLst>
          </a:blip>
          <a:srcRect/>
          <a:stretch>
            <a:fillRect/>
          </a:stretch>
        </p:blipFill>
        <p:spPr bwMode="auto">
          <a:xfrm>
            <a:off x="381000" y="0"/>
            <a:ext cx="83820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9" name="Text Box 5"/>
          <p:cNvSpPr txBox="1">
            <a:spLocks noChangeArrowheads="1"/>
          </p:cNvSpPr>
          <p:nvPr/>
        </p:nvSpPr>
        <p:spPr bwMode="auto">
          <a:xfrm>
            <a:off x="685800" y="1600200"/>
            <a:ext cx="8153400" cy="1754326"/>
          </a:xfrm>
          <a:prstGeom prst="rect">
            <a:avLst/>
          </a:prstGeom>
          <a:noFill/>
          <a:ln w="9525">
            <a:noFill/>
            <a:miter lim="800000"/>
            <a:headEnd/>
            <a:tailEnd/>
          </a:ln>
          <a:effectLst/>
        </p:spPr>
        <p:txBody>
          <a:bodyPr wrap="square">
            <a:spAutoFit/>
          </a:bodyPr>
          <a:lstStyle/>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0" i="0" u="none" strike="noStrike" kern="1200" cap="none" spc="0" normalizeH="0" baseline="0" noProof="0" dirty="0">
                <a:ln>
                  <a:noFill/>
                </a:ln>
                <a:solidFill>
                  <a:srgbClr val="FFFFFF"/>
                </a:solidFill>
                <a:effectLst/>
                <a:uLnTx/>
                <a:uFillTx/>
                <a:latin typeface="Arial"/>
                <a:ea typeface="ＭＳ Ｐゴシック" charset="0"/>
                <a:cs typeface="Arial"/>
              </a:rPr>
              <a:t>أ. شخصية الله تتطلب الدقة فيما يتعلق بكلمته.</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a:p>
            <a:pPr marL="342900" marR="0" lvl="0" indent="-342900" algn="r" defTabSz="914400" rtl="1" eaLnBrk="1" fontAlgn="base" latinLnBrk="0" hangingPunct="1">
              <a:lnSpc>
                <a:spcPct val="100000"/>
              </a:lnSpc>
              <a:spcBef>
                <a:spcPct val="0"/>
              </a:spcBef>
              <a:spcAft>
                <a:spcPct val="0"/>
              </a:spcAft>
              <a:buClr>
                <a:srgbClr val="FFFFFF"/>
              </a:buClr>
              <a:buSzTx/>
              <a:buFontTx/>
              <a:buAutoNum type="alphaUcPeriod"/>
              <a:tabLst/>
              <a:defRPr/>
            </a:pPr>
            <a:endParaRPr kumimoji="0" lang="ar-JO" sz="3600" b="0" i="0" u="none" strike="noStrike" kern="1200" cap="none" spc="0" normalizeH="0" baseline="0" noProof="0" dirty="0">
              <a:ln>
                <a:noFill/>
              </a:ln>
              <a:solidFill>
                <a:srgbClr val="FFFFFF"/>
              </a:solidFill>
              <a:effectLst/>
              <a:uLnTx/>
              <a:uFillTx/>
              <a:latin typeface="Arial"/>
              <a:ea typeface="ＭＳ Ｐゴシック" charset="0"/>
              <a:cs typeface="Arial"/>
            </a:endParaRPr>
          </a:p>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0" i="0" u="none" strike="noStrike" kern="1200" cap="none" spc="0" normalizeH="0" baseline="0" noProof="0" dirty="0">
                <a:ln>
                  <a:noFill/>
                </a:ln>
                <a:solidFill>
                  <a:srgbClr val="FFFFFF"/>
                </a:solidFill>
                <a:effectLst/>
                <a:uLnTx/>
                <a:uFillTx/>
                <a:latin typeface="Arial"/>
                <a:ea typeface="ＭＳ Ｐゴシック" charset="0"/>
                <a:cs typeface="Arial"/>
              </a:rPr>
              <a:t>ب. تم إعدام الأنبياء الكذبة (تثنية 18: 21-22).</a:t>
            </a:r>
            <a:endParaRPr kumimoji="0" lang="en-US" sz="36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5716" name="Text Box 6"/>
          <p:cNvSpPr txBox="1">
            <a:spLocks noChangeArrowheads="1"/>
          </p:cNvSpPr>
          <p:nvPr/>
        </p:nvSpPr>
        <p:spPr bwMode="auto">
          <a:xfrm>
            <a:off x="8061325" y="115888"/>
            <a:ext cx="1082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151" name="Rectangle 7"/>
          <p:cNvSpPr>
            <a:spLocks noGrp="1" noChangeArrowheads="1"/>
          </p:cNvSpPr>
          <p:nvPr>
            <p:ph type="title" idx="4294967295"/>
          </p:nvPr>
        </p:nvSpPr>
        <p:spPr>
          <a:xfrm>
            <a:off x="304800" y="92075"/>
            <a:ext cx="7620000" cy="769441"/>
          </a:xfrm>
          <a:effectLst>
            <a:outerShdw blurRad="63500" dist="107763" dir="18900000" algn="ctr" rotWithShape="0">
              <a:srgbClr val="FF0000">
                <a:alpha val="74998"/>
              </a:srgbClr>
            </a:outerShdw>
          </a:effectLst>
        </p:spPr>
        <p:txBody>
          <a:bodyPr anchor="t">
            <a:spAutoFit/>
          </a:bodyPr>
          <a:lstStyle/>
          <a:p>
            <a:pPr algn="r" rtl="1" eaLnBrk="1" hangingPunct="1">
              <a:spcBef>
                <a:spcPct val="50000"/>
              </a:spcBef>
              <a:defRPr/>
            </a:pPr>
            <a:r>
              <a:rPr lang="ar-JO" b="1" dirty="0">
                <a:solidFill>
                  <a:schemeClr val="bg1"/>
                </a:solidFill>
                <a:effectLst>
                  <a:outerShdw blurRad="38100" dist="38100" dir="2700000" algn="tl">
                    <a:srgbClr val="808080"/>
                  </a:outerShdw>
                </a:effectLst>
                <a:ea typeface="ＭＳ Ｐゴシック" charset="0"/>
                <a:cs typeface="Arial"/>
              </a:rPr>
              <a:t>لماذا متطلبات النبوءة الحقيقية ضرورية؟</a:t>
            </a:r>
            <a:endParaRPr lang="en-US" b="1" dirty="0">
              <a:solidFill>
                <a:schemeClr val="bg1"/>
              </a:solidFill>
              <a:effectLst>
                <a:outerShdw blurRad="38100" dist="38100" dir="2700000" algn="tl">
                  <a:srgbClr val="808080"/>
                </a:outerShdw>
              </a:effectLst>
              <a:latin typeface="Arial"/>
              <a:ea typeface="ＭＳ Ｐゴシック" charset="0"/>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9">
                                            <p:txEl>
                                              <p:pRg st="0" end="0"/>
                                            </p:txEl>
                                          </p:spTgt>
                                        </p:tgtEl>
                                        <p:attrNameLst>
                                          <p:attrName>style.visibility</p:attrName>
                                        </p:attrNameLst>
                                      </p:cBhvr>
                                      <p:to>
                                        <p:strVal val="visible"/>
                                      </p:to>
                                    </p:set>
                                    <p:animEffect transition="in" filter="dissolve">
                                      <p:cBhvr>
                                        <p:cTn id="7" dur="500"/>
                                        <p:tgtEl>
                                          <p:spTgt spid="61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149">
                                            <p:txEl>
                                              <p:pRg st="2" end="2"/>
                                            </p:txEl>
                                          </p:spTgt>
                                        </p:tgtEl>
                                        <p:attrNameLst>
                                          <p:attrName>style.visibility</p:attrName>
                                        </p:attrNameLst>
                                      </p:cBhvr>
                                      <p:to>
                                        <p:strVal val="visible"/>
                                      </p:to>
                                    </p:set>
                                    <p:animEffect transition="in" filter="dissolve">
                                      <p:cBhvr>
                                        <p:cTn id="12" dur="500"/>
                                        <p:tgtEl>
                                          <p:spTgt spid="614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charset="0"/>
                <a:ea typeface="ＭＳ Ｐゴシック" charset="0"/>
                <a:cs typeface="Arial" charset="0"/>
              </a:rPr>
              <a:t>اختبارات النبي الحقيقي</a:t>
            </a:r>
            <a:br>
              <a:rPr lang="ar-JO" sz="3500" b="1" dirty="0">
                <a:latin typeface="Arial" charset="0"/>
                <a:ea typeface="ＭＳ Ｐゴシック" charset="0"/>
                <a:cs typeface="Arial" charset="0"/>
              </a:rPr>
            </a:br>
            <a:r>
              <a:rPr lang="ar-JO" sz="3500" b="1" dirty="0">
                <a:latin typeface="Arial" charset="0"/>
                <a:ea typeface="ＭＳ Ｐゴシック" charset="0"/>
                <a:cs typeface="Arial" charset="0"/>
              </a:rPr>
              <a:t> (تث 18: 18-20)</a:t>
            </a:r>
            <a:endParaRPr lang="en-US" sz="3500" b="1" dirty="0">
              <a:latin typeface="Arial" charset="0"/>
              <a:ea typeface="ＭＳ Ｐゴシック" charset="0"/>
              <a:cs typeface="Arial"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i="0" u="none" strike="noStrike" kern="1200" cap="none" spc="0" normalizeH="0" baseline="0" noProof="0" dirty="0">
                <a:ln>
                  <a:noFill/>
                </a:ln>
                <a:solidFill>
                  <a:srgbClr val="660066"/>
                </a:solidFill>
                <a:effectLst/>
                <a:uLnTx/>
                <a:uFillTx/>
                <a:latin typeface="Arial" charset="0"/>
                <a:ea typeface="ＭＳ Ｐゴシック" charset="0"/>
                <a:cs typeface="Arial"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i="0" u="none" strike="noStrike" kern="1200" cap="none" spc="0" normalizeH="0" baseline="0" noProof="0" dirty="0">
              <a:ln>
                <a:noFill/>
              </a:ln>
              <a:solidFill>
                <a:srgbClr val="660066"/>
              </a:solidFill>
              <a:effectLst/>
              <a:uLnTx/>
              <a:uFillTx/>
              <a:latin typeface="Arial" charset="0"/>
              <a:ea typeface="ＭＳ Ｐゴシック" charset="0"/>
              <a:cs typeface="Arial"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i="0" u="none" strike="noStrike" kern="1200" cap="none" spc="0" normalizeH="0" baseline="0" noProof="0" dirty="0">
                <a:ln>
                  <a:noFill/>
                </a:ln>
                <a:solidFill>
                  <a:srgbClr val="660066"/>
                </a:solidFill>
                <a:effectLst/>
                <a:uLnTx/>
                <a:uFillTx/>
                <a:latin typeface="Arial" charset="0"/>
                <a:ea typeface="ＭＳ Ｐゴシック" charset="0"/>
                <a:cs typeface="Arial" charset="0"/>
              </a:rPr>
              <a:t>يعبد الرب</a:t>
            </a:r>
            <a:endParaRPr kumimoji="0" lang="en-US" sz="3600" b="1" i="0" u="none" strike="noStrike" kern="1200" cap="none" spc="0" normalizeH="0" baseline="0" noProof="0" dirty="0">
              <a:ln>
                <a:noFill/>
              </a:ln>
              <a:solidFill>
                <a:srgbClr val="660066"/>
              </a:solidFill>
              <a:effectLst/>
              <a:uLnTx/>
              <a:uFillTx/>
              <a:latin typeface="Arial" charset="0"/>
              <a:ea typeface="ＭＳ Ｐゴシック" charset="0"/>
              <a:cs typeface="Arial"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ar-JO" sz="8800" dirty="0">
                <a:solidFill>
                  <a:schemeClr val="bg1"/>
                </a:solidFill>
                <a:latin typeface="Arial" charset="0"/>
                <a:ea typeface="Osaka" charset="0"/>
                <a:cs typeface="Arial" charset="0"/>
              </a:rPr>
              <a:t> 19 </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66757290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14300"/>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ar-JO" sz="2400" b="1" dirty="0">
                <a:solidFill>
                  <a:srgbClr val="333333"/>
                </a:solidFill>
                <a:latin typeface="Arial" charset="0"/>
                <a:cs typeface="Arial" charset="0"/>
              </a:rPr>
              <a:t>142</a:t>
            </a:r>
            <a:endParaRPr lang="en-US" sz="2400" b="1" dirty="0">
              <a:solidFill>
                <a:srgbClr val="333333"/>
              </a:solidFill>
              <a:latin typeface="Arial" charset="0"/>
              <a:cs typeface="Arial" charset="0"/>
            </a:endParaRPr>
          </a:p>
        </p:txBody>
      </p:sp>
      <p:sp>
        <p:nvSpPr>
          <p:cNvPr id="4" name="TextBox 3"/>
          <p:cNvSpPr txBox="1"/>
          <p:nvPr/>
        </p:nvSpPr>
        <p:spPr>
          <a:xfrm>
            <a:off x="2882900" y="4787900"/>
            <a:ext cx="2317750"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a:cs typeface="Arial"/>
              </a:rPr>
              <a:t>حبرون</a:t>
            </a:r>
            <a:endParaRPr lang="en-US" b="1" dirty="0">
              <a:solidFill>
                <a:srgbClr val="FFFFFF"/>
              </a:solidFill>
              <a:effectLst>
                <a:outerShdw blurRad="50800" dist="88900" dir="2700000" algn="tl" rotWithShape="0">
                  <a:srgbClr val="000000">
                    <a:alpha val="96000"/>
                  </a:srgbClr>
                </a:outerShdw>
              </a:effectLst>
              <a:latin typeface="Arial"/>
              <a:cs typeface="Arial"/>
            </a:endParaRPr>
          </a:p>
        </p:txBody>
      </p:sp>
      <p:sp>
        <p:nvSpPr>
          <p:cNvPr id="14" name="TextBox 13"/>
          <p:cNvSpPr txBox="1"/>
          <p:nvPr/>
        </p:nvSpPr>
        <p:spPr>
          <a:xfrm>
            <a:off x="2603500" y="2971800"/>
            <a:ext cx="2886075"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a:cs typeface="Arial"/>
              </a:rPr>
              <a:t>شكيم</a:t>
            </a:r>
            <a:endParaRPr lang="en-US" b="1" dirty="0">
              <a:solidFill>
                <a:srgbClr val="FFFFFF"/>
              </a:solidFill>
              <a:effectLst>
                <a:outerShdw blurRad="50800" dist="88900" dir="2700000" algn="tl" rotWithShape="0">
                  <a:srgbClr val="000000">
                    <a:alpha val="96000"/>
                  </a:srgbClr>
                </a:outerShdw>
              </a:effectLst>
              <a:latin typeface="Arial"/>
              <a:cs typeface="Arial"/>
            </a:endParaRPr>
          </a:p>
        </p:txBody>
      </p:sp>
      <p:sp>
        <p:nvSpPr>
          <p:cNvPr id="18" name="TextBox 17"/>
          <p:cNvSpPr txBox="1"/>
          <p:nvPr/>
        </p:nvSpPr>
        <p:spPr>
          <a:xfrm>
            <a:off x="4127500" y="431800"/>
            <a:ext cx="2052638"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a:cs typeface="Arial"/>
              </a:rPr>
              <a:t>قادش</a:t>
            </a:r>
            <a:endParaRPr lang="en-US" b="1" dirty="0">
              <a:solidFill>
                <a:srgbClr val="FFFFFF"/>
              </a:solidFill>
              <a:effectLst>
                <a:outerShdw blurRad="50800" dist="88900" dir="2700000" algn="tl" rotWithShape="0">
                  <a:srgbClr val="000000">
                    <a:alpha val="96000"/>
                  </a:srgbClr>
                </a:outerShdw>
              </a:effectLst>
              <a:latin typeface="Arial"/>
              <a:cs typeface="Arial"/>
            </a:endParaRPr>
          </a:p>
        </p:txBody>
      </p:sp>
      <p:sp>
        <p:nvSpPr>
          <p:cNvPr id="22" name="TextBox 21"/>
          <p:cNvSpPr txBox="1"/>
          <p:nvPr/>
        </p:nvSpPr>
        <p:spPr>
          <a:xfrm>
            <a:off x="7253288" y="1454150"/>
            <a:ext cx="20939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a:cs typeface="Arial"/>
              </a:rPr>
              <a:t>الجولان</a:t>
            </a:r>
            <a:endParaRPr lang="en-US" b="1" dirty="0">
              <a:solidFill>
                <a:srgbClr val="FFFFFF"/>
              </a:solidFill>
              <a:effectLst>
                <a:outerShdw blurRad="50800" dist="88900" dir="2700000" algn="tl" rotWithShape="0">
                  <a:srgbClr val="000000">
                    <a:alpha val="96000"/>
                  </a:srgbClr>
                </a:outerShdw>
              </a:effectLst>
              <a:latin typeface="Arial"/>
              <a:cs typeface="Arial"/>
            </a:endParaRPr>
          </a:p>
        </p:txBody>
      </p:sp>
      <p:sp>
        <p:nvSpPr>
          <p:cNvPr id="26" name="TextBox 25"/>
          <p:cNvSpPr txBox="1"/>
          <p:nvPr/>
        </p:nvSpPr>
        <p:spPr>
          <a:xfrm>
            <a:off x="7594600" y="2329061"/>
            <a:ext cx="1803400"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a:cs typeface="Arial"/>
              </a:rPr>
              <a:t>راموت</a:t>
            </a:r>
            <a:endParaRPr lang="en-US" b="1" dirty="0">
              <a:solidFill>
                <a:srgbClr val="FFFFFF"/>
              </a:solidFill>
              <a:effectLst>
                <a:outerShdw blurRad="50800" dist="88900" dir="2700000" algn="tl" rotWithShape="0">
                  <a:srgbClr val="000000">
                    <a:alpha val="96000"/>
                  </a:srgbClr>
                </a:outerShdw>
              </a:effectLst>
              <a:latin typeface="Arial"/>
              <a:cs typeface="Arial"/>
            </a:endParaRPr>
          </a:p>
        </p:txBody>
      </p:sp>
      <p:sp>
        <p:nvSpPr>
          <p:cNvPr id="30" name="TextBox 29"/>
          <p:cNvSpPr txBox="1"/>
          <p:nvPr/>
        </p:nvSpPr>
        <p:spPr>
          <a:xfrm>
            <a:off x="7253288" y="3752850"/>
            <a:ext cx="19161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a:cs typeface="Arial"/>
              </a:rPr>
              <a:t>باصر</a:t>
            </a:r>
            <a:endParaRPr lang="en-US" b="1" dirty="0">
              <a:solidFill>
                <a:srgbClr val="FFFFFF"/>
              </a:solidFill>
              <a:effectLst>
                <a:outerShdw blurRad="50800" dist="88900" dir="2700000" algn="tl" rotWithShape="0">
                  <a:srgbClr val="000000">
                    <a:alpha val="96000"/>
                  </a:srgbClr>
                </a:outerShdw>
              </a:effectLst>
              <a:latin typeface="Arial"/>
              <a:cs typeface="Arial"/>
            </a:endParaRPr>
          </a:p>
        </p:txBody>
      </p:sp>
      <p:grpSp>
        <p:nvGrpSpPr>
          <p:cNvPr id="373770" name="Group 1"/>
          <p:cNvGrpSpPr>
            <a:grpSpLocks/>
          </p:cNvGrpSpPr>
          <p:nvPr/>
        </p:nvGrpSpPr>
        <p:grpSpPr bwMode="auto">
          <a:xfrm>
            <a:off x="5181600" y="588963"/>
            <a:ext cx="2466975" cy="5159325"/>
            <a:chOff x="5181597" y="588236"/>
            <a:chExt cx="2466308" cy="5160567"/>
          </a:xfrm>
        </p:grpSpPr>
        <p:grpSp>
          <p:nvGrpSpPr>
            <p:cNvPr id="373776" name="Group 6"/>
            <p:cNvGrpSpPr>
              <a:grpSpLocks/>
            </p:cNvGrpSpPr>
            <p:nvPr/>
          </p:nvGrpSpPr>
          <p:grpSpPr bwMode="auto">
            <a:xfrm>
              <a:off x="5181597" y="5071534"/>
              <a:ext cx="206026" cy="677269"/>
              <a:chOff x="6972297" y="5071534"/>
              <a:chExt cx="206026" cy="677269"/>
            </a:xfrm>
          </p:grpSpPr>
          <p:sp>
            <p:nvSpPr>
              <p:cNvPr id="373792" name="Oval 1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677269"/>
              <a:chOff x="6972297" y="5071534"/>
              <a:chExt cx="206026" cy="677269"/>
            </a:xfrm>
          </p:grpSpPr>
          <p:sp>
            <p:nvSpPr>
              <p:cNvPr id="373790" name="Oval 15"/>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689971"/>
              <a:chOff x="6972297" y="4233136"/>
              <a:chExt cx="206026" cy="689971"/>
            </a:xfrm>
          </p:grpSpPr>
          <p:sp>
            <p:nvSpPr>
              <p:cNvPr id="373788" name="Oval 19"/>
              <p:cNvSpPr>
                <a:spLocks noChangeAspect="1"/>
              </p:cNvSpPr>
              <p:nvPr/>
            </p:nvSpPr>
            <p:spPr bwMode="auto">
              <a:xfrm>
                <a:off x="6993408" y="4273762"/>
                <a:ext cx="184915" cy="649345"/>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677269"/>
              <a:chOff x="6972297" y="5071534"/>
              <a:chExt cx="206026" cy="677269"/>
            </a:xfrm>
          </p:grpSpPr>
          <p:sp>
            <p:nvSpPr>
              <p:cNvPr id="373786" name="Oval 23"/>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649345"/>
              <a:chOff x="6972297" y="4871878"/>
              <a:chExt cx="206026" cy="649345"/>
            </a:xfrm>
          </p:grpSpPr>
          <p:sp>
            <p:nvSpPr>
              <p:cNvPr id="373784" name="Oval 27"/>
              <p:cNvSpPr>
                <a:spLocks noChangeAspect="1"/>
              </p:cNvSpPr>
              <p:nvPr/>
            </p:nvSpPr>
            <p:spPr bwMode="auto">
              <a:xfrm>
                <a:off x="6993408" y="4871878"/>
                <a:ext cx="184915" cy="649345"/>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677269"/>
              <a:chOff x="6972297" y="5071534"/>
              <a:chExt cx="206026" cy="677269"/>
            </a:xfrm>
          </p:grpSpPr>
          <p:sp>
            <p:nvSpPr>
              <p:cNvPr id="373782"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0" y="-114300"/>
            <a:ext cx="2413000" cy="46166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spcBef>
                <a:spcPct val="50000"/>
              </a:spcBef>
              <a:buFont typeface="Wingdings" charset="0"/>
              <a:buNone/>
            </a:pPr>
            <a:r>
              <a:rPr lang="ar-JO" sz="3200" b="1" dirty="0">
                <a:solidFill>
                  <a:srgbClr val="FFFFFF"/>
                </a:solidFill>
                <a:latin typeface="Arial" charset="0"/>
                <a:cs typeface="Arial" charset="0"/>
              </a:rPr>
              <a:t>عد 35</a:t>
            </a:r>
            <a:br>
              <a:rPr lang="en-US" sz="3200" b="1" dirty="0">
                <a:solidFill>
                  <a:srgbClr val="FFFFFF"/>
                </a:solidFill>
                <a:latin typeface="Arial" charset="0"/>
                <a:cs typeface="Arial" charset="0"/>
              </a:rPr>
            </a:br>
            <a:r>
              <a:rPr lang="ar-JO" sz="3200" b="1" dirty="0">
                <a:solidFill>
                  <a:srgbClr val="FFFFFF"/>
                </a:solidFill>
                <a:latin typeface="Arial" charset="0"/>
                <a:cs typeface="Arial" charset="0"/>
              </a:rPr>
              <a:t>تث 19</a:t>
            </a:r>
            <a:br>
              <a:rPr lang="en-US" sz="3200" b="1" dirty="0">
                <a:solidFill>
                  <a:srgbClr val="FFFFFF"/>
                </a:solidFill>
                <a:latin typeface="Arial" charset="0"/>
                <a:cs typeface="Arial" charset="0"/>
              </a:rPr>
            </a:br>
            <a:r>
              <a:rPr lang="ar-JO" sz="3200" b="1" dirty="0">
                <a:solidFill>
                  <a:srgbClr val="FFFFFF"/>
                </a:solidFill>
                <a:latin typeface="Arial" charset="0"/>
                <a:cs typeface="Arial" charset="0"/>
              </a:rPr>
              <a:t>يش 20: 1-9</a:t>
            </a:r>
            <a:endParaRPr lang="en-US" sz="3200" b="1" dirty="0">
              <a:solidFill>
                <a:srgbClr val="FFFFFF"/>
              </a:solidFill>
              <a:latin typeface="Arial" charset="0"/>
              <a:cs typeface="Arial" charset="0"/>
            </a:endParaRPr>
          </a:p>
        </p:txBody>
      </p:sp>
      <p:sp>
        <p:nvSpPr>
          <p:cNvPr id="373773" name="TextBox 8"/>
          <p:cNvSpPr txBox="1">
            <a:spLocks noChangeArrowheads="1"/>
          </p:cNvSpPr>
          <p:nvPr/>
        </p:nvSpPr>
        <p:spPr bwMode="auto">
          <a:xfrm>
            <a:off x="50800" y="0"/>
            <a:ext cx="2362200" cy="600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eaLnBrk="1" hangingPunct="1"/>
            <a:r>
              <a:rPr lang="ar-JO" sz="2400" b="1" dirty="0">
                <a:solidFill>
                  <a:schemeClr val="bg1"/>
                </a:solidFill>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lang="en-US" sz="2400" b="1" dirty="0">
              <a:solidFill>
                <a:schemeClr val="bg1"/>
              </a:solidFill>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ar-JO" altLang="zh-CN" sz="3600" b="1" dirty="0">
                <a:solidFill>
                  <a:srgbClr val="FFFFFF"/>
                </a:solidFill>
                <a:latin typeface="Arial" charset="0"/>
                <a:ea typeface="SimSun" charset="0"/>
                <a:cs typeface="SimSun" charset="0"/>
              </a:rPr>
              <a:t>مدن الملجأ</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Tree>
    <p:extLst>
      <p:ext uri="{BB962C8B-B14F-4D97-AF65-F5344CB8AC3E}">
        <p14:creationId xmlns:p14="http://schemas.microsoft.com/office/powerpoint/2010/main" val="3187926840"/>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20</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23017797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21</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17299978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8"/>
            <a:ext cx="5581650" cy="1816101"/>
            <a:chOff x="1440" y="2794"/>
            <a:chExt cx="3516" cy="1144"/>
          </a:xfrm>
        </p:grpSpPr>
        <p:sp>
          <p:nvSpPr>
            <p:cNvPr id="435217"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a:cs typeface="Arial"/>
                </a:rPr>
                <a:t>1000</a:t>
              </a:r>
              <a:endParaRPr lang="en-US" sz="2800" b="1" dirty="0">
                <a:solidFill>
                  <a:srgbClr val="FFFFFF"/>
                </a:solidFill>
                <a:latin typeface="Arial"/>
                <a:cs typeface="Arial"/>
              </a:endParaRPr>
            </a:p>
          </p:txBody>
        </p:sp>
        <p:sp>
          <p:nvSpPr>
            <p:cNvPr id="435218"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a:cs typeface="Arial"/>
                </a:rPr>
                <a:t>2000</a:t>
              </a:r>
              <a:endParaRPr lang="en-US" sz="2800" b="1" dirty="0">
                <a:solidFill>
                  <a:srgbClr val="FFFFFF"/>
                </a:solidFill>
                <a:latin typeface="Arial"/>
                <a:cs typeface="Arial"/>
              </a:endParaRPr>
            </a:p>
          </p:txBody>
        </p:sp>
        <p:sp>
          <p:nvSpPr>
            <p:cNvPr id="435219"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a:cs typeface="Arial"/>
                </a:rPr>
                <a:t>م</a:t>
              </a:r>
              <a:endParaRPr lang="en-US" sz="2800" b="1" dirty="0">
                <a:solidFill>
                  <a:srgbClr val="FFFFFF"/>
                </a:solidFill>
                <a:latin typeface="Arial"/>
                <a:cs typeface="Arial"/>
              </a:endParaRPr>
            </a:p>
          </p:txBody>
        </p:sp>
        <p:sp>
          <p:nvSpPr>
            <p:cNvPr id="435220"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a:cs typeface="Arial"/>
                </a:rPr>
                <a:t>1000</a:t>
              </a:r>
              <a:endParaRPr lang="en-US" sz="2800" b="1" dirty="0">
                <a:solidFill>
                  <a:srgbClr val="FFFFFF"/>
                </a:solidFill>
                <a:latin typeface="Arial"/>
                <a:cs typeface="Arial"/>
              </a:endParaRPr>
            </a:p>
          </p:txBody>
        </p:sp>
        <p:sp>
          <p:nvSpPr>
            <p:cNvPr id="435221"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a:cs typeface="Arial"/>
                </a:rPr>
                <a:t>2000</a:t>
              </a:r>
              <a:endParaRPr lang="en-US" sz="2800" b="1" dirty="0">
                <a:solidFill>
                  <a:srgbClr val="FFFFFF"/>
                </a:solidFill>
                <a:latin typeface="Arial"/>
                <a:cs typeface="Arial"/>
              </a:endParaRPr>
            </a:p>
          </p:txBody>
        </p:sp>
        <p:sp>
          <p:nvSpPr>
            <p:cNvPr id="435222"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a:cs typeface="Arial"/>
                </a:rPr>
                <a:t>3000</a:t>
              </a:r>
              <a:endParaRPr lang="en-US" sz="2800" b="1" dirty="0">
                <a:solidFill>
                  <a:srgbClr val="FFFFFF"/>
                </a:solidFill>
                <a:latin typeface="Arial"/>
                <a:cs typeface="Arial"/>
              </a:endParaRP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a:cs typeface="Arial"/>
              </a:rPr>
              <a:t>الطوفان</a:t>
            </a:r>
            <a:endParaRPr lang="en-US" sz="3600" b="1" dirty="0">
              <a:solidFill>
                <a:srgbClr val="FFFFFF"/>
              </a:solidFill>
              <a:latin typeface="Arial"/>
              <a:cs typeface="Arial"/>
            </a:endParaRP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9933"/>
                </a:solidFill>
                <a:latin typeface="Arial"/>
                <a:cs typeface="Arial"/>
              </a:rPr>
              <a:t>الخليقة</a:t>
            </a:r>
            <a:endParaRPr lang="en-US" sz="3600" b="1" dirty="0">
              <a:solidFill>
                <a:srgbClr val="FF9933"/>
              </a:solidFill>
              <a:latin typeface="Arial"/>
              <a:cs typeface="Arial"/>
            </a:endParaRP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a:cs typeface="Arial"/>
              </a:rPr>
              <a:t>إبراهيم</a:t>
            </a:r>
            <a:endParaRPr lang="en-US" sz="3600" b="1" dirty="0">
              <a:solidFill>
                <a:srgbClr val="FFFFFF"/>
              </a:solidFill>
              <a:latin typeface="Arial"/>
              <a:cs typeface="Arial"/>
            </a:endParaRP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a:cs typeface="Arial"/>
              </a:rPr>
              <a:t>داود</a:t>
            </a:r>
            <a:endParaRPr lang="en-US" sz="3600" b="1" dirty="0">
              <a:solidFill>
                <a:srgbClr val="FFFFFF"/>
              </a:solidFill>
              <a:latin typeface="Arial"/>
              <a:cs typeface="Arial"/>
            </a:endParaRP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a:cs typeface="Arial"/>
              </a:rPr>
              <a:t>يسوع</a:t>
            </a:r>
            <a:endParaRPr lang="en-US" sz="3600" b="1" dirty="0">
              <a:solidFill>
                <a:srgbClr val="FFFFFF"/>
              </a:solidFill>
              <a:latin typeface="Arial"/>
              <a:cs typeface="Arial"/>
            </a:endParaRP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a:cs typeface="Arial"/>
              </a:rPr>
              <a:t>اليوم</a:t>
            </a:r>
            <a:endParaRPr lang="en-US" sz="3600" b="1" dirty="0">
              <a:solidFill>
                <a:srgbClr val="FFFFFF"/>
              </a:solidFill>
              <a:latin typeface="Arial"/>
              <a:cs typeface="Arial"/>
            </a:endParaRPr>
          </a:p>
        </p:txBody>
      </p:sp>
      <p:sp>
        <p:nvSpPr>
          <p:cNvPr id="435229"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9933"/>
                </a:solidFill>
                <a:latin typeface="Arial"/>
                <a:cs typeface="Arial"/>
              </a:rPr>
              <a:t>الخليقة  الجديدة</a:t>
            </a:r>
            <a:endParaRPr lang="en-US" sz="3600" b="1" dirty="0">
              <a:solidFill>
                <a:srgbClr val="FF9933"/>
              </a:solidFill>
              <a:latin typeface="Arial"/>
              <a:cs typeface="Arial"/>
            </a:endParaRP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الكنيسة</a:t>
              </a:r>
              <a:endParaRPr lang="en-US" sz="2800" b="1" dirty="0">
                <a:solidFill>
                  <a:srgbClr val="FFFFFF"/>
                </a:solidFill>
                <a:latin typeface="Arial"/>
                <a:cs typeface="Arial"/>
              </a:endParaRP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الملوك</a:t>
              </a:r>
              <a:endParaRPr lang="en-US" sz="2800" b="1" dirty="0">
                <a:solidFill>
                  <a:srgbClr val="FFFFFF"/>
                </a:solidFill>
                <a:latin typeface="Arial"/>
                <a:cs typeface="Arial"/>
              </a:endParaRP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الأسباط</a:t>
              </a:r>
              <a:endParaRPr lang="en-US" sz="2800" b="1" dirty="0">
                <a:solidFill>
                  <a:srgbClr val="FFFFFF"/>
                </a:solidFill>
                <a:latin typeface="Arial"/>
                <a:cs typeface="Arial"/>
              </a:endParaRP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4000" b="1" dirty="0">
                <a:solidFill>
                  <a:srgbClr val="FFFF00"/>
                </a:solidFill>
                <a:latin typeface="Arial"/>
                <a:cs typeface="Arial"/>
              </a:rPr>
              <a:t>تثنية</a:t>
            </a:r>
            <a:endParaRPr lang="en-US" sz="4000" b="1" dirty="0">
              <a:solidFill>
                <a:srgbClr val="FFFF00"/>
              </a:solidFill>
              <a:latin typeface="Arial"/>
              <a:cs typeface="Arial"/>
            </a:endParaRPr>
          </a:p>
        </p:txBody>
      </p:sp>
      <p:sp>
        <p:nvSpPr>
          <p:cNvPr id="282649" name="Title 39"/>
          <p:cNvSpPr>
            <a:spLocks noGrp="1"/>
          </p:cNvSpPr>
          <p:nvPr>
            <p:ph type="title" idx="4294967295"/>
          </p:nvPr>
        </p:nvSpPr>
        <p:spPr>
          <a:xfrm>
            <a:off x="76200" y="0"/>
            <a:ext cx="2514600" cy="457200"/>
          </a:xfrm>
        </p:spPr>
        <p:txBody>
          <a:bodyPr/>
          <a:lstStyle/>
          <a:p>
            <a:pPr algn="l"/>
            <a:r>
              <a:rPr lang="ar-JO" sz="3600" dirty="0">
                <a:solidFill>
                  <a:schemeClr val="bg1"/>
                </a:solidFill>
                <a:latin typeface="Arial" charset="0"/>
                <a:ea typeface="ＭＳ Ｐゴシック" charset="0"/>
              </a:rPr>
              <a:t>الخط الزمني</a:t>
            </a:r>
            <a:endParaRPr lang="en-US" sz="3600" dirty="0">
              <a:solidFill>
                <a:schemeClr val="bg1"/>
              </a:solidFill>
              <a:latin typeface="Arial" charset="0"/>
              <a:ea typeface="ＭＳ Ｐゴシック" charset="0"/>
            </a:endParaRP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22</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273686304"/>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23</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66038135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ar-JO" altLang="zh-CN" dirty="0">
                <a:latin typeface="Arial" charset="0"/>
                <a:cs typeface="Arial"/>
              </a:rPr>
              <a:t>تفسير و وعظ الأدب القانوني</a:t>
            </a:r>
            <a:endParaRPr lang="en-US"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charset="0"/>
                <a:ea typeface="ＭＳ Ｐゴシック" charset="0"/>
                <a:cs typeface="Arial" charset="0"/>
              </a:rPr>
              <a:t>1. التفسير : أدرس </a:t>
            </a:r>
            <a:r>
              <a:rPr kumimoji="1" lang="ar-JO" altLang="zh-CN" sz="3200" b="1" u="none" strike="noStrike" kern="1200" cap="none" spc="0" normalizeH="0" baseline="0" noProof="0" dirty="0">
                <a:ln>
                  <a:noFill/>
                </a:ln>
                <a:solidFill>
                  <a:srgbClr val="FF0000"/>
                </a:solidFill>
                <a:effectLst/>
                <a:uLnTx/>
                <a:uFillTx/>
                <a:latin typeface="Arial" charset="0"/>
                <a:ea typeface="ＭＳ Ｐゴシック" charset="0"/>
                <a:cs typeface="Arial" charset="0"/>
              </a:rPr>
              <a:t>القصد خلف </a:t>
            </a:r>
            <a:r>
              <a:rPr kumimoji="1" lang="ar-JO" altLang="zh-CN" sz="3200" b="1" u="none" strike="noStrike" kern="1200" cap="none" spc="0" normalizeH="0" baseline="0" noProof="0" dirty="0">
                <a:ln>
                  <a:noFill/>
                </a:ln>
                <a:solidFill>
                  <a:srgbClr val="003300"/>
                </a:solidFill>
                <a:effectLst/>
                <a:uLnTx/>
                <a:uFillTx/>
                <a:latin typeface="Arial" charset="0"/>
                <a:ea typeface="ＭＳ Ｐゴシック" charset="0"/>
                <a:cs typeface="Arial" charset="0"/>
              </a:rPr>
              <a:t>الوصية القانونية و اسأل : لماذا أعطيت هذه الوصية لإسرائيل ؟</a:t>
            </a:r>
            <a:endParaRPr kumimoji="1" lang="en-US" altLang="zh-CN" sz="3200" b="1"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charset="0"/>
                <a:ea typeface="ＭＳ Ｐゴシック" charset="0"/>
                <a:cs typeface="Arial" charset="0"/>
              </a:rPr>
              <a:t>2. التأسيس : لاحظ قصد الناموس من خلال </a:t>
            </a:r>
            <a:r>
              <a:rPr kumimoji="1" lang="ar-JO" altLang="zh-CN" sz="3200" b="1" u="none" strike="noStrike" kern="1200" cap="none" spc="0" normalizeH="0" baseline="0" noProof="0" dirty="0">
                <a:ln>
                  <a:noFill/>
                </a:ln>
                <a:solidFill>
                  <a:srgbClr val="FF0000"/>
                </a:solidFill>
                <a:effectLst/>
                <a:uLnTx/>
                <a:uFillTx/>
                <a:latin typeface="Arial" charset="0"/>
                <a:ea typeface="ＭＳ Ｐゴシック" charset="0"/>
                <a:cs typeface="Arial" charset="0"/>
              </a:rPr>
              <a:t>مبدأ عام </a:t>
            </a:r>
            <a:r>
              <a:rPr kumimoji="1" lang="ar-JO" altLang="zh-CN" sz="3200" b="1" u="none" strike="noStrike" kern="1200" cap="none" spc="0" normalizeH="0" baseline="0" noProof="0" dirty="0">
                <a:ln>
                  <a:noFill/>
                </a:ln>
                <a:solidFill>
                  <a:srgbClr val="003300"/>
                </a:solidFill>
                <a:effectLst/>
                <a:uLnTx/>
                <a:uFillTx/>
                <a:latin typeface="Arial" charset="0"/>
                <a:ea typeface="ＭＳ Ｐゴシック" charset="0"/>
                <a:cs typeface="Arial" charset="0"/>
              </a:rPr>
              <a:t>يظهر شخصية الله</a:t>
            </a:r>
            <a:endParaRPr kumimoji="1" lang="en-US" altLang="zh-CN" sz="3200" b="1"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charset="0"/>
                <a:ea typeface="ＭＳ Ｐゴシック" charset="0"/>
                <a:cs typeface="Arial" charset="0"/>
              </a:rPr>
              <a:t>3. التطبيق : أظهر </a:t>
            </a:r>
            <a:r>
              <a:rPr kumimoji="1" lang="ar-JO" altLang="zh-CN" sz="3200" b="1" u="none" strike="noStrike" kern="1200" cap="none" spc="0" normalizeH="0" baseline="0" noProof="0" dirty="0">
                <a:ln>
                  <a:noFill/>
                </a:ln>
                <a:solidFill>
                  <a:srgbClr val="FF0000"/>
                </a:solidFill>
                <a:effectLst/>
                <a:uLnTx/>
                <a:uFillTx/>
                <a:latin typeface="Arial" charset="0"/>
                <a:ea typeface="ＭＳ Ｐゴシック" charset="0"/>
                <a:cs typeface="Arial" charset="0"/>
              </a:rPr>
              <a:t>كيف يرتبط هذا المبدأ </a:t>
            </a:r>
            <a:r>
              <a:rPr kumimoji="1" lang="ar-JO" altLang="zh-CN" sz="3200" b="1" u="none" strike="noStrike" kern="1200" cap="none" spc="0" normalizeH="0" baseline="0" noProof="0" dirty="0">
                <a:ln>
                  <a:noFill/>
                </a:ln>
                <a:solidFill>
                  <a:srgbClr val="003300"/>
                </a:solidFill>
                <a:effectLst/>
                <a:uLnTx/>
                <a:uFillTx/>
                <a:latin typeface="Arial" charset="0"/>
                <a:ea typeface="ＭＳ Ｐゴシック" charset="0"/>
                <a:cs typeface="Arial" charset="0"/>
              </a:rPr>
              <a:t>لحالة معاصرة موازية</a:t>
            </a:r>
            <a:endParaRPr kumimoji="1" lang="en-US" altLang="zh-CN" sz="3200" b="1"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endParaRPr kumimoji="0" lang="en-US" altLang="zh-CN" sz="24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31180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التوصيات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الموازي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الحديث</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40465849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لتفسير        ناموس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138499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حين تحصدون أرضكم لا تحصدوا أطرافها و لا تعودوا إلى الحقل لجمع ما تبقى أو سقط بل تتركوه للفقراء و الغرباء أنا إلهكم    (لا 23: 22)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الكسل المقدر إلهياً</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16982931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لتفسير        ناموس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التأسيس</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يريد الله من شعبه أن يعطوا المهمشين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فرصة الحصول على لقمة العيش</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Box 7"/>
            <p:cNvSpPr txBox="1"/>
            <p:nvPr/>
          </p:nvSpPr>
          <p:spPr>
            <a:xfrm>
              <a:off x="709343" y="3656818"/>
              <a:ext cx="3329232" cy="15696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التفسير :</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لا تحصد زوايا الحقول لأن الله يشفق على الفقراء الذين يجب أن يلتقطوا من أجل طعامهم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التطبيق :</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بصفتك صاحب عمل ، يجب عليك توفير الفرص للفقراء لدعم أنفسهم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4393475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لتفسير        ناموس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029523"/>
            <a:ext cx="7550573" cy="224676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إن دخل أحدكم كرم شخص آخر يمكنه أن يأكل قدر ما يريد من العنب إلى الشبع و لكن لا يجوز له أن يضع منه في كيس إن عبر أحدكم في حقل قمح لشخص آخر يمكنه أن يقطف من سنابله و يأكل و لكن لا يجوز أن يستخدم المنجل على قمح شخص آخر ليحمل معه (تث 23: 24-25)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سرقة مقدرة إلهياً</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2605500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لتفسير        ناموس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التأسيس</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 سمح الله بأخذ كميات صغيرة كونه يهتم أكثر باحتياجات الإنسان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أكثر من الممتلكات البشرية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15696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التفسير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لا تسرق محاصيل جارك و لكن لا تكن خائفاً من سرقة بعض الأمور الصغيرة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156966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التطبيق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كزائر لا تخف أن تأخذ الطعام المسموح لك به و لكن لا تحمل الغداء معك و لا تسرق المناشف</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spTree>
    <p:extLst>
      <p:ext uri="{BB962C8B-B14F-4D97-AF65-F5344CB8AC3E}">
        <p14:creationId xmlns:p14="http://schemas.microsoft.com/office/powerpoint/2010/main" val="99087533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charset="0"/>
                <a:ea typeface="Osaka" charset="0"/>
                <a:cs typeface="Arial" charset="0"/>
              </a:rPr>
              <a:t>تثنية 24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54664733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25</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07268960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rgbClr val="FFFF00"/>
                </a:solidFill>
                <a:latin typeface="Arial"/>
                <a:cs typeface="Arial"/>
              </a:rPr>
              <a:t>الخروج</a:t>
            </a:r>
            <a:endParaRPr lang="en-US" sz="4000" b="1" dirty="0">
              <a:solidFill>
                <a:srgbClr val="FFFF00"/>
              </a:solidFill>
              <a:latin typeface="Arial"/>
              <a:cs typeface="Arial"/>
            </a:endParaRP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3200" b="1" dirty="0">
                <a:solidFill>
                  <a:srgbClr val="FFFF00"/>
                </a:solidFill>
                <a:latin typeface="Arial"/>
                <a:cs typeface="Arial"/>
              </a:rPr>
              <a:t>نيسان 1445</a:t>
            </a:r>
            <a:endParaRPr lang="en-US" sz="3200" b="1" dirty="0">
              <a:solidFill>
                <a:srgbClr val="FFFF00"/>
              </a:solidFill>
              <a:latin typeface="Arial"/>
              <a:cs typeface="Arial"/>
            </a:endParaRP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4000" b="1" dirty="0">
                <a:solidFill>
                  <a:srgbClr val="66FFFF"/>
                </a:solidFill>
                <a:latin typeface="Arial"/>
                <a:cs typeface="Arial"/>
              </a:rPr>
              <a:t>التثنية</a:t>
            </a:r>
            <a:endParaRPr lang="en-US" sz="4000" b="1" dirty="0">
              <a:solidFill>
                <a:srgbClr val="66FFFF"/>
              </a:solidFill>
              <a:latin typeface="Arial"/>
              <a:cs typeface="Arial"/>
            </a:endParaRP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66FFFF"/>
                </a:solidFill>
                <a:latin typeface="Arial"/>
                <a:cs typeface="Arial"/>
              </a:rPr>
              <a:t>1 شباط 1405</a:t>
            </a:r>
            <a:endParaRPr lang="en-US" sz="3200" b="1" dirty="0">
              <a:solidFill>
                <a:srgbClr val="66FFFF"/>
              </a:solidFill>
              <a:latin typeface="Arial"/>
              <a:cs typeface="Arial"/>
            </a:endParaRPr>
          </a:p>
        </p:txBody>
      </p:sp>
      <p:grpSp>
        <p:nvGrpSpPr>
          <p:cNvPr id="283665" name="Group 18"/>
          <p:cNvGrpSpPr>
            <a:grpSpLocks/>
          </p:cNvGrpSpPr>
          <p:nvPr/>
        </p:nvGrpSpPr>
        <p:grpSpPr bwMode="auto">
          <a:xfrm>
            <a:off x="304800" y="4448175"/>
            <a:ext cx="8686800" cy="1816100"/>
            <a:chOff x="192" y="2802"/>
            <a:chExt cx="5472" cy="1144"/>
          </a:xfrm>
        </p:grpSpPr>
        <p:sp>
          <p:nvSpPr>
            <p:cNvPr id="436243" name="Text Box 19"/>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1410</a:t>
              </a:r>
              <a:endParaRPr lang="en-US" sz="2800" b="1" dirty="0">
                <a:solidFill>
                  <a:srgbClr val="FFFFFF"/>
                </a:solidFill>
                <a:latin typeface="Arial"/>
                <a:cs typeface="Arial"/>
              </a:endParaRPr>
            </a:p>
          </p:txBody>
        </p:sp>
        <p:sp>
          <p:nvSpPr>
            <p:cNvPr id="436244" name="Text Box 20"/>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1405</a:t>
              </a:r>
              <a:endParaRPr lang="en-US" sz="2800" b="1" dirty="0">
                <a:solidFill>
                  <a:srgbClr val="FFFFFF"/>
                </a:solidFill>
                <a:latin typeface="Arial"/>
                <a:cs typeface="Arial"/>
              </a:endParaRPr>
            </a:p>
          </p:txBody>
        </p:sp>
        <p:sp>
          <p:nvSpPr>
            <p:cNvPr id="436245" name="Text Box 21"/>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1415</a:t>
              </a:r>
              <a:endParaRPr lang="en-US" sz="2800" b="1" dirty="0">
                <a:solidFill>
                  <a:srgbClr val="FFFFFF"/>
                </a:solidFill>
                <a:latin typeface="Arial"/>
                <a:cs typeface="Arial"/>
              </a:endParaRPr>
            </a:p>
          </p:txBody>
        </p:sp>
        <p:sp>
          <p:nvSpPr>
            <p:cNvPr id="436246" name="Text Box 22"/>
            <p:cNvSpPr txBox="1">
              <a:spLocks noChangeArrowheads="1"/>
            </p:cNvSpPr>
            <p:nvPr/>
          </p:nvSpPr>
          <p:spPr bwMode="auto">
            <a:xfrm>
              <a:off x="3360" y="2802"/>
              <a:ext cx="33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ar-JO" sz="2800" b="1" dirty="0">
                  <a:solidFill>
                    <a:srgbClr val="FFFFFF"/>
                  </a:solidFill>
                  <a:latin typeface="Arial"/>
                  <a:cs typeface="Arial"/>
                </a:rPr>
                <a:t>1420</a:t>
              </a:r>
              <a:endParaRPr lang="en-US" sz="2800" b="1" dirty="0">
                <a:solidFill>
                  <a:srgbClr val="FFFFFF"/>
                </a:solidFill>
                <a:latin typeface="Arial"/>
                <a:cs typeface="Arial"/>
              </a:endParaRPr>
            </a:p>
          </p:txBody>
        </p:sp>
        <p:sp>
          <p:nvSpPr>
            <p:cNvPr id="436247" name="Text Box 23"/>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1425</a:t>
              </a:r>
              <a:endParaRPr lang="en-US" sz="2800" b="1" dirty="0">
                <a:solidFill>
                  <a:srgbClr val="FFFFFF"/>
                </a:solidFill>
                <a:latin typeface="Arial"/>
                <a:cs typeface="Arial"/>
              </a:endParaRPr>
            </a:p>
          </p:txBody>
        </p:sp>
        <p:sp>
          <p:nvSpPr>
            <p:cNvPr id="436248" name="Text Box 24"/>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1430</a:t>
              </a:r>
              <a:endParaRPr lang="en-US" sz="2800" b="1" dirty="0">
                <a:solidFill>
                  <a:srgbClr val="FFFFFF"/>
                </a:solidFill>
                <a:latin typeface="Arial"/>
                <a:cs typeface="Arial"/>
              </a:endParaRPr>
            </a:p>
          </p:txBody>
        </p:sp>
        <p:sp>
          <p:nvSpPr>
            <p:cNvPr id="436249" name="Text Box 25"/>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1435</a:t>
              </a:r>
              <a:endParaRPr lang="en-US" sz="2800" b="1" dirty="0">
                <a:solidFill>
                  <a:srgbClr val="FFFFFF"/>
                </a:solidFill>
                <a:latin typeface="Arial"/>
                <a:cs typeface="Arial"/>
              </a:endParaRPr>
            </a:p>
          </p:txBody>
        </p:sp>
        <p:sp>
          <p:nvSpPr>
            <p:cNvPr id="436250" name="Text Box 26"/>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1440</a:t>
              </a:r>
              <a:endParaRPr lang="en-US" sz="2800" b="1" dirty="0">
                <a:solidFill>
                  <a:srgbClr val="FFFFFF"/>
                </a:solidFill>
                <a:latin typeface="Arial"/>
                <a:cs typeface="Arial"/>
              </a:endParaRPr>
            </a:p>
          </p:txBody>
        </p:sp>
        <p:sp>
          <p:nvSpPr>
            <p:cNvPr id="436251" name="Text Box 27"/>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1445</a:t>
              </a:r>
              <a:endParaRPr lang="en-US" sz="2800" b="1" dirty="0">
                <a:solidFill>
                  <a:srgbClr val="FFFFFF"/>
                </a:solidFill>
                <a:latin typeface="Arial"/>
                <a:cs typeface="Arial"/>
              </a:endParaRP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FF"/>
                </a:solidFill>
                <a:latin typeface="Arial"/>
                <a:cs typeface="Arial"/>
              </a:rPr>
              <a:t>40 سنة</a:t>
            </a:r>
            <a:endParaRPr lang="en-US" sz="3600" b="1" dirty="0">
              <a:solidFill>
                <a:srgbClr val="66FFFF"/>
              </a:solidFill>
              <a:latin typeface="Arial"/>
              <a:cs typeface="Arial"/>
            </a:endParaRP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ar-JO" sz="3200" b="1" dirty="0">
                <a:solidFill>
                  <a:srgbClr val="FFFFFF"/>
                </a:solidFill>
                <a:ea typeface="ＭＳ Ｐゴシック" charset="0"/>
              </a:rPr>
              <a:t>التسلسل الزمني للتجوال في البرية</a:t>
            </a:r>
            <a:endParaRPr lang="en-US" sz="3200" b="1" dirty="0">
              <a:solidFill>
                <a:srgbClr val="FFFFFF"/>
              </a:solidFill>
              <a:ea typeface="ＭＳ Ｐゴシック" charset="0"/>
            </a:endParaRP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26</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57936543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الحب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الطاعة</a:t>
            </a:r>
          </a:p>
        </p:txBody>
      </p:sp>
      <p:sp>
        <p:nvSpPr>
          <p:cNvPr id="349186" name="Title 3"/>
          <p:cNvSpPr>
            <a:spLocks noGrp="1"/>
          </p:cNvSpPr>
          <p:nvPr>
            <p:ph type="ctrTitle"/>
          </p:nvPr>
        </p:nvSpPr>
        <p:spPr>
          <a:xfrm>
            <a:off x="685800" y="152400"/>
            <a:ext cx="6189663" cy="2286000"/>
          </a:xfrm>
        </p:spPr>
        <p:txBody>
          <a:bodyPr/>
          <a:lstStyle/>
          <a:p>
            <a:pPr algn="r" rtl="1"/>
            <a:r>
              <a:rPr lang="ar-JO" sz="5400" i="1" dirty="0">
                <a:solidFill>
                  <a:srgbClr val="EBF010"/>
                </a:solidFill>
                <a:latin typeface="Arial"/>
                <a:ea typeface="ＭＳ Ｐゴシック" charset="0"/>
                <a:cs typeface="Arial"/>
              </a:rPr>
              <a:t>ماذا يجب </a:t>
            </a:r>
            <a:br>
              <a:rPr lang="ar-JO" sz="5400" i="1" dirty="0">
                <a:solidFill>
                  <a:srgbClr val="EBF010"/>
                </a:solidFill>
                <a:latin typeface="Arial"/>
                <a:ea typeface="ＭＳ Ｐゴシック" charset="0"/>
                <a:cs typeface="Arial"/>
              </a:rPr>
            </a:br>
            <a:r>
              <a:rPr lang="ar-JO" sz="5400" i="1" dirty="0">
                <a:solidFill>
                  <a:srgbClr val="EBF010"/>
                </a:solidFill>
                <a:latin typeface="Arial"/>
                <a:ea typeface="ＭＳ Ｐゴシック" charset="0"/>
                <a:cs typeface="Arial"/>
              </a:rPr>
              <a:t>أن تفعل معي؟</a:t>
            </a:r>
            <a:endParaRPr lang="en-US" sz="2800" dirty="0">
              <a:latin typeface="Arial"/>
              <a:ea typeface="ＭＳ Ｐゴシック" charset="0"/>
              <a:cs typeface="Arial"/>
            </a:endParaRPr>
          </a:p>
        </p:txBody>
      </p:sp>
    </p:spTree>
    <p:extLst>
      <p:ext uri="{BB962C8B-B14F-4D97-AF65-F5344CB8AC3E}">
        <p14:creationId xmlns:p14="http://schemas.microsoft.com/office/powerpoint/2010/main" val="1029680348"/>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1 : 1 – 4 : 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548448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4 : 44 – 26 : 19</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626209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27 - 34</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252947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rPr>
              <a:t>تثنية</a:t>
            </a:r>
            <a:endParaRPr lang="en-US" sz="3200" dirty="0">
              <a:solidFill>
                <a:schemeClr val="tx1"/>
              </a:solidFill>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kern="1200" dirty="0">
                          <a:solidFill>
                            <a:schemeClr val="lt1"/>
                          </a:solidFill>
                          <a:effectLst/>
                          <a:latin typeface="Arial" panose="020B0604020202020204" pitchFamily="34" charset="0"/>
                          <a:ea typeface="+mn-ea"/>
                          <a:cs typeface="Arial" panose="020B0604020202020204" pitchFamily="34" charset="0"/>
                        </a:rPr>
                        <a:t>تجديد</a:t>
                      </a:r>
                      <a:r>
                        <a:rPr lang="ar-JO" sz="2400" b="1"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سيعمله</a:t>
                      </a:r>
                      <a:r>
                        <a:rPr lang="ar-JO" sz="1800" b="1" baseline="0" dirty="0">
                          <a:solidFill>
                            <a:srgbClr val="000000"/>
                          </a:solidFill>
                          <a:effectLst/>
                          <a:latin typeface="Arial" panose="020B0604020202020204" pitchFamily="34" charset="0"/>
                          <a:cs typeface="Arial" panose="020B0604020202020204" pitchFamily="34" charset="0"/>
                        </a:rPr>
                        <a:t> الله نبوياً</a:t>
                      </a:r>
                      <a:endPar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dirty="0">
                          <a:solidFill>
                            <a:srgbClr val="000000"/>
                          </a:solidFill>
                          <a:effectLst/>
                          <a:latin typeface="Arial" panose="020B0604020202020204" pitchFamily="34" charset="0"/>
                          <a:cs typeface="Arial" panose="020B0604020202020204" pitchFamily="34" charset="0"/>
                        </a:rPr>
                        <a:t>سهول</a:t>
                      </a:r>
                      <a:r>
                        <a:rPr lang="ar-JO" sz="1800" b="1" baseline="0" dirty="0">
                          <a:solidFill>
                            <a:srgbClr val="000000"/>
                          </a:solidFill>
                          <a:effectLst/>
                          <a:latin typeface="Arial" panose="020B0604020202020204" pitchFamily="34" charset="0"/>
                          <a:cs typeface="Arial" panose="020B0604020202020204" pitchFamily="34" charset="0"/>
                        </a:rPr>
                        <a:t> مؤاب</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حوالي شهر واحد</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644709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27</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04212402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ar-JO" sz="3200" b="1" dirty="0">
                <a:solidFill>
                  <a:srgbClr val="FFFFFF"/>
                </a:solidFill>
                <a:latin typeface="Arial" panose="020B0604020202020204" pitchFamily="34" charset="0"/>
                <a:cs typeface="Arial" panose="020B0604020202020204" pitchFamily="34" charset="0"/>
              </a:rPr>
              <a:t> 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b="1"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b="1" dirty="0">
                <a:solidFill>
                  <a:srgbClr val="FFFFFF"/>
                </a:solidFill>
                <a:effectLst/>
                <a:latin typeface="Arial" panose="020B0604020202020204" pitchFamily="34" charset="0"/>
                <a:cs typeface="Arial" panose="020B0604020202020204" pitchFamily="34" charset="0"/>
              </a:rPr>
            </a:br>
            <a:r>
              <a:rPr lang="ar-JO" sz="3600" b="1" dirty="0">
                <a:solidFill>
                  <a:srgbClr val="FFFFFF"/>
                </a:solidFill>
                <a:effectLst/>
                <a:latin typeface="Arial" panose="020B0604020202020204" pitchFamily="34" charset="0"/>
                <a:cs typeface="Arial" panose="020B0604020202020204" pitchFamily="34" charset="0"/>
              </a:rPr>
              <a:t>(27-28)</a:t>
            </a:r>
            <a:endParaRPr lang="en-US" sz="3600" b="1"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ar-JO" sz="3200" b="1" dirty="0">
                <a:solidFill>
                  <a:srgbClr val="FFFFFF"/>
                </a:solidFill>
                <a:effectLst/>
                <a:latin typeface="Arial" panose="020B0604020202020204" pitchFamily="34" charset="0"/>
                <a:cs typeface="Arial" panose="020B0604020202020204" pitchFamily="34" charset="0"/>
              </a:rPr>
              <a:t>جبل جرزيم باتجاه الشرق (تث 27: 9- 13).</a:t>
            </a:r>
            <a:endParaRPr lang="en-US" sz="3200" b="1" dirty="0">
              <a:solidFill>
                <a:srgbClr val="FFFFFF"/>
              </a:solidFill>
              <a:effectLst/>
              <a:latin typeface="Arial" panose="020B0604020202020204" pitchFamily="34" charset="0"/>
              <a:cs typeface="Arial" panose="020B0604020202020204" pitchFamily="34" charset="0"/>
            </a:endParaRP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عيبال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(لعنة)</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جرزيم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(بركة)</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شكيم</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3032875413"/>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0323" name="Text Box 3"/>
          <p:cNvSpPr txBox="1">
            <a:spLocks noChangeArrowheads="1"/>
          </p:cNvSpPr>
          <p:nvPr/>
        </p:nvSpPr>
        <p:spPr bwMode="auto">
          <a:xfrm>
            <a:off x="250825" y="1847850"/>
            <a:ext cx="8816975" cy="2554545"/>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أكثر أسفار العهد القديم اقتباساً :</a:t>
            </a:r>
            <a:endPar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dirty="0">
                <a:solidFill>
                  <a:srgbClr val="FFFFFF"/>
                </a:solidFill>
              </a:rPr>
              <a:t>356 مرة في العهد القديم</a:t>
            </a: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49 مرة في العهد الجديد</a:t>
            </a:r>
            <a:endPar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endParaRP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ar-JO" sz="4000" b="1" dirty="0">
                <a:solidFill>
                  <a:schemeClr val="bg1"/>
                </a:solidFill>
                <a:latin typeface="Arial" charset="0"/>
                <a:ea typeface="ＭＳ Ｐゴシック" charset="0"/>
              </a:rPr>
              <a:t>فرادة سفر التثنية</a:t>
            </a:r>
            <a:endParaRPr lang="en-US" sz="4000" b="1" dirty="0">
              <a:solidFill>
                <a:schemeClr val="bg1"/>
              </a:solidFill>
              <a:latin typeface="Arial" charset="0"/>
              <a:ea typeface="ＭＳ Ｐゴシック" charset="0"/>
            </a:endParaRPr>
          </a:p>
        </p:txBody>
      </p:sp>
      <p:sp>
        <p:nvSpPr>
          <p:cNvPr id="5"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142</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أسباط البركة و اللعنة في شكيم</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دان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يهوذا</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رأوبين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جاد</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أفرايم</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نفتالي</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أشير</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زبولون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أسباط البركة على جبل جرزيم</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أسباط اللعنة على جبل عيبال</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تثنية 27: 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8: 33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لاوي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شكيم</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28</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074453833"/>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defRPr/>
            </a:pPr>
            <a:endParaRPr lang="en-US" sz="3200" b="1" dirty="0">
              <a:solidFill>
                <a:srgbClr val="EBF010"/>
              </a:solidFill>
              <a:latin typeface="Arial" panose="020B0604020202020204" pitchFamily="34" charset="0"/>
              <a:cs typeface="Arial" panose="020B0604020202020204" pitchFamily="34" charset="0"/>
            </a:endParaRPr>
          </a:p>
          <a:p>
            <a:pPr algn="r" rtl="1">
              <a:buFont typeface="Webdings" pitchFamily="-111" charset="2"/>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البركة على جبل جرزيم </a:t>
            </a:r>
            <a:r>
              <a:rPr lang="ar-JO" sz="3200" b="1" dirty="0">
                <a:solidFill>
                  <a:srgbClr val="EBF010"/>
                </a:solidFill>
                <a:latin typeface="Arial" panose="020B0604020202020204" pitchFamily="34" charset="0"/>
                <a:cs typeface="Arial" panose="020B0604020202020204" pitchFamily="34" charset="0"/>
              </a:rPr>
              <a:t>(28: 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2" y="4464050"/>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اللعنة على جبل عيبال </a:t>
            </a:r>
            <a:r>
              <a:rPr lang="ar-JO" sz="3200" b="1" dirty="0">
                <a:solidFill>
                  <a:srgbClr val="EBF010"/>
                </a:solidFill>
                <a:latin typeface="Arial" panose="020B0604020202020204" pitchFamily="34" charset="0"/>
                <a:cs typeface="Arial" panose="020B0604020202020204" pitchFamily="34" charset="0"/>
              </a:rPr>
              <a:t>(28: 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b="1"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b="1" dirty="0">
                <a:solidFill>
                  <a:srgbClr val="FFFFFF"/>
                </a:solidFill>
                <a:effectLst/>
                <a:latin typeface="Arial" panose="020B0604020202020204" pitchFamily="34" charset="0"/>
                <a:cs typeface="Arial" panose="020B0604020202020204" pitchFamily="34" charset="0"/>
              </a:rPr>
            </a:br>
            <a:r>
              <a:rPr lang="ar-JO" sz="3600" b="1" dirty="0">
                <a:solidFill>
                  <a:srgbClr val="FFFFFF"/>
                </a:solidFill>
                <a:effectLst/>
                <a:latin typeface="Arial" panose="020B0604020202020204" pitchFamily="34" charset="0"/>
                <a:cs typeface="Arial" panose="020B0604020202020204" pitchFamily="34" charset="0"/>
              </a:rPr>
              <a:t>(27-28)</a:t>
            </a:r>
            <a:endParaRPr lang="en-US" sz="3600" b="1"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3282" name="Title 1"/>
          <p:cNvSpPr>
            <a:spLocks noGrp="1"/>
          </p:cNvSpPr>
          <p:nvPr>
            <p:ph type="title"/>
          </p:nvPr>
        </p:nvSpPr>
        <p:spPr>
          <a:xfrm>
            <a:off x="72008" y="115888"/>
            <a:ext cx="9071992" cy="792162"/>
          </a:xfrm>
        </p:spPr>
        <p:txBody>
          <a:bodyPr/>
          <a:lstStyle/>
          <a:p>
            <a:r>
              <a:rPr lang="ar-JO" sz="3600" b="1" dirty="0">
                <a:solidFill>
                  <a:schemeClr val="bg1"/>
                </a:solidFill>
                <a:latin typeface="Arial" charset="0"/>
                <a:ea typeface="ＭＳ Ｐゴシック" charset="0"/>
              </a:rPr>
              <a:t>تثنية 28 اللعنات                </a:t>
            </a:r>
            <a:r>
              <a:rPr lang="ar-JO" sz="3600" b="1" dirty="0">
                <a:solidFill>
                  <a:srgbClr val="000090"/>
                </a:solidFill>
                <a:latin typeface="Arial" charset="0"/>
                <a:ea typeface="ＭＳ Ｐゴシック" charset="0"/>
              </a:rPr>
              <a:t>تثنية 28 البركات</a:t>
            </a:r>
            <a:endParaRPr lang="en-US" sz="3600" b="1" dirty="0">
              <a:solidFill>
                <a:srgbClr val="FFFFFF"/>
              </a:solidFill>
              <a:latin typeface="Arial" charset="0"/>
              <a:ea typeface="ＭＳ Ｐゴシック"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المدينة و مباركاً تكون في الحقل (3)</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ثمرة بطنك و ثمرة أرضك (4)</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سلتك و معجنك (5)</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دخولك و مباركاً تكون في خروجك (6)</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في طريق واحدة يخرج أعدائك عليك و في سبع طرق يهربون أمامك (7)</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تقرض أمماً كثيرة و أنت لا تقترض (12)</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المدينة و ملعوناً تكون في الحقل (16)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سلتك و معجنك (</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ثمرة بطنك و ثمرة أرضك (</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دخولك و ملعوناً تكون في خروجك (19)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طريق واحدة تخرج على أعدائك و في سبع طرق تهرب أمامهم (25)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 يقرضك و أنت لا تقرضه (44)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
          <p:cNvSpPr>
            <a:spLocks noChangeArrowheads="1"/>
          </p:cNvSpPr>
          <p:nvPr/>
        </p:nvSpPr>
        <p:spPr bwMode="auto">
          <a:xfrm>
            <a:off x="457200" y="457200"/>
            <a:ext cx="86868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square" anchor="ctr">
            <a:spAutoFit/>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86722"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86723"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220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86724"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المناسبة</a:t>
            </a:r>
            <a:endParaRPr lang="en-US" b="1" dirty="0">
              <a:solidFill>
                <a:srgbClr val="FFFFFF"/>
              </a:solidFill>
              <a:latin typeface="Arial" charset="0"/>
              <a:ea typeface="ＭＳ Ｐゴシック" charset="0"/>
            </a:endParaRPr>
          </a:p>
        </p:txBody>
      </p:sp>
      <p:pic>
        <p:nvPicPr>
          <p:cNvPr id="286725"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accent3"/>
          </a:solidFill>
          <a:ln>
            <a:noFill/>
          </a:ln>
          <a:extLst>
            <a:ext uri="{91240B29-F687-4f45-9708-019B960494DF}">
              <a14:hiddenLine xmlns:a14="http://schemas.microsoft.com/office/drawing/2010/main" xmlns=""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لماذا</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4" name="AutoShape 14"/>
          <p:cNvSpPr>
            <a:spLocks noChangeArrowheads="1"/>
          </p:cNvSpPr>
          <p:nvPr/>
        </p:nvSpPr>
        <p:spPr bwMode="auto">
          <a:xfrm>
            <a:off x="3875957" y="2909451"/>
            <a:ext cx="3244702" cy="3371136"/>
          </a:xfrm>
          <a:prstGeom prst="irregularSeal1">
            <a:avLst/>
          </a:prstGeom>
          <a:solidFill>
            <a:srgbClr val="99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السبي</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6" name="AutoShape 16"/>
          <p:cNvSpPr>
            <a:spLocks noChangeArrowheads="1"/>
          </p:cNvSpPr>
          <p:nvPr/>
        </p:nvSpPr>
        <p:spPr bwMode="auto">
          <a:xfrm>
            <a:off x="417342" y="3963293"/>
            <a:ext cx="2019643"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تث 28</a:t>
            </a:r>
            <a:endParaRPr kumimoji="0" lang="en-US" sz="5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5544675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29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2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7298"/>
                                        </p:tgtEl>
                                        <p:attrNameLst>
                                          <p:attrName>style.visibility</p:attrName>
                                        </p:attrNameLst>
                                      </p:cBhvr>
                                      <p:to>
                                        <p:strVal val="visible"/>
                                      </p:to>
                                    </p:set>
                                    <p:animEffect transition="in" filter="wipe(left)">
                                      <p:cBhvr>
                                        <p:cTn id="21"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altLang="zh-CN" sz="4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dirty="0">
                <a:solidFill>
                  <a:srgbClr val="FFFFFF"/>
                </a:solidFill>
                <a:latin typeface="Arial" panose="020B0604020202020204" pitchFamily="34" charset="0"/>
                <a:cs typeface="Arial" panose="020B0604020202020204" pitchFamily="34" charset="0"/>
              </a:rPr>
              <a:t>159</a:t>
            </a:r>
            <a:endParaRPr lang="en-US" dirty="0">
              <a:solidFill>
                <a:srgbClr val="FFFFFF"/>
              </a:solidFill>
              <a:latin typeface="Arial" panose="020B0604020202020204" pitchFamily="34" charset="0"/>
              <a:cs typeface="Arial" panose="020B0604020202020204" pitchFamily="34" charset="0"/>
            </a:endParaRPr>
          </a:p>
        </p:txBody>
      </p:sp>
      <p:sp>
        <p:nvSpPr>
          <p:cNvPr id="373764" name="Rectangle 4"/>
          <p:cNvSpPr>
            <a:spLocks noChangeArrowheads="1"/>
          </p:cNvSpPr>
          <p:nvPr/>
        </p:nvSpPr>
        <p:spPr bwMode="auto">
          <a:xfrm>
            <a:off x="0" y="1556742"/>
            <a:ext cx="9144000" cy="61555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31: 16-21</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يبتعد إسرائيل عن الرب (بدأ بعد موت يشوع)</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15-60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سيدين الله إسرائيل في الأرض لارتدادها </a:t>
                  </a:r>
                </a:p>
                <a:p>
                  <a:pPr algn="ctr"/>
                  <a:r>
                    <a:rPr lang="ar-JO" sz="2000" b="1" dirty="0">
                      <a:latin typeface="Arial" panose="020B0604020202020204" pitchFamily="34" charset="0"/>
                      <a:cs typeface="Arial" panose="020B0604020202020204" pitchFamily="34" charset="0"/>
                    </a:rPr>
                    <a:t>(فترة القضاة والمملكة المنقسمة)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32-39، 48-57</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ستؤخذ إسرائيل إلى السبي (من قبل آشور وبابل)</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يمتلك أعداء إسرائيل أرضها لبعض الوقت (بابل ، بلاد فارس ، اليونان ، الرومان ، الحروب الصليبية الكاثوليكية ، المسلمون ، بريطانيا ، إلخ).</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38-42، 29: 23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ستبقى الأرض مقفرة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63-67، 32: 26</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ستشتت إسرائيل بين الأمم "من طرف الأرض إلى الطرف الآخر" (28: 64 ؛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sp>
        <p:nvSpPr>
          <p:cNvPr id="373766" name="TextBox 43"/>
          <p:cNvSpPr txBox="1">
            <a:spLocks noChangeArrowheads="1"/>
          </p:cNvSpPr>
          <p:nvPr/>
        </p:nvSpPr>
        <p:spPr bwMode="auto">
          <a:xfrm>
            <a:off x="366713" y="811213"/>
            <a:ext cx="77724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1330958"/>
      </p:ext>
    </p:extLst>
  </p:cSld>
  <p:clrMapOvr>
    <a:masterClrMapping/>
  </p:clrMapOvr>
  <p:transition/>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dirty="0">
                <a:solidFill>
                  <a:srgbClr val="FFFFFF"/>
                </a:solidFill>
                <a:latin typeface="Arial" panose="020B0604020202020204" pitchFamily="34" charset="0"/>
                <a:cs typeface="Arial" panose="020B0604020202020204" pitchFamily="34" charset="0"/>
              </a:rPr>
              <a:t>159</a:t>
            </a:r>
            <a:endParaRPr lang="en-US" dirty="0">
              <a:solidFill>
                <a:srgbClr val="FFFFFF"/>
              </a:solidFill>
              <a:latin typeface="Arial" panose="020B0604020202020204" pitchFamily="34" charset="0"/>
              <a:cs typeface="Arial" panose="020B0604020202020204" pitchFamily="34" charset="0"/>
            </a:endParaRP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ستكون إسرائيل "قليلة العدد" (يشكل اليهود اليوم أقل من 1٪ من سكان العالم)</a:t>
                  </a:r>
                  <a:endParaRPr lang="en-US" altLang="zh-CN" sz="2000" b="1" dirty="0">
                    <a:solidFill>
                      <a:srgbClr val="000000"/>
                    </a:solidFill>
                    <a:latin typeface="Arial" panose="020B0604020202020204" pitchFamily="34" charset="0"/>
                    <a:cs typeface="Arial" panose="020B0604020202020204" pitchFamily="34"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44-45</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على الرغم من معاقبتهم ، لن يتم تدمير إسرائيل إذا تابت</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40-41، 30: 1-2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تتوب إسرائيل حقًا في ضيقتها (استمرت التجارب على مر العصور ولكنها ستزداد في الضيقة العظيمة)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سيعيد الله إسرائيل من الأمم ويعيدها إلى أرضها التي منحها الله (بدأت في أواخر القرن التاسع عشر في عدم الإيمان كما تنبأ حزقيال. 37: 7-8 وما زالت مستمرة حتى اليوم)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3-13، 28: 1-14</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طاعة إسرائيل ستكون مباركة في إشادتها العالمية وازدهارها في الملك الألفي</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13745"/>
      </p:ext>
    </p:extLst>
  </p:cSld>
  <p:clrMapOvr>
    <a:masterClrMapping/>
  </p:clrMapOvr>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rPr>
              <a:t>تثنية</a:t>
            </a:r>
            <a:endParaRPr lang="en-US" sz="3200" dirty="0">
              <a:solidFill>
                <a:schemeClr val="tx1"/>
              </a:solidFill>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kern="1200" dirty="0">
                          <a:solidFill>
                            <a:schemeClr val="lt1"/>
                          </a:solidFill>
                          <a:effectLst/>
                          <a:latin typeface="Arial" panose="020B0604020202020204" pitchFamily="34" charset="0"/>
                          <a:ea typeface="+mn-ea"/>
                          <a:cs typeface="Arial" panose="020B0604020202020204" pitchFamily="34" charset="0"/>
                        </a:rPr>
                        <a:t>تجديد</a:t>
                      </a:r>
                      <a:r>
                        <a:rPr lang="ar-JO" sz="2400" b="1"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سيعمله</a:t>
                      </a:r>
                      <a:r>
                        <a:rPr lang="ar-JO" sz="1800" b="1" baseline="0" dirty="0">
                          <a:solidFill>
                            <a:srgbClr val="000000"/>
                          </a:solidFill>
                          <a:effectLst/>
                          <a:latin typeface="Arial" panose="020B0604020202020204" pitchFamily="34" charset="0"/>
                          <a:cs typeface="Arial" panose="020B0604020202020204" pitchFamily="34" charset="0"/>
                        </a:rPr>
                        <a:t> الله نبوياً</a:t>
                      </a:r>
                      <a:endPar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dirty="0">
                          <a:solidFill>
                            <a:srgbClr val="000000"/>
                          </a:solidFill>
                          <a:effectLst/>
                          <a:latin typeface="Arial" panose="020B0604020202020204" pitchFamily="34" charset="0"/>
                          <a:cs typeface="Arial" panose="020B0604020202020204" pitchFamily="34" charset="0"/>
                        </a:rPr>
                        <a:t>سهول</a:t>
                      </a:r>
                      <a:r>
                        <a:rPr lang="ar-JO" sz="1800" b="1" baseline="0" dirty="0">
                          <a:solidFill>
                            <a:srgbClr val="000000"/>
                          </a:solidFill>
                          <a:effectLst/>
                          <a:latin typeface="Arial" panose="020B0604020202020204" pitchFamily="34" charset="0"/>
                          <a:cs typeface="Arial" panose="020B0604020202020204" pitchFamily="34" charset="0"/>
                        </a:rPr>
                        <a:t> مؤاب</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حوالي شهر واحد</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41602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29</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870475936"/>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dirty="0">
                <a:solidFill>
                  <a:srgbClr val="FFFFFF"/>
                </a:solidFill>
                <a:latin typeface="Arial" panose="020B0604020202020204" pitchFamily="34" charset="0"/>
                <a:cs typeface="Arial" panose="020B0604020202020204" pitchFamily="34" charset="0"/>
              </a:rPr>
              <a:t>نداء لطاعة العهد </a:t>
            </a:r>
            <a:r>
              <a:rPr lang="ar-JO" sz="2000" dirty="0">
                <a:solidFill>
                  <a:srgbClr val="EBF010"/>
                </a:solidFill>
                <a:latin typeface="Arial" panose="020B0604020202020204" pitchFamily="34" charset="0"/>
                <a:cs typeface="Arial" panose="020B0604020202020204" pitchFamily="34" charset="0"/>
              </a:rPr>
              <a:t>(29)</a:t>
            </a:r>
            <a:endParaRPr lang="en-US" sz="3600" dirty="0">
              <a:solidFill>
                <a:srgbClr val="FFFFFF"/>
              </a:solidFill>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rPr>
              <a:t>العظة الرابعة : تجديد العهد</a:t>
            </a:r>
            <a:br>
              <a:rPr lang="en-US" sz="3600" dirty="0">
                <a:solidFill>
                  <a:srgbClr val="FFFFFF"/>
                </a:solidFill>
                <a:effectLst/>
              </a:rPr>
            </a:br>
            <a:r>
              <a:rPr lang="en-US" sz="3600" dirty="0">
                <a:solidFill>
                  <a:srgbClr val="FFFFFF"/>
                </a:solidFill>
                <a:effectLst/>
              </a:rPr>
              <a:t>(</a:t>
            </a:r>
            <a:r>
              <a:rPr lang="ar-JO" sz="3600" dirty="0">
                <a:solidFill>
                  <a:srgbClr val="FFFFFF"/>
                </a:solidFill>
                <a:effectLst/>
              </a:rPr>
              <a:t>29-30</a:t>
            </a:r>
            <a:r>
              <a:rPr lang="en-US" sz="3600" dirty="0">
                <a:solidFill>
                  <a:srgbClr val="FFFFFF"/>
                </a:solidFill>
                <a:effectLst/>
              </a:rPr>
              <a:t>)</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a:latin typeface="Arial" panose="020B0604020202020204" pitchFamily="34" charset="0"/>
                <a:ea typeface="ＭＳ Ｐゴシック" charset="0"/>
                <a:cs typeface="Arial" panose="020B0604020202020204" pitchFamily="34" charset="0"/>
              </a:rPr>
              <a:t>Episode 1</a:t>
            </a:r>
          </a:p>
        </p:txBody>
      </p:sp>
      <p:sp>
        <p:nvSpPr>
          <p:cNvPr id="514050" name="Text Box 2"/>
          <p:cNvSpPr txBox="1">
            <a:spLocks noChangeArrowheads="1"/>
          </p:cNvSpPr>
          <p:nvPr/>
        </p:nvSpPr>
        <p:spPr bwMode="auto">
          <a:xfrm>
            <a:off x="0" y="2209800"/>
            <a:ext cx="8839200" cy="30647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0"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0"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0"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يقدم ...</a:t>
            </a:r>
            <a:endParaRPr kumimoji="0" lang="en-US" sz="1600" b="0" i="0"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4051" name="Text Box 3"/>
          <p:cNvSpPr txBox="1">
            <a:spLocks noChangeArrowheads="1"/>
          </p:cNvSpPr>
          <p:nvPr/>
        </p:nvSpPr>
        <p:spPr bwMode="auto">
          <a:xfrm>
            <a:off x="4648200" y="6084888"/>
            <a:ext cx="4419600" cy="701731"/>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يتبع ...</a:t>
            </a:r>
            <a:endParaRPr kumimoji="0" lang="en-US" sz="1600" b="0" i="0" u="none" strike="noStrike" kern="1200" cap="none" spc="0" normalizeH="0" baseline="0" noProof="0" dirty="0">
              <a:ln>
                <a:noFill/>
              </a:ln>
              <a:solidFill>
                <a:srgbClr val="FF99FF"/>
              </a:solidFill>
              <a:effectLst/>
              <a:uLnTx/>
              <a:uFillTx/>
              <a:latin typeface="Arial" panose="020B0604020202020204" pitchFamily="34" charset="0"/>
              <a:cs typeface="Arial" panose="020B0604020202020204" pitchFamily="34"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514053" name="Picture 5" descr="MNDML00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4054" name="Text Box 6"/>
          <p:cNvSpPr txBox="1">
            <a:spLocks noChangeArrowheads="1"/>
          </p:cNvSpPr>
          <p:nvPr/>
        </p:nvSpPr>
        <p:spPr bwMode="auto">
          <a:xfrm rot="-1300715">
            <a:off x="1074346" y="2622222"/>
            <a:ext cx="8442612"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9600" dirty="0">
                <a:solidFill>
                  <a:srgbClr val="FFFFFF"/>
                </a:solidFill>
                <a:latin typeface="Arial" panose="020B0604020202020204" pitchFamily="34" charset="0"/>
                <a:cs typeface="Arial" panose="020B0604020202020204" pitchFamily="34" charset="0"/>
              </a:rPr>
              <a:t>1</a:t>
            </a:r>
            <a:endParaRPr kumimoji="0" lang="en-US" sz="9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nodeType="afterEffect">
                                  <p:stCondLst>
                                    <p:cond delay="0"/>
                                  </p:stCondLst>
                                  <p:childTnLst>
                                    <p:set>
                                      <p:cBhvr>
                                        <p:cTn id="6" dur="1" fill="hold">
                                          <p:stCondLst>
                                            <p:cond delay="0"/>
                                          </p:stCondLst>
                                        </p:cTn>
                                        <p:tgtEl>
                                          <p:spTgt spid="514053"/>
                                        </p:tgtEl>
                                        <p:attrNameLst>
                                          <p:attrName>style.visibility</p:attrName>
                                        </p:attrNameLst>
                                      </p:cBhvr>
                                      <p:to>
                                        <p:strVal val="visible"/>
                                      </p:to>
                                    </p:set>
                                    <p:animEffect transition="in" filter="wheel(4)">
                                      <p:cBhvr>
                                        <p:cTn id="7" dur="1000"/>
                                        <p:tgtEl>
                                          <p:spTgt spid="514053"/>
                                        </p:tgtEl>
                                      </p:cBhvr>
                                    </p:animEffect>
                                  </p:childTnLst>
                                </p:cTn>
                              </p:par>
                            </p:childTnLst>
                          </p:cTn>
                        </p:par>
                        <p:par>
                          <p:cTn id="8" fill="hold" nodeType="afterGroup">
                            <p:stCondLst>
                              <p:cond delay="1000"/>
                            </p:stCondLst>
                            <p:childTnLst>
                              <p:par>
                                <p:cTn id="9" presetID="39" presetClass="entr" presetSubtype="0" accel="100000" fill="hold" grpId="1" nodeType="afterEffect">
                                  <p:stCondLst>
                                    <p:cond delay="0"/>
                                  </p:stCondLst>
                                  <p:childTnLst>
                                    <p:set>
                                      <p:cBhvr>
                                        <p:cTn id="10" dur="1" fill="hold">
                                          <p:stCondLst>
                                            <p:cond delay="0"/>
                                          </p:stCondLst>
                                        </p:cTn>
                                        <p:tgtEl>
                                          <p:spTgt spid="514050"/>
                                        </p:tgtEl>
                                        <p:attrNameLst>
                                          <p:attrName>style.visibility</p:attrName>
                                        </p:attrNameLst>
                                      </p:cBhvr>
                                      <p:to>
                                        <p:strVal val="visible"/>
                                      </p:to>
                                    </p:set>
                                    <p:anim calcmode="lin" valueType="num">
                                      <p:cBhvr>
                                        <p:cTn id="11"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12"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13"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4" dur="2000" fill="hold"/>
                                        <p:tgtEl>
                                          <p:spTgt spid="51405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drumroll.wav"/>
                                        </p:tgtEl>
                                      </p:cMediaNode>
                                    </p:audio>
                                  </p:subTnLst>
                                </p:cTn>
                              </p:par>
                            </p:childTnLst>
                          </p:cTn>
                        </p:par>
                        <p:par>
                          <p:cTn id="15" fill="hold" nodeType="afterGroup">
                            <p:stCondLst>
                              <p:cond delay="3000"/>
                            </p:stCondLst>
                            <p:childTnLst>
                              <p:par>
                                <p:cTn id="16" presetID="53" presetClass="exit" presetSubtype="0" fill="hold" grpId="0" nodeType="afterEffect">
                                  <p:stCondLst>
                                    <p:cond delay="1000"/>
                                  </p:stCondLst>
                                  <p:childTnLst>
                                    <p:anim calcmode="lin" valueType="num">
                                      <p:cBhvr>
                                        <p:cTn id="17" dur="2000"/>
                                        <p:tgtEl>
                                          <p:spTgt spid="514050"/>
                                        </p:tgtEl>
                                        <p:attrNameLst>
                                          <p:attrName>ppt_w</p:attrName>
                                        </p:attrNameLst>
                                      </p:cBhvr>
                                      <p:tavLst>
                                        <p:tav tm="0">
                                          <p:val>
                                            <p:strVal val="ppt_w"/>
                                          </p:val>
                                        </p:tav>
                                        <p:tav tm="100000">
                                          <p:val>
                                            <p:fltVal val="0"/>
                                          </p:val>
                                        </p:tav>
                                      </p:tavLst>
                                    </p:anim>
                                    <p:anim calcmode="lin" valueType="num">
                                      <p:cBhvr>
                                        <p:cTn id="18" dur="2000"/>
                                        <p:tgtEl>
                                          <p:spTgt spid="514050"/>
                                        </p:tgtEl>
                                        <p:attrNameLst>
                                          <p:attrName>ppt_h</p:attrName>
                                        </p:attrNameLst>
                                      </p:cBhvr>
                                      <p:tavLst>
                                        <p:tav tm="0">
                                          <p:val>
                                            <p:strVal val="ppt_h"/>
                                          </p:val>
                                        </p:tav>
                                        <p:tav tm="100000">
                                          <p:val>
                                            <p:fltVal val="0"/>
                                          </p:val>
                                        </p:tav>
                                      </p:tavLst>
                                    </p:anim>
                                    <p:animEffect transition="out" filter="fade">
                                      <p:cBhvr>
                                        <p:cTn id="19" dur="2000"/>
                                        <p:tgtEl>
                                          <p:spTgt spid="514050"/>
                                        </p:tgtEl>
                                      </p:cBhvr>
                                    </p:animEffect>
                                    <p:set>
                                      <p:cBhvr>
                                        <p:cTn id="20" dur="1" fill="hold">
                                          <p:stCondLst>
                                            <p:cond delay="1999"/>
                                          </p:stCondLst>
                                        </p:cTn>
                                        <p:tgtEl>
                                          <p:spTgt spid="514050"/>
                                        </p:tgtEl>
                                        <p:attrNameLst>
                                          <p:attrName>style.visibility</p:attrName>
                                        </p:attrNameLst>
                                      </p:cBhvr>
                                      <p:to>
                                        <p:strVal val="hidden"/>
                                      </p:to>
                                    </p:set>
                                  </p:childTnLst>
                                  <p:subTnLst>
                                    <p:audio>
                                      <p:cMediaNode>
                                        <p:cTn display="0" masterRel="sameClick">
                                          <p:stCondLst>
                                            <p:cond evt="begin" delay="0">
                                              <p:tn val="16"/>
                                            </p:cond>
                                          </p:stCondLst>
                                          <p:endCondLst>
                                            <p:cond evt="onStopAudio" delay="0">
                                              <p:tgtEl>
                                                <p:sldTgt/>
                                              </p:tgtEl>
                                            </p:cond>
                                          </p:endCondLst>
                                        </p:cTn>
                                        <p:tgtEl>
                                          <p:sndTgt r:embed="rId3" name="chimes.wav"/>
                                        </p:tgtEl>
                                      </p:cMediaNode>
                                    </p:audio>
                                  </p:subTnLst>
                                </p:cTn>
                              </p:par>
                            </p:childTnLst>
                          </p:cTn>
                        </p:par>
                        <p:par>
                          <p:cTn id="21" fill="hold" nodeType="afterGroup">
                            <p:stCondLst>
                              <p:cond delay="6000"/>
                            </p:stCondLst>
                            <p:childTnLst>
                              <p:par>
                                <p:cTn id="22" presetID="48" presetClass="entr" presetSubtype="0" accel="50000" fill="hold" nodeType="afterEffect">
                                  <p:stCondLst>
                                    <p:cond delay="0"/>
                                  </p:stCondLst>
                                  <p:childTnLst>
                                    <p:set>
                                      <p:cBhvr>
                                        <p:cTn id="23" dur="1" fill="hold">
                                          <p:stCondLst>
                                            <p:cond delay="0"/>
                                          </p:stCondLst>
                                        </p:cTn>
                                        <p:tgtEl>
                                          <p:spTgt spid="514054">
                                            <p:txEl>
                                              <p:pRg st="0" end="0"/>
                                            </p:txEl>
                                          </p:spTgt>
                                        </p:tgtEl>
                                        <p:attrNameLst>
                                          <p:attrName>style.visibility</p:attrName>
                                        </p:attrNameLst>
                                      </p:cBhvr>
                                      <p:to>
                                        <p:strVal val="visible"/>
                                      </p:to>
                                    </p:set>
                                    <p:anim calcmode="lin" valueType="num">
                                      <p:cBhvr>
                                        <p:cTn id="24"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5"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6"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7" dur="1000"/>
                                        <p:tgtEl>
                                          <p:spTgt spid="514054">
                                            <p:txEl>
                                              <p:pRg st="0" end="0"/>
                                            </p:txEl>
                                          </p:spTgt>
                                        </p:tgtEl>
                                      </p:cBhvr>
                                    </p:animEffect>
                                  </p:childTnLst>
                                  <p:subTnLst>
                                    <p:audio>
                                      <p:cMediaNode>
                                        <p:cTn display="0" masterRel="sameClick">
                                          <p:stCondLst>
                                            <p:cond evt="begin" delay="0">
                                              <p:tn val="22"/>
                                            </p:cond>
                                          </p:stCondLst>
                                          <p:endCondLst>
                                            <p:cond evt="onStopAudio" delay="0">
                                              <p:tgtEl>
                                                <p:sldTgt/>
                                              </p:tgtEl>
                                            </p:cond>
                                          </p:endCondLst>
                                        </p:cTn>
                                        <p:tgtEl>
                                          <p:sndTgt r:embed="rId4" name="laser.wav"/>
                                        </p:tgtEl>
                                      </p:cMediaNode>
                                    </p:audio>
                                  </p:subTnLst>
                                </p:cTn>
                              </p:par>
                            </p:childTnLst>
                          </p:cTn>
                        </p:par>
                        <p:par>
                          <p:cTn id="28" fill="hold">
                            <p:stCondLst>
                              <p:cond delay="7000"/>
                            </p:stCondLst>
                            <p:childTnLst>
                              <p:par>
                                <p:cTn id="29" presetID="48" presetClass="entr" presetSubtype="0" accel="50000" fill="hold" nodeType="afterEffect">
                                  <p:stCondLst>
                                    <p:cond delay="0"/>
                                  </p:stCondLst>
                                  <p:childTnLst>
                                    <p:set>
                                      <p:cBhvr>
                                        <p:cTn id="30" dur="1" fill="hold">
                                          <p:stCondLst>
                                            <p:cond delay="0"/>
                                          </p:stCondLst>
                                        </p:cTn>
                                        <p:tgtEl>
                                          <p:spTgt spid="514054">
                                            <p:txEl>
                                              <p:pRg st="1" end="1"/>
                                            </p:txEl>
                                          </p:spTgt>
                                        </p:tgtEl>
                                        <p:attrNameLst>
                                          <p:attrName>style.visibility</p:attrName>
                                        </p:attrNameLst>
                                      </p:cBhvr>
                                      <p:to>
                                        <p:strVal val="visible"/>
                                      </p:to>
                                    </p:set>
                                    <p:anim calcmode="lin" valueType="num">
                                      <p:cBhvr>
                                        <p:cTn id="31" dur="1000" fill="hold"/>
                                        <p:tgtEl>
                                          <p:spTgt spid="514054">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2" dur="1000" fill="hold"/>
                                        <p:tgtEl>
                                          <p:spTgt spid="514054">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33" dur="1000" fill="hold"/>
                                        <p:tgtEl>
                                          <p:spTgt spid="514054">
                                            <p:txEl>
                                              <p:pRg st="1" end="1"/>
                                            </p:txEl>
                                          </p:spTgt>
                                        </p:tgtEl>
                                        <p:attrNameLst>
                                          <p:attrName>ppt_y</p:attrName>
                                        </p:attrNameLst>
                                      </p:cBhvr>
                                      <p:tavLst>
                                        <p:tav tm="0">
                                          <p:val>
                                            <p:strVal val="#ppt_y"/>
                                          </p:val>
                                        </p:tav>
                                        <p:tav tm="100000">
                                          <p:val>
                                            <p:strVal val="#ppt_y"/>
                                          </p:val>
                                        </p:tav>
                                      </p:tavLst>
                                    </p:anim>
                                    <p:animEffect transition="in" filter="fade">
                                      <p:cBhvr>
                                        <p:cTn id="34" dur="1000"/>
                                        <p:tgtEl>
                                          <p:spTgt spid="514054">
                                            <p:txEl>
                                              <p:pRg st="1" end="1"/>
                                            </p:txEl>
                                          </p:spTgt>
                                        </p:tgtEl>
                                      </p:cBhvr>
                                    </p:animEffect>
                                  </p:childTnLst>
                                  <p:subTnLst>
                                    <p:audio>
                                      <p:cMediaNode>
                                        <p:cTn display="0" masterRel="sameClick">
                                          <p:stCondLst>
                                            <p:cond evt="begin" delay="0">
                                              <p:tn val="29"/>
                                            </p:cond>
                                          </p:stCondLst>
                                          <p:endCondLst>
                                            <p:cond evt="onStopAudio" delay="0">
                                              <p:tgtEl>
                                                <p:sldTgt/>
                                              </p:tgtEl>
                                            </p:cond>
                                          </p:endCondLst>
                                        </p:cTn>
                                        <p:tgtEl>
                                          <p:sndTgt r:embed="rId4" name="laser.wav"/>
                                        </p:tgtEl>
                                      </p:cMediaNode>
                                    </p:audio>
                                  </p:subTnLst>
                                </p:cTn>
                              </p:par>
                            </p:childTnLst>
                          </p:cTn>
                        </p:par>
                        <p:par>
                          <p:cTn id="35" fill="hold" nodeType="afterGroup">
                            <p:stCondLst>
                              <p:cond delay="8000"/>
                            </p:stCondLst>
                            <p:childTnLst>
                              <p:par>
                                <p:cTn id="36" presetID="1" presetClass="entr" presetSubtype="0" fill="hold" grpId="0" nodeType="afterEffect" nodePh="1">
                                  <p:stCondLst>
                                    <p:cond delay="0"/>
                                  </p:stCondLst>
                                  <p:endCondLst>
                                    <p:cond evt="begin" delay="0">
                                      <p:tn val="36"/>
                                    </p:cond>
                                  </p:endCondLst>
                                  <p:childTnLst>
                                    <p:set>
                                      <p:cBhvr>
                                        <p:cTn id="37" dur="1" fill="hold">
                                          <p:stCondLst>
                                            <p:cond delay="0"/>
                                          </p:stCondLst>
                                        </p:cTn>
                                        <p:tgtEl>
                                          <p:spTgt spid="514052"/>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5" name="applause.wav"/>
                                        </p:tgtEl>
                                      </p:cMediaNode>
                                    </p:audio>
                                  </p:subTnLst>
                                </p:cTn>
                              </p:par>
                            </p:childTnLst>
                          </p:cTn>
                        </p:par>
                      </p:childTnLst>
                    </p:cTn>
                  </p:par>
                  <p:par>
                    <p:cTn id="38" fill="hold" nodeType="clickPar">
                      <p:stCondLst>
                        <p:cond delay="indefinite"/>
                      </p:stCondLst>
                      <p:childTnLst>
                        <p:par>
                          <p:cTn id="39" fill="hold" nodeType="withGroup">
                            <p:stCondLst>
                              <p:cond delay="0"/>
                            </p:stCondLst>
                            <p:childTnLst>
                              <p:par>
                                <p:cTn id="40" presetID="34" presetClass="entr" presetSubtype="0" fill="hold" grpId="0" nodeType="clickEffect">
                                  <p:stCondLst>
                                    <p:cond delay="0"/>
                                  </p:stCondLst>
                                  <p:iterate type="wd">
                                    <p:tmPct val="10000"/>
                                  </p:iterate>
                                  <p:childTnLst>
                                    <p:set>
                                      <p:cBhvr>
                                        <p:cTn id="41" dur="1" fill="hold">
                                          <p:stCondLst>
                                            <p:cond delay="0"/>
                                          </p:stCondLst>
                                        </p:cTn>
                                        <p:tgtEl>
                                          <p:spTgt spid="514051"/>
                                        </p:tgtEl>
                                        <p:attrNameLst>
                                          <p:attrName>style.visibility</p:attrName>
                                        </p:attrNameLst>
                                      </p:cBhvr>
                                      <p:to>
                                        <p:strVal val="visible"/>
                                      </p:to>
                                    </p:set>
                                    <p:anim from="(-#ppt_w/2)" to="(#ppt_x)" calcmode="lin" valueType="num">
                                      <p:cBhvr>
                                        <p:cTn id="42" dur="600" fill="hold">
                                          <p:stCondLst>
                                            <p:cond delay="0"/>
                                          </p:stCondLst>
                                        </p:cTn>
                                        <p:tgtEl>
                                          <p:spTgt spid="514051"/>
                                        </p:tgtEl>
                                        <p:attrNameLst>
                                          <p:attrName>ppt_x</p:attrName>
                                        </p:attrNameLst>
                                      </p:cBhvr>
                                    </p:anim>
                                    <p:anim from="0" to="-1.0" calcmode="lin" valueType="num">
                                      <p:cBhvr>
                                        <p:cTn id="43" dur="200" decel="50000" autoRev="1" fill="hold">
                                          <p:stCondLst>
                                            <p:cond delay="600"/>
                                          </p:stCondLst>
                                        </p:cTn>
                                        <p:tgtEl>
                                          <p:spTgt spid="514051"/>
                                        </p:tgtEl>
                                        <p:attrNameLst>
                                          <p:attrName>xshear</p:attrName>
                                        </p:attrNameLst>
                                      </p:cBhvr>
                                    </p:anim>
                                    <p:animScale>
                                      <p:cBhvr>
                                        <p:cTn id="44" dur="200" decel="100000" autoRev="1" fill="hold">
                                          <p:stCondLst>
                                            <p:cond delay="600"/>
                                          </p:stCondLst>
                                        </p:cTn>
                                        <p:tgtEl>
                                          <p:spTgt spid="514051"/>
                                        </p:tgtEl>
                                      </p:cBhvr>
                                      <p:from x="100000" y="100000"/>
                                      <p:to x="80000" y="100000"/>
                                    </p:animScale>
                                    <p:anim by="(#ppt_h/3+#ppt_w*0.1)" calcmode="lin" valueType="num">
                                      <p:cBhvr additive="sum">
                                        <p:cTn id="45" dur="200" decel="100000" autoRev="1" fill="hold">
                                          <p:stCondLst>
                                            <p:cond delay="600"/>
                                          </p:stCondLst>
                                        </p:cTn>
                                        <p:tgtEl>
                                          <p:spTgt spid="514051"/>
                                        </p:tgtEl>
                                        <p:attrNameLst>
                                          <p:attrName>ppt_x</p:attrName>
                                        </p:attrNameLst>
                                      </p:cBhvr>
                                    </p:anim>
                                  </p:childTnLst>
                                  <p:subTnLst>
                                    <p:audio>
                                      <p:cMediaNode>
                                        <p:cTn display="0" masterRel="sameClick">
                                          <p:stCondLst>
                                            <p:cond evt="begin" delay="0">
                                              <p:tn val="40"/>
                                            </p:cond>
                                          </p:stCondLst>
                                          <p:endCondLst>
                                            <p:cond evt="onStopAudio" delay="0">
                                              <p:tgtEl>
                                                <p:sldTgt/>
                                              </p:tgtEl>
                                            </p:cond>
                                          </p:endCondLst>
                                        </p:cTn>
                                        <p:tgtEl>
                                          <p:sndTgt r:embed="rId6"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t>تث 29: 29</a:t>
            </a:r>
            <a:endParaRPr lang="en-US" sz="3200" kern="1200" dirty="0"/>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dirty="0"/>
              <a:t> </a:t>
            </a:r>
            <a:r>
              <a:rPr lang="ar-JO" dirty="0">
                <a:solidFill>
                  <a:srgbClr val="FFFF00"/>
                </a:solidFill>
              </a:rPr>
              <a:t>السَّرَائِرُ لِلرَّبِّ إِلهِنَا </a:t>
            </a:r>
            <a:r>
              <a:rPr lang="ar-JO" dirty="0"/>
              <a:t>وَالمُعْلنَاتُ لنَا وَلِبَنِينَا إِلى الأَبَدِ لِنَعْمَل بِجَمِيعِ كَلِمَاتِ هَذِهِ الشَّرِيعَةِ .</a:t>
            </a:r>
          </a:p>
          <a:p>
            <a:pPr algn="r" rtl="1">
              <a:defRPr/>
            </a:pPr>
            <a:endParaRPr lang="en-US"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293107157"/>
      </p:ext>
    </p:extLst>
  </p:cSld>
  <p:clrMapOvr>
    <a:masterClrMapping/>
  </p:clrMapOvr>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t>تث 29: 29</a:t>
            </a:r>
            <a:endParaRPr lang="en-US" sz="3200" kern="1200" dirty="0"/>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 السَّرَائِرُ لِلرَّبِّ إِلهِنَا </a:t>
            </a:r>
            <a:r>
              <a:rPr kumimoji="0" lang="ar-JO" sz="4400" b="0" i="0" u="none" strike="noStrike" kern="1200" cap="none" spc="0" normalizeH="0" baseline="0" noProof="0" dirty="0">
                <a:ln>
                  <a:noFill/>
                </a:ln>
                <a:solidFill>
                  <a:srgbClr val="FFFF00"/>
                </a:solidFill>
                <a:effectLst/>
                <a:uLnTx/>
                <a:uFillTx/>
                <a:latin typeface="Arial"/>
                <a:ea typeface="ＭＳ Ｐゴシック" pitchFamily="-108" charset="-128"/>
                <a:cs typeface="Arial"/>
              </a:rPr>
              <a:t>وَالمُعْلنَاتُ لنَا وَلِبَنِينَا إِلى الأَبَدِ </a:t>
            </a:r>
            <a:r>
              <a:rPr kumimoji="0" lang="ar-JO" sz="44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54272993"/>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rPr>
              <a:t>لا تربكني  الأجزاء التي لا أفهمها من الكتاب المقدّس لكن الأجزاء التي أفهمها</a:t>
            </a:r>
            <a:endParaRPr lang="en-US" sz="4000" b="1" dirty="0">
              <a:solidFill>
                <a:srgbClr val="FFFFFF"/>
              </a:solidFill>
            </a:endParaRPr>
          </a:p>
          <a:p>
            <a:pPr>
              <a:defRPr/>
            </a:pPr>
            <a:endParaRPr lang="en-US" sz="4000" b="1" dirty="0">
              <a:solidFill>
                <a:srgbClr val="FFFFFF"/>
              </a:solidFill>
            </a:endParaRPr>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b="1" dirty="0"/>
              <a:t>— </a:t>
            </a:r>
            <a:r>
              <a:rPr lang="ar-JO" sz="3200" b="1" dirty="0"/>
              <a:t>مارك توين</a:t>
            </a:r>
            <a:r>
              <a:rPr lang="en-US" sz="3200" b="1" dirty="0"/>
              <a:t> — </a:t>
            </a:r>
            <a:endParaRPr lang="en-US" sz="32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970758987"/>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t>تث 29: 29</a:t>
            </a:r>
            <a:endParaRPr lang="en-US" sz="3200" kern="1200" dirty="0"/>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 السَّرَائِرُ لِلرَّبِّ إِلهِنَا وَالمُعْلنَاتُ لنَا وَلِبَنِينَا إِلى </a:t>
            </a:r>
            <a:r>
              <a:rPr kumimoji="0" lang="ar-JO" sz="4400" b="0" i="0" u="none" strike="noStrike" kern="1200" cap="none" spc="0" normalizeH="0" baseline="0" noProof="0" dirty="0">
                <a:ln>
                  <a:noFill/>
                </a:ln>
                <a:solidFill>
                  <a:srgbClr val="FFFF00"/>
                </a:solidFill>
                <a:effectLst/>
                <a:uLnTx/>
                <a:uFillTx/>
                <a:latin typeface="Arial"/>
                <a:ea typeface="ＭＳ Ｐゴシック" pitchFamily="-108" charset="-128"/>
                <a:cs typeface="Arial"/>
              </a:rPr>
              <a:t>الأَبَدِ 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339065648"/>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لا تجبر الله أن يخبرك بالأمور </a:t>
            </a:r>
            <a:br>
              <a:rPr lang="ar-JO"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التي لا يريد إخبارك بها</a:t>
            </a:r>
            <a:r>
              <a:rPr lang="en-US" b="1"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السرائر للرب 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المعلنات لنا و لبنينا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إلى الأبد لنعمل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بجميع كلمات هذه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29: 29 فاندايك</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الأسرار لإلهنا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أما ما</a:t>
            </a:r>
            <a:r>
              <a:rPr kumimoji="0" lang="ar-JO" sz="2800" b="1" i="0"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يعلنه فهو لنا و لأولادنا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لكي نطيع جميع كلام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هذه الشريعة</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 29: 29 المبسطة</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41908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30</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374097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dirty="0">
                <a:solidFill>
                  <a:srgbClr val="FFFFFF"/>
                </a:solidFill>
                <a:latin typeface="Arial" panose="020B0604020202020204" pitchFamily="34" charset="0"/>
                <a:cs typeface="Arial" panose="020B0604020202020204" pitchFamily="34" charset="0"/>
              </a:rPr>
              <a:t>نداء لطاعة العهد </a:t>
            </a:r>
            <a:r>
              <a:rPr lang="ar-JO" sz="2000" dirty="0">
                <a:solidFill>
                  <a:srgbClr val="EBF010"/>
                </a:solidFill>
                <a:latin typeface="Arial" panose="020B0604020202020204" pitchFamily="34" charset="0"/>
                <a:cs typeface="Arial" panose="020B0604020202020204" pitchFamily="34" charset="0"/>
              </a:rPr>
              <a:t>(29)</a:t>
            </a:r>
            <a:endParaRPr lang="en-US" sz="3600" dirty="0">
              <a:solidFill>
                <a:srgbClr val="FFFFFF"/>
              </a:solidFill>
              <a:latin typeface="Arial" panose="020B0604020202020204" pitchFamily="34" charset="0"/>
              <a:cs typeface="Arial" panose="020B0604020202020204" pitchFamily="34" charset="0"/>
            </a:endParaRPr>
          </a:p>
        </p:txBody>
      </p:sp>
      <p:sp>
        <p:nvSpPr>
          <p:cNvPr id="67588" name="Text Box 4"/>
          <p:cNvSpPr txBox="1">
            <a:spLocks noChangeArrowheads="1"/>
          </p:cNvSpPr>
          <p:nvPr/>
        </p:nvSpPr>
        <p:spPr bwMode="auto">
          <a:xfrm>
            <a:off x="152400" y="2879725"/>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dirty="0">
                <a:solidFill>
                  <a:srgbClr val="FFFFFF"/>
                </a:solidFill>
                <a:latin typeface="Arial" panose="020B0604020202020204" pitchFamily="34" charset="0"/>
                <a:cs typeface="Arial" panose="020B0604020202020204" pitchFamily="34" charset="0"/>
              </a:rPr>
              <a:t>تشتيت و استرداد إسرائيل </a:t>
            </a:r>
            <a:r>
              <a:rPr lang="ar-JO" sz="2000" dirty="0">
                <a:solidFill>
                  <a:srgbClr val="EBF010"/>
                </a:solidFill>
                <a:latin typeface="Arial" panose="020B0604020202020204" pitchFamily="34" charset="0"/>
                <a:cs typeface="Arial" panose="020B0604020202020204" pitchFamily="34" charset="0"/>
              </a:rPr>
              <a:t>(30: 1-10)</a:t>
            </a:r>
            <a:endParaRPr lang="en-US" sz="3600" dirty="0">
              <a:solidFill>
                <a:srgbClr val="FFFFFF"/>
              </a:solidFill>
              <a:latin typeface="Arial" panose="020B0604020202020204" pitchFamily="34" charset="0"/>
              <a:cs typeface="Arial" panose="020B0604020202020204" pitchFamily="34" charset="0"/>
            </a:endParaRPr>
          </a:p>
        </p:txBody>
      </p:sp>
      <p:sp>
        <p:nvSpPr>
          <p:cNvPr id="67589" name="Text Box 5"/>
          <p:cNvSpPr txBox="1">
            <a:spLocks noChangeArrowheads="1"/>
          </p:cNvSpPr>
          <p:nvPr/>
        </p:nvSpPr>
        <p:spPr bwMode="auto">
          <a:xfrm>
            <a:off x="153988" y="3859213"/>
            <a:ext cx="8990012" cy="175432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lgn="r">
              <a:buFont typeface="Sweet Hearts BV" pitchFamily="34" charset="0"/>
              <a:buNone/>
              <a:defRPr/>
            </a:pPr>
            <a:r>
              <a:rPr lang="ar-JO" sz="3600" dirty="0">
                <a:solidFill>
                  <a:srgbClr val="FFFFFF"/>
                </a:solidFill>
                <a:latin typeface="Arial" panose="020B0604020202020204" pitchFamily="34" charset="0"/>
                <a:cs typeface="Arial" panose="020B0604020202020204" pitchFamily="34" charset="0"/>
              </a:rPr>
              <a:t>المصادقة على عهد الأرض </a:t>
            </a:r>
            <a:r>
              <a:rPr lang="ar-JO" sz="2000" dirty="0">
                <a:solidFill>
                  <a:srgbClr val="EBF010"/>
                </a:solidFill>
                <a:latin typeface="Arial" panose="020B0604020202020204" pitchFamily="34" charset="0"/>
                <a:cs typeface="Arial" panose="020B0604020202020204" pitchFamily="34" charset="0"/>
              </a:rPr>
              <a:t>(30: 11-20)</a:t>
            </a:r>
            <a:r>
              <a:rPr lang="en-US" sz="3600" dirty="0">
                <a:solidFill>
                  <a:srgbClr val="FFFFFF"/>
                </a:solidFill>
                <a:latin typeface="Arial" panose="020B0604020202020204" pitchFamily="34" charset="0"/>
                <a:cs typeface="Arial" panose="020B0604020202020204" pitchFamily="34" charset="0"/>
              </a:rPr>
              <a:t> </a:t>
            </a:r>
          </a:p>
          <a:p>
            <a:pPr algn="r">
              <a:buFont typeface="Webdings" pitchFamily="-111" charset="2"/>
              <a:buNone/>
              <a:defRPr/>
            </a:pPr>
            <a:r>
              <a:rPr lang="ar-JO" sz="3600" dirty="0">
                <a:solidFill>
                  <a:srgbClr val="FFFFFF"/>
                </a:solidFill>
                <a:latin typeface="Arial" panose="020B0604020202020204" pitchFamily="34" charset="0"/>
                <a:cs typeface="Arial" panose="020B0604020202020204" pitchFamily="34" charset="0"/>
              </a:rPr>
              <a:t>- الإزدهار نتيجة الطاعة (الحياة)</a:t>
            </a:r>
          </a:p>
          <a:p>
            <a:pPr algn="r">
              <a:buFont typeface="Webdings" pitchFamily="-111" charset="2"/>
              <a:buNone/>
              <a:defRPr/>
            </a:pPr>
            <a:r>
              <a:rPr lang="ar-JO" sz="3600" dirty="0">
                <a:solidFill>
                  <a:srgbClr val="FFFFFF"/>
                </a:solidFill>
                <a:latin typeface="Arial" panose="020B0604020202020204" pitchFamily="34" charset="0"/>
                <a:cs typeface="Arial" panose="020B0604020202020204" pitchFamily="34" charset="0"/>
              </a:rPr>
              <a:t>- الدمار نتيجة العصيان (الموت)</a:t>
            </a:r>
            <a:endParaRPr lang="en-US" sz="3600" dirty="0">
              <a:solidFill>
                <a:srgbClr val="FFFFFF"/>
              </a:solidFill>
              <a:latin typeface="Arial" panose="020B0604020202020204" pitchFamily="34" charset="0"/>
              <a:cs typeface="Arial" panose="020B0604020202020204" pitchFamily="34" charset="0"/>
            </a:endParaRP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815363" y="1459394"/>
            <a:ext cx="1041631" cy="10715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6"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07"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العهد الإبراهيمي</a:t>
            </a:r>
            <a:endParaRPr kumimoji="0" lang="en-US" sz="36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08" name="Rectangle 4"/>
          <p:cNvSpPr>
            <a:spLocks noChangeArrowheads="1"/>
          </p:cNvSpPr>
          <p:nvPr/>
        </p:nvSpPr>
        <p:spPr bwMode="auto">
          <a:xfrm>
            <a:off x="1019175" y="3303588"/>
            <a:ext cx="7086600" cy="28479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40" name="Text Box 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charset="0"/>
                <a:ea typeface="ＭＳ Ｐゴシック" charset="0"/>
              </a:rPr>
              <a:t> </a:t>
            </a:r>
          </a:p>
        </p:txBody>
      </p:sp>
      <p:sp>
        <p:nvSpPr>
          <p:cNvPr id="39941" name="Text Box 6"/>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i="0" u="none" strike="noStrike" kern="1200" cap="none" spc="0" normalizeH="0" baseline="0" noProof="0">
              <a:ln>
                <a:noFill/>
              </a:ln>
              <a:solidFill>
                <a:srgbClr val="00FF00"/>
              </a:solidFill>
              <a:effectLst/>
              <a:uLnTx/>
              <a:uFillTx/>
              <a:latin typeface="Arial" charset="0"/>
              <a:ea typeface="ＭＳ Ｐゴシック" charset="0"/>
            </a:endParaRPr>
          </a:p>
        </p:txBody>
      </p:sp>
      <p:sp>
        <p:nvSpPr>
          <p:cNvPr id="789511" name="Text Box 7"/>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البركة</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2" name="Text Box 8"/>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النسل</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3" name="Text Box 9"/>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الأرض</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7" name="Text Box 13"/>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تك: ١٢: ١-٣</a:t>
            </a:r>
          </a:p>
        </p:txBody>
      </p:sp>
      <p:sp>
        <p:nvSpPr>
          <p:cNvPr id="789518" name="Rectangle 14"/>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4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9" name="Line 15"/>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0" name="Line 16"/>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1" name="Line 17"/>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2" name="Text Box 18"/>
          <p:cNvSpPr txBox="1">
            <a:spLocks noChangeArrowheads="1"/>
          </p:cNvSpPr>
          <p:nvPr/>
        </p:nvSpPr>
        <p:spPr bwMode="auto">
          <a:xfrm>
            <a:off x="4464055" y="5340350"/>
            <a:ext cx="45720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غير مشروط</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3" name="Text Box 19"/>
          <p:cNvSpPr txBox="1">
            <a:spLocks noChangeArrowheads="1"/>
          </p:cNvSpPr>
          <p:nvPr/>
        </p:nvSpPr>
        <p:spPr bwMode="auto">
          <a:xfrm>
            <a:off x="3090868" y="4768850"/>
            <a:ext cx="28194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أبدي</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4" name="Rectangle 20"/>
          <p:cNvSpPr>
            <a:spLocks noChangeArrowheads="1"/>
          </p:cNvSpPr>
          <p:nvPr/>
        </p:nvSpPr>
        <p:spPr bwMode="auto">
          <a:xfrm>
            <a:off x="1675582" y="4204696"/>
            <a:ext cx="1343638" cy="646331"/>
          </a:xfrm>
          <a:prstGeom prst="rect">
            <a:avLst/>
          </a:prstGeom>
          <a:noFill/>
          <a:ln w="12700">
            <a:noFill/>
            <a:miter lim="800000"/>
            <a:headEnd/>
            <a:tailEnd/>
          </a:ln>
          <a:effectLst/>
        </p:spPr>
        <p:txBody>
          <a:bodyPr wrap="non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حرفي</a:t>
            </a:r>
            <a:r>
              <a:rPr kumimoji="0" lang="ar-JO"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53" name="Text Box 21"/>
          <p:cNvSpPr txBox="1">
            <a:spLocks noChangeArrowheads="1"/>
          </p:cNvSpPr>
          <p:nvPr/>
        </p:nvSpPr>
        <p:spPr bwMode="auto">
          <a:xfrm>
            <a:off x="8601412" y="6445836"/>
            <a:ext cx="38985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rPr>
              <a:t>٣ </a:t>
            </a:r>
          </a:p>
        </p:txBody>
      </p:sp>
      <p:sp>
        <p:nvSpPr>
          <p:cNvPr id="789526" name="Rectangle 22"/>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17</a:t>
            </a:r>
          </a:p>
        </p:txBody>
      </p:sp>
      <p:grpSp>
        <p:nvGrpSpPr>
          <p:cNvPr id="39955" name="Group 24"/>
          <p:cNvGrpSpPr>
            <a:grpSpLocks/>
          </p:cNvGrpSpPr>
          <p:nvPr/>
        </p:nvGrpSpPr>
        <p:grpSpPr bwMode="auto">
          <a:xfrm>
            <a:off x="8004183" y="3432175"/>
            <a:ext cx="1092201" cy="1231900"/>
            <a:chOff x="5042" y="2162"/>
            <a:chExt cx="688" cy="776"/>
          </a:xfrm>
        </p:grpSpPr>
        <p:sp>
          <p:nvSpPr>
            <p:cNvPr id="789529" name="Freeform 25"/>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0" name="AutoShape 26"/>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1" name="Rectangle 27"/>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2" name="AutoShape 28"/>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3" name="Line 29"/>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4" name="Line 30"/>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5" name="Rectangle 31"/>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64" name="Rectangle 32"/>
            <p:cNvSpPr>
              <a:spLocks noChangeArrowheads="1"/>
            </p:cNvSpPr>
            <p:nvPr/>
          </p:nvSpPr>
          <p:spPr bwMode="auto">
            <a:xfrm>
              <a:off x="5157" y="2414"/>
              <a:ext cx="573"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أرضز نسل. بركة</a:t>
              </a:r>
              <a:endParaRPr kumimoji="0" lang="en-US"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5" name="Rectangle 33"/>
            <p:cNvSpPr>
              <a:spLocks noChangeArrowheads="1"/>
            </p:cNvSpPr>
            <p:nvPr/>
          </p:nvSpPr>
          <p:spPr bwMode="auto">
            <a:xfrm>
              <a:off x="5150" y="2302"/>
              <a:ext cx="282"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6" name="Rectangle 34"/>
            <p:cNvSpPr>
              <a:spLocks noChangeArrowheads="1"/>
            </p:cNvSpPr>
            <p:nvPr/>
          </p:nvSpPr>
          <p:spPr bwMode="auto">
            <a:xfrm>
              <a:off x="5042" y="2162"/>
              <a:ext cx="291"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إبراهيم</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39" name="Line 35"/>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0" name="Line 36"/>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1" name="Line 37"/>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grpSp>
      <p:sp>
        <p:nvSpPr>
          <p:cNvPr id="789542" name="Text Box 38"/>
          <p:cNvSpPr txBox="1">
            <a:spLocks noChangeArrowheads="1"/>
          </p:cNvSpPr>
          <p:nvPr/>
        </p:nvSpPr>
        <p:spPr bwMode="auto">
          <a:xfrm>
            <a:off x="0" y="2490788"/>
            <a:ext cx="91440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rPr>
              <a:t>ثلاث ميزات جوهرية</a:t>
            </a:r>
            <a:endParaRPr kumimoji="0" lang="en-US"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35" name="Picture 16">
            <a:extLst>
              <a:ext uri="{FF2B5EF4-FFF2-40B4-BE49-F238E27FC236}">
                <a16:creationId xmlns:a16="http://schemas.microsoft.com/office/drawing/2014/main" id="{7024E8EB-C652-E4E5-ADED-1F56C3C8ACEF}"/>
              </a:ext>
            </a:extLst>
          </p:cNvPr>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5692" y="2493370"/>
            <a:ext cx="4103683" cy="129440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7212946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89542"/>
                                        </p:tgtEl>
                                        <p:attrNameLst>
                                          <p:attrName>style.visibility</p:attrName>
                                        </p:attrNameLst>
                                      </p:cBhvr>
                                      <p:to>
                                        <p:strVal val="visible"/>
                                      </p:to>
                                    </p:set>
                                    <p:animEffect transition="in" filter="wipe(left)">
                                      <p:cBhvr>
                                        <p:cTn id="7" dur="500"/>
                                        <p:tgtEl>
                                          <p:spTgt spid="7895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789524">
                                            <p:txEl>
                                              <p:pRg st="0" end="0"/>
                                            </p:txEl>
                                          </p:spTgt>
                                        </p:tgtEl>
                                        <p:attrNameLst>
                                          <p:attrName>style.visibility</p:attrName>
                                        </p:attrNameLst>
                                      </p:cBhvr>
                                      <p:to>
                                        <p:strVal val="visible"/>
                                      </p:to>
                                    </p:set>
                                    <p:animEffect transition="in" filter="box(out)">
                                      <p:cBhvr>
                                        <p:cTn id="12" dur="500"/>
                                        <p:tgtEl>
                                          <p:spTgt spid="78952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789523">
                                            <p:txEl>
                                              <p:pRg st="0" end="0"/>
                                            </p:txEl>
                                          </p:spTgt>
                                        </p:tgtEl>
                                        <p:attrNameLst>
                                          <p:attrName>style.visibility</p:attrName>
                                        </p:attrNameLst>
                                      </p:cBhvr>
                                      <p:to>
                                        <p:strVal val="visible"/>
                                      </p:to>
                                    </p:set>
                                    <p:animEffect transition="in" filter="box(out)">
                                      <p:cBhvr>
                                        <p:cTn id="17" dur="500"/>
                                        <p:tgtEl>
                                          <p:spTgt spid="78952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789522">
                                            <p:txEl>
                                              <p:pRg st="0" end="0"/>
                                            </p:txEl>
                                          </p:spTgt>
                                        </p:tgtEl>
                                        <p:attrNameLst>
                                          <p:attrName>style.visibility</p:attrName>
                                        </p:attrNameLst>
                                      </p:cBhvr>
                                      <p:to>
                                        <p:strVal val="visible"/>
                                      </p:to>
                                    </p:set>
                                    <p:animEffect transition="in" filter="box(out)">
                                      <p:cBhvr>
                                        <p:cTn id="22" dur="500"/>
                                        <p:tgtEl>
                                          <p:spTgt spid="789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9522" grpId="0" build="p" autoUpdateAnimBg="0"/>
      <p:bldP spid="789523" grpId="0" build="p" autoUpdateAnimBg="0"/>
      <p:bldP spid="789524" grpId="0" build="p" autoUpdateAnimBg="0"/>
      <p:bldP spid="789542" grpId="0"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5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الإبراهيمي</a:t>
            </a:r>
            <a:endParaRPr kumimoji="0" lang="en-US" sz="3600" b="0"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u="none" strike="noStrike" kern="1200" cap="none" spc="0" normalizeH="0" baseline="0" noProof="0">
                <a:ln>
                  <a:noFill/>
                </a:ln>
                <a:solidFill>
                  <a:srgbClr val="FFA27C"/>
                </a:solidFill>
                <a:effectLst/>
                <a:uLnTx/>
                <a:uFillTx/>
                <a:latin typeface="Arial" charset="0"/>
                <a:ea typeface="ＭＳ Ｐゴシック"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charset="0"/>
              <a:ea typeface="ＭＳ Ｐゴシック"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بركة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نسل</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أرض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itchFamily="-107" charset="0"/>
                <a:ea typeface="ＭＳ Ｐゴシック" charset="0"/>
              </a:rPr>
              <a:t>12: 1</a:t>
            </a:r>
            <a:endParaRPr kumimoji="0" lang="en-US" sz="4000" b="1" u="none" strike="noStrike" kern="1200" cap="none" spc="0" normalizeH="0" baseline="0" noProof="0" dirty="0">
              <a:ln>
                <a:noFill/>
              </a:ln>
              <a:solidFill>
                <a:srgbClr val="FAFD00"/>
              </a:solidFill>
              <a:effectLst/>
              <a:uLnTx/>
              <a:uFillTx/>
              <a:latin typeface="Arial" pitchFamily="-107" charset="0"/>
              <a:ea typeface="ＭＳ Ｐゴシック" charset="0"/>
            </a:endParaRP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itchFamily="-107" charset="0"/>
                <a:ea typeface="ＭＳ Ｐゴシック" charset="0"/>
              </a:rPr>
              <a:t>12: 3</a:t>
            </a:r>
            <a:endParaRPr kumimoji="0" lang="en-US" sz="4000" b="1" u="none" strike="noStrike" kern="1200" cap="none" spc="0" normalizeH="0" baseline="0" noProof="0" dirty="0">
              <a:ln>
                <a:noFill/>
              </a:ln>
              <a:solidFill>
                <a:srgbClr val="FAFD00"/>
              </a:solidFill>
              <a:effectLst/>
              <a:uLnTx/>
              <a:uFillTx/>
              <a:latin typeface="Arial" pitchFamily="-107" charset="0"/>
              <a:ea typeface="ＭＳ Ｐゴシック" charset="0"/>
            </a:endParaRP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itchFamily="-107" charset="0"/>
                <a:ea typeface="ＭＳ Ｐゴシック" charset="0"/>
              </a:rPr>
              <a:t>12: 2</a:t>
            </a:r>
            <a:endParaRPr kumimoji="0" lang="en-US" sz="4000" b="1" u="none" strike="noStrike" kern="1200" cap="none" spc="0" normalizeH="0" baseline="0" noProof="0" dirty="0">
              <a:ln>
                <a:noFill/>
              </a:ln>
              <a:solidFill>
                <a:srgbClr val="FAFD00"/>
              </a:solidFill>
              <a:effectLst/>
              <a:uLnTx/>
              <a:uFillTx/>
              <a:latin typeface="Arial" pitchFamily="-107" charset="0"/>
              <a:ea typeface="ＭＳ Ｐゴシック" charset="0"/>
            </a:endParaRP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 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("الدعوة")</a:t>
            </a:r>
            <a:endParaRPr kumimoji="0" lang="en-US" sz="2400" b="0"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81" name="Rectangle 25"/>
          <p:cNvSpPr>
            <a:spLocks noChangeArrowheads="1"/>
          </p:cNvSpPr>
          <p:nvPr/>
        </p:nvSpPr>
        <p:spPr bwMode="auto">
          <a:xfrm>
            <a:off x="2300289" y="5116513"/>
            <a:ext cx="4875928" cy="13208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0" b="0" u="none" strike="noStrike" kern="1200" cap="none" spc="0" normalizeH="0" baseline="0" noProof="0" dirty="0">
                <a:ln>
                  <a:noFill/>
                </a:ln>
                <a:solidFill>
                  <a:srgbClr val="FFFFFF"/>
                </a:solidFill>
                <a:effectLst/>
                <a:uLnTx/>
                <a:uFillTx/>
                <a:latin typeface="Times" charset="0"/>
                <a:ea typeface="ＭＳ Ｐゴシック" charset="0"/>
                <a:cs typeface="Arial" panose="020B0604020202020204" pitchFamily="34" charset="0"/>
              </a:rPr>
              <a:t>"أ – ن – ب"</a:t>
            </a:r>
            <a:endParaRPr kumimoji="0" lang="en-US" sz="80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85"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16</a:t>
            </a:r>
          </a:p>
        </p:txBody>
      </p:sp>
      <p:sp>
        <p:nvSpPr>
          <p:cNvPr id="37907" name="Text Box 30"/>
          <p:cNvSpPr txBox="1">
            <a:spLocks noChangeArrowheads="1"/>
          </p:cNvSpPr>
          <p:nvPr/>
        </p:nvSpPr>
        <p:spPr bwMode="auto">
          <a:xfrm>
            <a:off x="8639083" y="6449011"/>
            <a:ext cx="31451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3</a:t>
            </a:r>
          </a:p>
        </p:txBody>
      </p:sp>
      <p:sp>
        <p:nvSpPr>
          <p:cNvPr id="37908" name="Text Box 31"/>
          <p:cNvSpPr txBox="1">
            <a:spLocks noChangeArrowheads="1"/>
          </p:cNvSpPr>
          <p:nvPr/>
        </p:nvSpPr>
        <p:spPr bwMode="auto">
          <a:xfrm>
            <a:off x="6986396" y="6240870"/>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charset="0"/>
                <a:ea typeface="ＭＳ Ｐゴシック"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000000"/>
                  </a:solidFill>
                  <a:effectLst/>
                  <a:uLnTx/>
                  <a:uFillTx/>
                  <a:latin typeface="Helvetica" charset="0"/>
                  <a:ea typeface="ＭＳ Ｐゴシック" charset="0"/>
                </a:rPr>
                <a:t>L - S - B</a:t>
              </a:r>
            </a:p>
          </p:txBody>
        </p:sp>
        <p:sp>
          <p:nvSpPr>
            <p:cNvPr id="37921" name="Rectangle 55"/>
            <p:cNvSpPr>
              <a:spLocks noChangeArrowheads="1"/>
            </p:cNvSpPr>
            <p:nvPr/>
          </p:nvSpPr>
          <p:spPr bwMode="auto">
            <a:xfrm>
              <a:off x="5150" y="2302"/>
              <a:ext cx="45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Helvetica" charset="0"/>
                  <a:ea typeface="ＭＳ Ｐゴシック" charset="0"/>
                </a:rPr>
                <a:t>The CALL</a:t>
              </a:r>
            </a:p>
          </p:txBody>
        </p:sp>
        <p:sp>
          <p:nvSpPr>
            <p:cNvPr id="37922" name="Rectangle 56"/>
            <p:cNvSpPr>
              <a:spLocks noChangeArrowheads="1"/>
            </p:cNvSpPr>
            <p:nvPr/>
          </p:nvSpPr>
          <p:spPr bwMode="auto">
            <a:xfrm>
              <a:off x="5042" y="2162"/>
              <a:ext cx="439"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Chicago" charset="0"/>
                  <a:ea typeface="ＭＳ Ｐゴシック"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Times"/>
                <a:ea typeface="ＭＳ Ｐゴシック"/>
                <a:cs typeface="ＭＳ Ｐゴシック"/>
              </a:rPr>
              <a:t>The Elements Expanded</a:t>
            </a:r>
            <a:r>
              <a:rPr lang="en-US"/>
              <a:t> </a:t>
            </a:r>
          </a:p>
        </p:txBody>
      </p:sp>
    </p:spTree>
    <p:extLst>
      <p:ext uri="{BB962C8B-B14F-4D97-AF65-F5344CB8AC3E}">
        <p14:creationId xmlns:p14="http://schemas.microsoft.com/office/powerpoint/2010/main" val="17430259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898525" y="954088"/>
            <a:ext cx="7866063" cy="765818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الوعد بالسبي والعودة      </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1و</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َعِنْدَمَا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تَحِلُّ بِكُمْ هَذِهِ الْبَرَكَاتُ وَاللَّعْنَاتُ</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كُلُّهَا الَّتِي وَضَعْتُهَا أَمَامَكُمْ،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وَرَدَّدْتُمُوهَا فِي قُلُوبِكُمْ </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 الأُمَمِ حَيْثُ شَتَّتَكُمُ الرَّبُّ إِلَهُكُمْ،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وَرَجَعْتُم</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إِلَى الرَّبِّ إِلَهِكُمْ أَنْتُمْ وَبَنُوكُمْ،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وَسَمِعْتُمْ لِصَوْتِهِ مِنْ كُلِّ قُلُوبِكُمْ وَنُفُوسِكُمْ بِحَسَبِ كُلِّ مَا أَنَا أُوصِيكُمْ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بِهِ الْيَوْمَ، 3ف</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الرَّبَّ إِلَهَكُمْ يَرُدُّ سَبْيَكُمْ وَيَرْحَمُكُمْ،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وَيَلُّمُ شَتَاتَكُمْ مِنْ بَيْنِ جَمِيعِ الشُّعُوبِ</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الَّذِينَ نَفَاكُمُ الرَّبُّ إِلَهُكُمْ إِلَيْهِمْ</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Rectangle 4"/>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23558" name="Oval 6"/>
          <p:cNvSpPr>
            <a:spLocks noChangeArrowheads="1"/>
          </p:cNvSpPr>
          <p:nvPr/>
        </p:nvSpPr>
        <p:spPr bwMode="auto">
          <a:xfrm>
            <a:off x="4211960" y="2857500"/>
            <a:ext cx="93610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Times New Roman" charset="0"/>
                <a:ea typeface="ＭＳ Ｐゴシック" charset="0"/>
              </a:rPr>
              <a:t>44</a:t>
            </a:r>
            <a:endParaRPr kumimoji="0" lang="en-US" sz="2400" b="0" i="0" u="none" strike="noStrike" kern="1200" cap="none" spc="0" normalizeH="0" baseline="0" noProof="0" dirty="0">
              <a:ln>
                <a:noFill/>
              </a:ln>
              <a:solidFill>
                <a:srgbClr val="FFD34A"/>
              </a:solidFill>
              <a:effectLst/>
              <a:uLnTx/>
              <a:uFillTx/>
              <a:latin typeface="Times New Roman" charset="0"/>
              <a:ea typeface="ＭＳ Ｐゴシック" charset="0"/>
            </a:endParaRPr>
          </a:p>
        </p:txBody>
      </p:sp>
      <p:sp>
        <p:nvSpPr>
          <p:cNvPr id="23581" name="Rectangle 29"/>
          <p:cNvSpPr>
            <a:spLocks noGrp="1" noChangeArrowheads="1"/>
          </p:cNvSpPr>
          <p:nvPr>
            <p:ph type="title" idx="4294967295"/>
          </p:nvPr>
        </p:nvSpPr>
        <p:spPr bwMode="auto">
          <a:xfrm>
            <a:off x="1143000" y="337964"/>
            <a:ext cx="7772400" cy="652636"/>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ar-JO" sz="3200" b="1" dirty="0">
                <a:solidFill>
                  <a:schemeClr val="tx1"/>
                </a:solidFill>
                <a:effectLst/>
                <a:latin typeface="Arial" panose="020B0604020202020204" pitchFamily="34" charset="0"/>
                <a:ea typeface="ＭＳ Ｐゴシック" charset="0"/>
                <a:cs typeface="Arial" panose="020B0604020202020204" pitchFamily="34" charset="0"/>
              </a:rPr>
              <a:t>تثنية 30: 1- 4</a:t>
            </a:r>
            <a:endParaRPr lang="en-US" dirty="0">
              <a:latin typeface="Arial" panose="020B0604020202020204" pitchFamily="34" charset="0"/>
              <a:ea typeface="ＭＳ Ｐゴシック" charset="0"/>
              <a:cs typeface="Arial" panose="020B0604020202020204" pitchFamily="34" charset="0"/>
            </a:endParaRPr>
          </a:p>
        </p:txBody>
      </p:sp>
      <p:sp>
        <p:nvSpPr>
          <p:cNvPr id="30" name="Oval 6"/>
          <p:cNvSpPr>
            <a:spLocks noChangeArrowheads="1"/>
          </p:cNvSpPr>
          <p:nvPr/>
        </p:nvSpPr>
        <p:spPr bwMode="auto">
          <a:xfrm>
            <a:off x="5796136" y="3356992"/>
            <a:ext cx="1008112"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1" name="Oval 6"/>
          <p:cNvSpPr>
            <a:spLocks noChangeArrowheads="1"/>
          </p:cNvSpPr>
          <p:nvPr/>
        </p:nvSpPr>
        <p:spPr bwMode="auto">
          <a:xfrm>
            <a:off x="3923928" y="4211681"/>
            <a:ext cx="57606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2" name="Oval 6"/>
          <p:cNvSpPr>
            <a:spLocks noChangeArrowheads="1"/>
          </p:cNvSpPr>
          <p:nvPr/>
        </p:nvSpPr>
        <p:spPr bwMode="auto">
          <a:xfrm>
            <a:off x="6156176" y="4581128"/>
            <a:ext cx="792088"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Tree>
    <p:extLst>
      <p:ext uri="{BB962C8B-B14F-4D97-AF65-F5344CB8AC3E}">
        <p14:creationId xmlns:p14="http://schemas.microsoft.com/office/powerpoint/2010/main" val="3220820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5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سفراً ثانياً</a:t>
            </a:r>
            <a:endParaRPr kumimoji="0" lang="en-US" sz="5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68" name="Title 3"/>
          <p:cNvSpPr>
            <a:spLocks noGrp="1"/>
          </p:cNvSpPr>
          <p:nvPr>
            <p:ph type="title" idx="4294967295"/>
          </p:nvPr>
        </p:nvSpPr>
        <p:spPr>
          <a:xfrm>
            <a:off x="0" y="152400"/>
            <a:ext cx="9144000" cy="1404938"/>
          </a:xfrm>
        </p:spPr>
        <p:txBody>
          <a:bodyPr/>
          <a:lstStyle/>
          <a:p>
            <a:r>
              <a:rPr lang="ar-JO" dirty="0">
                <a:solidFill>
                  <a:srgbClr val="FFFFFF"/>
                </a:solidFill>
                <a:latin typeface="Arial" charset="0"/>
                <a:ea typeface="ＭＳ Ｐゴシック" charset="0"/>
              </a:rPr>
              <a:t>من يريد أن يكون ...</a:t>
            </a:r>
            <a:endParaRPr lang="en-US"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132087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5وَيُعِيدُكُمْ إِلَى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الأَرْضِ</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الَّتِي وَرِثَهَا آبَاؤُكُمْ</a:t>
            </a:r>
            <a:r>
              <a:rPr kumimoji="0" lang="ar-JO" sz="28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فَتَمْتَلِكُونَهَا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وَيُحْسِنُ إِلَيْكُمْ وَيُكَثِّرُكُمْ أَكْثَرَ مِنْ آبَائِكُمْ.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30</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وعود الأرض (الفلسطينية)</a:t>
            </a:r>
            <a:endParaRPr kumimoji="0" lang="en-US" sz="2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357383" name="Oval 7"/>
          <p:cNvSpPr>
            <a:spLocks noChangeArrowheads="1"/>
          </p:cNvSpPr>
          <p:nvPr/>
        </p:nvSpPr>
        <p:spPr bwMode="auto">
          <a:xfrm>
            <a:off x="5292080" y="1728788"/>
            <a:ext cx="108012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pitchFamily="-107" charset="0"/>
              <a:ea typeface="ＭＳ Ｐゴシック"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29</a:t>
            </a:r>
          </a:p>
        </p:txBody>
      </p:sp>
      <p:sp>
        <p:nvSpPr>
          <p:cNvPr id="61464" name="Text Box 51"/>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7430" name="Rectangle 54"/>
          <p:cNvSpPr>
            <a:spLocks noChangeArrowheads="1"/>
          </p:cNvSpPr>
          <p:nvPr/>
        </p:nvSpPr>
        <p:spPr bwMode="auto">
          <a:xfrm>
            <a:off x="519113" y="7938"/>
            <a:ext cx="898526" cy="17208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0" i="0" u="none" strike="noStrike" kern="1200" cap="none" spc="0" normalizeH="0" baseline="0" noProof="0" dirty="0">
                <a:ln>
                  <a:noFill/>
                </a:ln>
                <a:solidFill>
                  <a:srgbClr val="FFFF00"/>
                </a:solidFill>
                <a:effectLst/>
                <a:uLnTx/>
                <a:uFillTx/>
                <a:latin typeface="Times" charset="0"/>
                <a:ea typeface="ＭＳ Ｐゴシック" charset="0"/>
              </a:rPr>
              <a:t>7</a:t>
            </a:r>
            <a:endPar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endParaRPr>
          </a:p>
        </p:txBody>
      </p:sp>
      <p:sp>
        <p:nvSpPr>
          <p:cNvPr id="357432" name="Text Box 56"/>
          <p:cNvSpPr txBox="1">
            <a:spLocks noChangeArrowheads="1"/>
          </p:cNvSpPr>
          <p:nvPr/>
        </p:nvSpPr>
        <p:spPr bwMode="auto">
          <a:xfrm>
            <a:off x="1016000" y="3910013"/>
            <a:ext cx="6959600" cy="138499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rPr>
              <a:t> </a:t>
            </a:r>
            <a:r>
              <a:rPr kumimoji="0" lang="ar-JO" sz="2800" b="1" i="0"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6وَيُطَهِّرُ الرَّبُّ إِلَهُكُمْ قُلُوبَكُمْ وَقُلُوبَ نَسْلِكُمْ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لِتُحِبُّوا الرَّبَّ إِلَهَكُمْ مِنْ كُلِّ قُلُوبِكُمْ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وَمِنْ كُلِّ نُفُوسِكُمْ لِتَحْيَوْا مُطْمَئِنِّينَ</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Comic Sans MS" charset="0"/>
                <a:ea typeface="ＭＳ Ｐゴシック" charset="0"/>
              </a:rPr>
              <a:t>2</a:t>
            </a:r>
            <a:endParaRPr kumimoji="0" lang="en-US" sz="1400" b="1" i="0" u="none" strike="noStrike" kern="1200" cap="none" spc="0" normalizeH="0" baseline="0" noProof="0">
              <a:ln>
                <a:noFill/>
              </a:ln>
              <a:solidFill>
                <a:srgbClr val="00DFCA"/>
              </a:solidFill>
              <a:effectLst/>
              <a:uLnTx/>
              <a:uFillTx/>
              <a:latin typeface="Comic Sans MS" charset="0"/>
              <a:ea typeface="ＭＳ Ｐゴシック" charset="0"/>
            </a:endParaRPr>
          </a:p>
        </p:txBody>
      </p:sp>
    </p:spTree>
    <p:extLst>
      <p:ext uri="{BB962C8B-B14F-4D97-AF65-F5344CB8AC3E}">
        <p14:creationId xmlns:p14="http://schemas.microsoft.com/office/powerpoint/2010/main" val="1084156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3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الابراهيمي</a:t>
            </a:r>
            <a:endParaRPr kumimoji="0" lang="en-US" sz="3600" b="0"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1" name="Rectangle 5"/>
          <p:cNvSpPr>
            <a:spLocks noChangeArrowheads="1"/>
          </p:cNvSpPr>
          <p:nvPr/>
        </p:nvSpPr>
        <p:spPr bwMode="auto">
          <a:xfrm>
            <a:off x="1223025" y="5154613"/>
            <a:ext cx="2164054" cy="52065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تثنية30: 1- 10</a:t>
            </a:r>
            <a:endParaRPr kumimoji="0" lang="en-US"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2"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البركات</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7" name="Text Box 11"/>
          <p:cNvSpPr txBox="1">
            <a:spLocks noChangeArrowheads="1"/>
          </p:cNvSpPr>
          <p:nvPr/>
        </p:nvSpPr>
        <p:spPr bwMode="auto">
          <a:xfrm>
            <a:off x="3722688" y="3670300"/>
            <a:ext cx="1574800" cy="1200329"/>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النمو والكثرة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4000" b="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65435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النداء</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0"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4" name="Group 21"/>
          <p:cNvGrpSpPr>
            <a:grpSpLocks/>
          </p:cNvGrpSpPr>
          <p:nvPr/>
        </p:nvGrpSpPr>
        <p:grpSpPr bwMode="auto">
          <a:xfrm>
            <a:off x="7912100" y="3429000"/>
            <a:ext cx="1022350" cy="1352550"/>
            <a:chOff x="4984" y="2160"/>
            <a:chExt cx="644" cy="852"/>
          </a:xfrm>
        </p:grpSpPr>
        <p:sp>
          <p:nvSpPr>
            <p:cNvPr id="63507" name="Rectangle 22"/>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08" name="Rectangle 23"/>
            <p:cNvSpPr>
              <a:spLocks noChangeArrowheads="1"/>
            </p:cNvSpPr>
            <p:nvPr/>
          </p:nvSpPr>
          <p:spPr bwMode="auto">
            <a:xfrm>
              <a:off x="5116" y="2744"/>
              <a:ext cx="188"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09" name="AutoShape 24"/>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0" name="Rectangle 25"/>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1" name="AutoShape 26"/>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2" name="Line 27"/>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3" name="Line 28"/>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4" name="Line 29"/>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5" name="Line 30"/>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6" name="Line 31"/>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7" name="Rectangle 32"/>
            <p:cNvSpPr>
              <a:spLocks noChangeArrowheads="1"/>
            </p:cNvSpPr>
            <p:nvPr/>
          </p:nvSpPr>
          <p:spPr bwMode="auto">
            <a:xfrm>
              <a:off x="5044" y="2160"/>
              <a:ext cx="37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63518" name="Rectangle 33"/>
            <p:cNvSpPr>
              <a:spLocks noChangeArrowheads="1"/>
            </p:cNvSpPr>
            <p:nvPr/>
          </p:nvSpPr>
          <p:spPr bwMode="auto">
            <a:xfrm>
              <a:off x="5138" y="2420"/>
              <a:ext cx="289"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63519" name="Rectangle 34"/>
            <p:cNvSpPr>
              <a:spLocks noChangeArrowheads="1"/>
            </p:cNvSpPr>
            <p:nvPr/>
          </p:nvSpPr>
          <p:spPr bwMode="auto">
            <a:xfrm>
              <a:off x="5087" y="2536"/>
              <a:ext cx="410"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63520" name="Rectangle 35"/>
            <p:cNvSpPr>
              <a:spLocks noChangeArrowheads="1"/>
            </p:cNvSpPr>
            <p:nvPr/>
          </p:nvSpPr>
          <p:spPr bwMode="auto">
            <a:xfrm>
              <a:off x="4984" y="2644"/>
              <a:ext cx="64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3521" name="Rectangle 36"/>
            <p:cNvSpPr>
              <a:spLocks noChangeArrowheads="1"/>
            </p:cNvSpPr>
            <p:nvPr/>
          </p:nvSpPr>
          <p:spPr bwMode="auto">
            <a:xfrm>
              <a:off x="5208" y="2760"/>
              <a:ext cx="196"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22" name="Rectangle 37"/>
            <p:cNvSpPr>
              <a:spLocks noChangeArrowheads="1"/>
            </p:cNvSpPr>
            <p:nvPr/>
          </p:nvSpPr>
          <p:spPr bwMode="auto">
            <a:xfrm>
              <a:off x="5060" y="2868"/>
              <a:ext cx="48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 Sermons</a:t>
              </a:r>
            </a:p>
          </p:txBody>
        </p:sp>
        <p:sp>
          <p:nvSpPr>
            <p:cNvPr id="63523" name="Line 38"/>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24" name="Rectangle 39"/>
            <p:cNvSpPr>
              <a:spLocks noChangeArrowheads="1"/>
            </p:cNvSpPr>
            <p:nvPr/>
          </p:nvSpPr>
          <p:spPr bwMode="auto">
            <a:xfrm>
              <a:off x="5115" y="2312"/>
              <a:ext cx="37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grpSp>
      <p:sp>
        <p:nvSpPr>
          <p:cNvPr id="654376" name="Rectangle 40"/>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4377" name="AutoShape 41"/>
          <p:cNvSpPr>
            <a:spLocks noChangeArrowheads="1"/>
          </p:cNvSpPr>
          <p:nvPr/>
        </p:nvSpPr>
        <p:spPr bwMode="auto">
          <a:xfrm>
            <a:off x="1089025" y="4365625"/>
            <a:ext cx="2476500" cy="1695450"/>
          </a:xfrm>
          <a:prstGeom prst="roundRect">
            <a:avLst>
              <a:gd name="adj" fmla="val 16667"/>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0"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63"/>
          <p:cNvSpPr>
            <a:spLocks noChangeArrowheads="1"/>
          </p:cNvSpPr>
          <p:nvPr/>
        </p:nvSpPr>
        <p:spPr bwMode="auto">
          <a:xfrm>
            <a:off x="7948613" y="3616324"/>
            <a:ext cx="952500" cy="1229445"/>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4"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7"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70"/>
          <p:cNvSpPr>
            <a:spLocks noChangeArrowheads="1"/>
          </p:cNvSpPr>
          <p:nvPr/>
        </p:nvSpPr>
        <p:spPr bwMode="auto">
          <a:xfrm>
            <a:off x="8007350" y="3429000"/>
            <a:ext cx="41678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71"/>
          <p:cNvSpPr>
            <a:spLocks noChangeArrowheads="1"/>
          </p:cNvSpPr>
          <p:nvPr/>
        </p:nvSpPr>
        <p:spPr bwMode="auto">
          <a:xfrm>
            <a:off x="8156575" y="3841750"/>
            <a:ext cx="399147"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72"/>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1" name="Rectangle 73"/>
          <p:cNvSpPr>
            <a:spLocks noChangeArrowheads="1"/>
          </p:cNvSpPr>
          <p:nvPr/>
        </p:nvSpPr>
        <p:spPr bwMode="auto">
          <a:xfrm>
            <a:off x="7912100" y="4197350"/>
            <a:ext cx="718144"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74"/>
          <p:cNvSpPr>
            <a:spLocks noChangeArrowheads="1"/>
          </p:cNvSpPr>
          <p:nvPr/>
        </p:nvSpPr>
        <p:spPr bwMode="auto">
          <a:xfrm>
            <a:off x="8267700" y="4381500"/>
            <a:ext cx="31098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53" name="Rectangle 75"/>
          <p:cNvSpPr>
            <a:spLocks noChangeArrowheads="1"/>
          </p:cNvSpPr>
          <p:nvPr/>
        </p:nvSpPr>
        <p:spPr bwMode="auto">
          <a:xfrm>
            <a:off x="8032750" y="4552950"/>
            <a:ext cx="610744"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مراسم 5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 name="Rectangle 77"/>
          <p:cNvSpPr>
            <a:spLocks noChangeArrowheads="1"/>
          </p:cNvSpPr>
          <p:nvPr/>
        </p:nvSpPr>
        <p:spPr bwMode="auto">
          <a:xfrm>
            <a:off x="8120063" y="3670300"/>
            <a:ext cx="4648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54377"/>
                                        </p:tgtEl>
                                        <p:attrNameLst>
                                          <p:attrName>style.visibility</p:attrName>
                                        </p:attrNameLst>
                                      </p:cBhvr>
                                      <p:to>
                                        <p:strVal val="visible"/>
                                      </p:to>
                                    </p:set>
                                    <p:anim calcmode="lin" valueType="num">
                                      <p:cBhvr>
                                        <p:cTn id="7" dur="500" fill="hold"/>
                                        <p:tgtEl>
                                          <p:spTgt spid="654377"/>
                                        </p:tgtEl>
                                        <p:attrNameLst>
                                          <p:attrName>ppt_w</p:attrName>
                                        </p:attrNameLst>
                                      </p:cBhvr>
                                      <p:tavLst>
                                        <p:tav tm="0">
                                          <p:val>
                                            <p:fltVal val="0"/>
                                          </p:val>
                                        </p:tav>
                                        <p:tav tm="100000">
                                          <p:val>
                                            <p:strVal val="#ppt_w"/>
                                          </p:val>
                                        </p:tav>
                                      </p:tavLst>
                                    </p:anim>
                                    <p:anim calcmode="lin" valueType="num">
                                      <p:cBhvr>
                                        <p:cTn id="8" dur="500" fill="hold"/>
                                        <p:tgtEl>
                                          <p:spTgt spid="654377"/>
                                        </p:tgtEl>
                                        <p:attrNameLst>
                                          <p:attrName>ppt_h</p:attrName>
                                        </p:attrNameLst>
                                      </p:cBhvr>
                                      <p:tavLst>
                                        <p:tav tm="0">
                                          <p:val>
                                            <p:fltVal val="0"/>
                                          </p:val>
                                        </p:tav>
                                        <p:tav tm="100000">
                                          <p:val>
                                            <p:strVal val="#ppt_h"/>
                                          </p:val>
                                        </p:tav>
                                      </p:tavLst>
                                    </p:anim>
                                    <p:anim calcmode="lin" valueType="num">
                                      <p:cBhvr>
                                        <p:cTn id="9" dur="500" fill="hold"/>
                                        <p:tgtEl>
                                          <p:spTgt spid="654377"/>
                                        </p:tgtEl>
                                        <p:attrNameLst>
                                          <p:attrName>ppt_x</p:attrName>
                                        </p:attrNameLst>
                                      </p:cBhvr>
                                      <p:tavLst>
                                        <p:tav tm="0">
                                          <p:val>
                                            <p:fltVal val="0.5"/>
                                          </p:val>
                                        </p:tav>
                                        <p:tav tm="100000">
                                          <p:val>
                                            <p:strVal val="#ppt_x"/>
                                          </p:val>
                                        </p:tav>
                                      </p:tavLst>
                                    </p:anim>
                                    <p:anim calcmode="lin" valueType="num">
                                      <p:cBhvr>
                                        <p:cTn id="10" dur="500" fill="hold"/>
                                        <p:tgtEl>
                                          <p:spTgt spid="65437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77" grpId="0" animBg="1"/>
    </p:bldLst>
  </p:timing>
</p:sld>
</file>

<file path=ppt/slides/slide282.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ar-JO" altLang="zh-CN" sz="3600" b="1" dirty="0">
                <a:latin typeface="Arial" charset="0"/>
                <a:ea typeface="SimSun" charset="0"/>
                <a:cs typeface="SimSun" charset="0"/>
              </a:rPr>
              <a:t>مقارنات العهد</a:t>
            </a:r>
            <a:endParaRPr kumimoji="0" lang="en-US" sz="3600" b="1" dirty="0">
              <a:latin typeface="Arial" charset="0"/>
              <a:ea typeface="SimSun" charset="0"/>
              <a:cs typeface="SimSun"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charset="0"/>
                <a:cs typeface="Arial" charset="0"/>
              </a:rPr>
              <a:t>157ب</a:t>
            </a:r>
            <a:endParaRPr lang="en-US" b="1" dirty="0">
              <a:solidFill>
                <a:srgbClr val="FFFFFF"/>
              </a:solidFill>
              <a:latin typeface="Arial" charset="0"/>
              <a:cs typeface="Arial" charset="0"/>
            </a:endParaRP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rgbClr val="99CC00"/>
              </a:buClr>
              <a:buSzPct val="70000"/>
              <a:buFont typeface="Monotype Sorts" charset="0"/>
              <a:buNone/>
            </a:pPr>
            <a:r>
              <a:rPr lang="ar-JO" sz="2800" b="1" dirty="0">
                <a:solidFill>
                  <a:srgbClr val="000000"/>
                </a:solidFill>
                <a:latin typeface="Arial" charset="0"/>
                <a:cs typeface="Arial" charset="0"/>
              </a:rPr>
              <a:t>هناك أربع عهود أخروية فقط في الكتاب المقدس . كلها تشترك في هذه الأمور :</a:t>
            </a:r>
            <a:endParaRPr lang="en-US" sz="2800" b="1" dirty="0">
              <a:solidFill>
                <a:srgbClr val="000000"/>
              </a:solidFill>
              <a:latin typeface="Arial" charset="0"/>
              <a:cs typeface="Arial"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spcBef>
                <a:spcPct val="20000"/>
              </a:spcBef>
              <a:buClr>
                <a:srgbClr val="99CC00"/>
              </a:buClr>
              <a:buSzPct val="70000"/>
            </a:pPr>
            <a:r>
              <a:rPr lang="ar-JO" sz="2800" b="1" dirty="0">
                <a:solidFill>
                  <a:srgbClr val="000000"/>
                </a:solidFill>
                <a:latin typeface="Arial" charset="0"/>
                <a:cs typeface="Arial" charset="0"/>
              </a:rPr>
              <a:t>1. غير مشروطة</a:t>
            </a:r>
          </a:p>
          <a:p>
            <a:pPr marL="514350" indent="-514350" algn="r" eaLnBrk="1" hangingPunct="1">
              <a:spcBef>
                <a:spcPct val="20000"/>
              </a:spcBef>
              <a:buClr>
                <a:srgbClr val="99CC00"/>
              </a:buClr>
              <a:buSzPct val="70000"/>
            </a:pPr>
            <a:r>
              <a:rPr lang="ar-JO" sz="2800" b="1" dirty="0">
                <a:solidFill>
                  <a:srgbClr val="000000"/>
                </a:solidFill>
                <a:latin typeface="Arial" charset="0"/>
                <a:cs typeface="Arial" charset="0"/>
              </a:rPr>
              <a:t>2. أبدية</a:t>
            </a:r>
          </a:p>
          <a:p>
            <a:pPr marL="514350" indent="-514350" algn="r" eaLnBrk="1" hangingPunct="1">
              <a:spcBef>
                <a:spcPct val="20000"/>
              </a:spcBef>
              <a:buClr>
                <a:srgbClr val="99CC00"/>
              </a:buClr>
              <a:buSzPct val="70000"/>
            </a:pPr>
            <a:r>
              <a:rPr lang="ar-JO" sz="2800" b="1" dirty="0">
                <a:solidFill>
                  <a:srgbClr val="000000"/>
                </a:solidFill>
                <a:latin typeface="Arial" charset="0"/>
                <a:cs typeface="Arial" charset="0"/>
              </a:rPr>
              <a:t>3. تمت جزئياً و روحياً في الوقت الحالي</a:t>
            </a:r>
          </a:p>
          <a:p>
            <a:pPr marL="514350" indent="-514350" algn="r" eaLnBrk="1" hangingPunct="1">
              <a:spcBef>
                <a:spcPct val="20000"/>
              </a:spcBef>
              <a:buClr>
                <a:srgbClr val="99CC00"/>
              </a:buClr>
              <a:buSzPct val="70000"/>
            </a:pPr>
            <a:r>
              <a:rPr lang="ar-JO" sz="2800" b="1" dirty="0">
                <a:solidFill>
                  <a:srgbClr val="000000"/>
                </a:solidFill>
                <a:latin typeface="Arial" charset="0"/>
                <a:cs typeface="Arial" charset="0"/>
              </a:rPr>
              <a:t>4. ستتم بشكل كامل و حرفي في المستقبل</a:t>
            </a:r>
          </a:p>
          <a:p>
            <a:pPr marL="514350" indent="-514350" algn="r" eaLnBrk="1" hangingPunct="1">
              <a:spcBef>
                <a:spcPct val="20000"/>
              </a:spcBef>
              <a:buClr>
                <a:srgbClr val="99CC00"/>
              </a:buClr>
              <a:buSzPct val="70000"/>
            </a:pPr>
            <a:r>
              <a:rPr lang="ar-JO" sz="2800" b="1" dirty="0">
                <a:solidFill>
                  <a:srgbClr val="000000"/>
                </a:solidFill>
                <a:latin typeface="Arial" charset="0"/>
                <a:cs typeface="Arial" charset="0"/>
              </a:rPr>
              <a:t>5. عالمية المدى</a:t>
            </a:r>
            <a:endParaRPr lang="en-US" sz="2800" b="1" dirty="0">
              <a:solidFill>
                <a:srgbClr val="000000"/>
              </a:solidFill>
              <a:latin typeface="Arial" charset="0"/>
              <a:cs typeface="Arial" charset="0"/>
            </a:endParaRPr>
          </a:p>
        </p:txBody>
      </p:sp>
    </p:spTree>
    <p:extLst>
      <p:ext uri="{BB962C8B-B14F-4D97-AF65-F5344CB8AC3E}">
        <p14:creationId xmlns:p14="http://schemas.microsoft.com/office/powerpoint/2010/main" val="1929780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ar-JO" altLang="zh-CN" sz="3600" b="1" dirty="0">
                <a:solidFill>
                  <a:schemeClr val="accent1"/>
                </a:solidFill>
                <a:latin typeface="Arial" panose="020B0604020202020204" pitchFamily="34" charset="0"/>
                <a:ea typeface="ＭＳ Ｐゴシック" charset="0"/>
                <a:cs typeface="Arial" panose="020B0604020202020204" pitchFamily="34" charset="0"/>
              </a:rPr>
              <a:t>تباينات العهود</a:t>
            </a:r>
            <a:endParaRPr lang="en-US" sz="3600" dirty="0">
              <a:latin typeface="Arial" panose="020B0604020202020204" pitchFamily="34" charset="0"/>
              <a:ea typeface="ＭＳ Ｐゴシック" charset="0"/>
              <a:cs typeface="Arial" panose="020B0604020202020204" pitchFamily="34"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dirty="0">
              <a:solidFill>
                <a:srgbClr val="000000"/>
              </a:solidFill>
              <a:latin typeface="Arial" panose="020B0604020202020204" pitchFamily="34" charset="0"/>
              <a:cs typeface="Arial" panose="020B0604020202020204" pitchFamily="34"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a:solidFill>
                        <a:srgbClr val="000000"/>
                      </a:solidFill>
                      <a:latin typeface="Arial" panose="020B0604020202020204" pitchFamily="34" charset="0"/>
                      <a:ea typeface="SimSun" charset="0"/>
                      <a:cs typeface="Arial" panose="020B0604020202020204" pitchFamily="34" charset="0"/>
                    </a:rPr>
                    <a:t> </a:t>
                  </a:r>
                </a:p>
                <a:p>
                  <a:pPr algn="ctr" eaLnBrk="0" hangingPunct="0">
                    <a:tabLst>
                      <a:tab pos="2400300" algn="l"/>
                      <a:tab pos="5156200" algn="r"/>
                    </a:tabLst>
                  </a:pPr>
                  <a:endParaRPr lang="en-US" altLang="zh-CN" sz="2000">
                    <a:solidFill>
                      <a:srgbClr val="000000"/>
                    </a:solidFill>
                    <a:latin typeface="Arial" panose="020B0604020202020204" pitchFamily="34" charset="0"/>
                    <a:ea typeface="SimSun" charset="0"/>
                    <a:cs typeface="Arial" panose="020B0604020202020204" pitchFamily="34"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الإبراهيمي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الأرض</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الداوودي</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الجديد</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التعريف</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وعد الله أن يعطي إسرائيل</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dirty="0">
                    <a:latin typeface="Arial" panose="020B0604020202020204" pitchFamily="34" charset="0"/>
                    <a:cs typeface="Arial" panose="020B0604020202020204" pitchFamily="34" charset="0"/>
                  </a:rPr>
                  <a:t>الأرض والحكم والبركة لنفع العالم</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dirty="0">
                    <a:latin typeface="Arial" panose="020B0604020202020204" pitchFamily="34" charset="0"/>
                    <a:cs typeface="Arial" panose="020B0604020202020204" pitchFamily="34" charset="0"/>
                  </a:rPr>
                  <a:t>الأرض المادية من وادي مصر إلى نهر الفرات (تك 15:18)</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u="sng" dirty="0">
                    <a:latin typeface="Arial" panose="020B0604020202020204" pitchFamily="34" charset="0"/>
                    <a:cs typeface="Arial" panose="020B0604020202020204" pitchFamily="34" charset="0"/>
                  </a:rPr>
                  <a:t>حكم</a:t>
                </a:r>
                <a:r>
                  <a:rPr lang="ar-JO" sz="2000" dirty="0">
                    <a:latin typeface="Arial" panose="020B0604020202020204" pitchFamily="34" charset="0"/>
                    <a:cs typeface="Arial" panose="020B0604020202020204" pitchFamily="34" charset="0"/>
                  </a:rPr>
                  <a:t> سياسي من نسل داود الى الابد من صهيون</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u="sng" dirty="0">
                    <a:latin typeface="Arial" panose="020B0604020202020204" pitchFamily="34" charset="0"/>
                    <a:cs typeface="Arial" panose="020B0604020202020204" pitchFamily="34" charset="0"/>
                  </a:rPr>
                  <a:t>البركات</a:t>
                </a:r>
                <a:r>
                  <a:rPr lang="ar-JO" sz="2000" dirty="0">
                    <a:latin typeface="Arial" panose="020B0604020202020204" pitchFamily="34" charset="0"/>
                    <a:cs typeface="Arial" panose="020B0604020202020204" pitchFamily="34" charset="0"/>
                  </a:rPr>
                  <a:t> الروحية للتطهير الوطني و الإسترداد</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العلاقة</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dirty="0">
                    <a:solidFill>
                      <a:srgbClr val="000000"/>
                    </a:solidFill>
                    <a:latin typeface="Arial" panose="020B0604020202020204" pitchFamily="34" charset="0"/>
                    <a:ea typeface="SimSun" charset="0"/>
                    <a:cs typeface="Arial" panose="020B0604020202020204" pitchFamily="34" charset="0"/>
                  </a:rPr>
                  <a:t>المظلة</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dirty="0">
                    <a:solidFill>
                      <a:srgbClr val="000000"/>
                    </a:solidFill>
                    <a:latin typeface="Arial" panose="020B0604020202020204" pitchFamily="34" charset="0"/>
                    <a:ea typeface="SimSun" charset="0"/>
                    <a:cs typeface="Arial" panose="020B0604020202020204" pitchFamily="34" charset="0"/>
                  </a:rPr>
                  <a:t>الأرض</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dirty="0">
                    <a:solidFill>
                      <a:srgbClr val="000000"/>
                    </a:solidFill>
                    <a:latin typeface="Arial" panose="020B0604020202020204" pitchFamily="34" charset="0"/>
                    <a:ea typeface="SimSun" charset="0"/>
                    <a:cs typeface="Arial" panose="020B0604020202020204" pitchFamily="34" charset="0"/>
                  </a:rPr>
                  <a:t>النسل</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dirty="0">
                    <a:solidFill>
                      <a:srgbClr val="000000"/>
                    </a:solidFill>
                    <a:latin typeface="Arial" panose="020B0604020202020204" pitchFamily="34" charset="0"/>
                    <a:ea typeface="SimSun" charset="0"/>
                    <a:cs typeface="Arial" panose="020B0604020202020204" pitchFamily="34" charset="0"/>
                  </a:rPr>
                  <a:t>البركة</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النص الرئيسي</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dirty="0">
                    <a:solidFill>
                      <a:srgbClr val="000000"/>
                    </a:solidFill>
                    <a:latin typeface="Arial" pitchFamily="34" charset="0"/>
                    <a:ea typeface="SimSun" charset="0"/>
                    <a:cs typeface="Arial" pitchFamily="34" charset="0"/>
                  </a:rPr>
                  <a:t>تك 12: 1-3</a:t>
                </a:r>
                <a:endParaRPr lang="en-US" altLang="zh-CN" sz="2000" dirty="0">
                  <a:solidFill>
                    <a:srgbClr val="000000"/>
                  </a:solidFill>
                  <a:latin typeface="Arial" pitchFamily="34" charset="0"/>
                  <a:ea typeface="SimSun" charset="0"/>
                  <a:cs typeface="Arial" pitchFamily="34" charset="0"/>
                </a:endParaRP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dirty="0">
                    <a:solidFill>
                      <a:srgbClr val="000000"/>
                    </a:solidFill>
                    <a:latin typeface="Arial" pitchFamily="34" charset="0"/>
                    <a:ea typeface="SimSun" charset="0"/>
                    <a:cs typeface="Arial" pitchFamily="34" charset="0"/>
                  </a:rPr>
                  <a:t>تث 30: 1-10</a:t>
                </a:r>
                <a:endParaRPr lang="en-US" altLang="zh-CN" sz="2000" dirty="0">
                  <a:solidFill>
                    <a:srgbClr val="000000"/>
                  </a:solidFill>
                  <a:latin typeface="Arial" pitchFamily="34" charset="0"/>
                  <a:ea typeface="SimSun" charset="0"/>
                  <a:cs typeface="Arial" pitchFamily="34" charset="0"/>
                </a:endParaRP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dirty="0">
                    <a:solidFill>
                      <a:srgbClr val="000000"/>
                    </a:solidFill>
                    <a:latin typeface="Arial" pitchFamily="34" charset="0"/>
                    <a:ea typeface="SimSun" charset="0"/>
                    <a:cs typeface="Arial" pitchFamily="34" charset="0"/>
                  </a:rPr>
                  <a:t>2 صم 7 : 12-16</a:t>
                </a:r>
                <a:endParaRPr lang="en-US" altLang="zh-CN" sz="2000" dirty="0">
                  <a:solidFill>
                    <a:srgbClr val="000000"/>
                  </a:solidFill>
                  <a:latin typeface="Arial" pitchFamily="34" charset="0"/>
                  <a:ea typeface="SimSun" charset="0"/>
                  <a:cs typeface="Arial" pitchFamily="34" charset="0"/>
                </a:endParaRP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dirty="0">
                    <a:solidFill>
                      <a:srgbClr val="000000"/>
                    </a:solidFill>
                    <a:latin typeface="Arial" pitchFamily="34" charset="0"/>
                    <a:ea typeface="SimSun" charset="0"/>
                    <a:cs typeface="Arial" pitchFamily="34" charset="0"/>
                  </a:rPr>
                  <a:t>إر 31: 31-34</a:t>
                </a:r>
                <a:endParaRPr lang="en-US" altLang="zh-CN" sz="2000" dirty="0">
                  <a:solidFill>
                    <a:srgbClr val="000000"/>
                  </a:solidFill>
                  <a:latin typeface="Arial" pitchFamily="34" charset="0"/>
                  <a:ea typeface="SimSun" charset="0"/>
                  <a:cs typeface="Arial" pitchFamily="34" charset="0"/>
                </a:endParaRP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المستلم</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التاريخ</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المكان</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dirty="0">
                    <a:solidFill>
                      <a:srgbClr val="000000"/>
                    </a:solidFill>
                    <a:latin typeface="Arial" pitchFamily="34" charset="0"/>
                    <a:ea typeface="SimSun" charset="0"/>
                    <a:cs typeface="Arial" pitchFamily="34" charset="0"/>
                  </a:rPr>
                  <a:t>إبراهيم</a:t>
                </a:r>
                <a:endParaRPr lang="en-US" altLang="zh-CN" sz="2000" dirty="0">
                  <a:solidFill>
                    <a:srgbClr val="000000"/>
                  </a:solidFill>
                  <a:latin typeface="Arial" pitchFamily="34" charset="0"/>
                  <a:ea typeface="SimSun" charset="0"/>
                  <a:cs typeface="Arial" pitchFamily="34" charset="0"/>
                </a:endParaRPr>
              </a:p>
              <a:p>
                <a:pPr algn="ctr" eaLnBrk="0" hangingPunct="0">
                  <a:tabLst>
                    <a:tab pos="2400300" algn="l"/>
                    <a:tab pos="5156200" algn="r"/>
                  </a:tabLst>
                </a:pPr>
                <a:r>
                  <a:rPr lang="ar-JO" altLang="zh-CN" sz="2000" dirty="0">
                    <a:solidFill>
                      <a:srgbClr val="000000"/>
                    </a:solidFill>
                    <a:latin typeface="Arial" pitchFamily="34" charset="0"/>
                    <a:ea typeface="SimSun" charset="0"/>
                    <a:cs typeface="Arial" pitchFamily="34" charset="0"/>
                  </a:rPr>
                  <a:t>2060 ق.م</a:t>
                </a:r>
                <a:endParaRPr lang="en-US" altLang="zh-CN" sz="2000" dirty="0">
                  <a:solidFill>
                    <a:srgbClr val="000000"/>
                  </a:solidFill>
                  <a:latin typeface="Arial" pitchFamily="34" charset="0"/>
                  <a:ea typeface="SimSun" charset="0"/>
                  <a:cs typeface="Arial" pitchFamily="34" charset="0"/>
                </a:endParaRPr>
              </a:p>
              <a:p>
                <a:pPr algn="ctr" eaLnBrk="0" hangingPunct="0">
                  <a:tabLst>
                    <a:tab pos="2400300" algn="l"/>
                    <a:tab pos="5156200" algn="r"/>
                  </a:tabLst>
                </a:pPr>
                <a:r>
                  <a:rPr lang="ar-JO" altLang="zh-CN" sz="2000" dirty="0">
                    <a:solidFill>
                      <a:srgbClr val="000000"/>
                    </a:solidFill>
                    <a:latin typeface="Arial" pitchFamily="34" charset="0"/>
                    <a:ea typeface="SimSun" charset="0"/>
                    <a:cs typeface="Arial" pitchFamily="34" charset="0"/>
                  </a:rPr>
                  <a:t>أور الكلدانيين</a:t>
                </a:r>
                <a:endParaRPr lang="en-US" altLang="zh-CN" sz="2000" dirty="0">
                  <a:solidFill>
                    <a:srgbClr val="000000"/>
                  </a:solidFill>
                  <a:latin typeface="Arial" pitchFamily="34" charset="0"/>
                  <a:ea typeface="SimSun" charset="0"/>
                  <a:cs typeface="Arial" pitchFamily="34" charset="0"/>
                </a:endParaRP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dirty="0">
                    <a:solidFill>
                      <a:srgbClr val="000000"/>
                    </a:solidFill>
                    <a:latin typeface="Arial" pitchFamily="34" charset="0"/>
                    <a:ea typeface="SimSun" charset="0"/>
                    <a:cs typeface="Arial" pitchFamily="34" charset="0"/>
                  </a:rPr>
                  <a:t> </a:t>
                </a:r>
                <a:r>
                  <a:rPr lang="ar-JO" altLang="zh-CN" sz="2000" dirty="0">
                    <a:solidFill>
                      <a:srgbClr val="000000"/>
                    </a:solidFill>
                    <a:latin typeface="Arial" pitchFamily="34" charset="0"/>
                    <a:ea typeface="SimSun" charset="0"/>
                    <a:cs typeface="Arial" pitchFamily="34" charset="0"/>
                  </a:rPr>
                  <a:t>موسى</a:t>
                </a:r>
                <a:endParaRPr lang="en-US" altLang="zh-CN" sz="2000" dirty="0">
                  <a:solidFill>
                    <a:srgbClr val="000000"/>
                  </a:solidFill>
                  <a:latin typeface="Arial" pitchFamily="34" charset="0"/>
                  <a:ea typeface="SimSun" charset="0"/>
                  <a:cs typeface="Arial" pitchFamily="34" charset="0"/>
                </a:endParaRPr>
              </a:p>
              <a:p>
                <a:pPr algn="ctr" eaLnBrk="0" hangingPunct="0">
                  <a:tabLst>
                    <a:tab pos="2400300" algn="l"/>
                    <a:tab pos="5156200" algn="r"/>
                  </a:tabLst>
                </a:pPr>
                <a:r>
                  <a:rPr lang="ar-JO" altLang="zh-CN" sz="2000" dirty="0">
                    <a:solidFill>
                      <a:srgbClr val="000000"/>
                    </a:solidFill>
                    <a:latin typeface="Arial" pitchFamily="34" charset="0"/>
                    <a:ea typeface="SimSun" charset="0"/>
                    <a:cs typeface="Arial" pitchFamily="34" charset="0"/>
                  </a:rPr>
                  <a:t>1445 ق.م</a:t>
                </a:r>
                <a:endParaRPr lang="en-US" altLang="zh-CN" sz="2000" dirty="0">
                  <a:solidFill>
                    <a:srgbClr val="000000"/>
                  </a:solidFill>
                  <a:latin typeface="Arial" pitchFamily="34" charset="0"/>
                  <a:ea typeface="SimSun" charset="0"/>
                  <a:cs typeface="Arial" pitchFamily="34" charset="0"/>
                </a:endParaRPr>
              </a:p>
              <a:p>
                <a:pPr algn="ctr" eaLnBrk="0" hangingPunct="0">
                  <a:tabLst>
                    <a:tab pos="2400300" algn="l"/>
                    <a:tab pos="5156200" algn="r"/>
                  </a:tabLst>
                </a:pPr>
                <a:r>
                  <a:rPr lang="ar-JO" altLang="zh-CN" sz="2000" dirty="0">
                    <a:solidFill>
                      <a:srgbClr val="000000"/>
                    </a:solidFill>
                    <a:latin typeface="Arial" pitchFamily="34" charset="0"/>
                    <a:ea typeface="SimSun" charset="0"/>
                    <a:cs typeface="Arial" pitchFamily="34" charset="0"/>
                  </a:rPr>
                  <a:t>جبل سيناء</a:t>
                </a:r>
                <a:endParaRPr lang="en-US" altLang="zh-CN" sz="2000" dirty="0">
                  <a:solidFill>
                    <a:srgbClr val="000000"/>
                  </a:solidFill>
                  <a:latin typeface="Arial" pitchFamily="34" charset="0"/>
                  <a:ea typeface="SimSun" charset="0"/>
                  <a:cs typeface="Arial" pitchFamily="34" charset="0"/>
                </a:endParaRP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dirty="0">
                    <a:solidFill>
                      <a:srgbClr val="000000"/>
                    </a:solidFill>
                    <a:latin typeface="Arial" pitchFamily="34" charset="0"/>
                    <a:ea typeface="SimSun" charset="0"/>
                    <a:cs typeface="Arial" pitchFamily="34" charset="0"/>
                  </a:rPr>
                  <a:t> </a:t>
                </a:r>
                <a:r>
                  <a:rPr lang="ar-JO" altLang="zh-CN" sz="2000" dirty="0">
                    <a:solidFill>
                      <a:srgbClr val="000000"/>
                    </a:solidFill>
                    <a:latin typeface="Arial" pitchFamily="34" charset="0"/>
                    <a:ea typeface="SimSun" charset="0"/>
                    <a:cs typeface="Arial" pitchFamily="34" charset="0"/>
                  </a:rPr>
                  <a:t>داود</a:t>
                </a:r>
                <a:endParaRPr lang="en-US" altLang="zh-CN" sz="2000" dirty="0">
                  <a:solidFill>
                    <a:srgbClr val="000000"/>
                  </a:solidFill>
                  <a:latin typeface="Arial" pitchFamily="34" charset="0"/>
                  <a:ea typeface="SimSun" charset="0"/>
                  <a:cs typeface="Arial" pitchFamily="34" charset="0"/>
                </a:endParaRPr>
              </a:p>
              <a:p>
                <a:pPr algn="ctr" eaLnBrk="0" hangingPunct="0">
                  <a:tabLst>
                    <a:tab pos="2400300" algn="l"/>
                    <a:tab pos="5156200" algn="r"/>
                  </a:tabLst>
                </a:pPr>
                <a:r>
                  <a:rPr lang="ar-JO" altLang="zh-CN" sz="2000" dirty="0">
                    <a:solidFill>
                      <a:srgbClr val="000000"/>
                    </a:solidFill>
                    <a:latin typeface="Arial" pitchFamily="34" charset="0"/>
                    <a:ea typeface="SimSun" charset="0"/>
                    <a:cs typeface="Arial" pitchFamily="34" charset="0"/>
                  </a:rPr>
                  <a:t>1004 ق.م</a:t>
                </a:r>
                <a:endParaRPr lang="en-US" altLang="zh-CN" sz="2000" dirty="0">
                  <a:solidFill>
                    <a:srgbClr val="000000"/>
                  </a:solidFill>
                  <a:latin typeface="Arial" pitchFamily="34" charset="0"/>
                  <a:ea typeface="SimSun" charset="0"/>
                  <a:cs typeface="Arial" pitchFamily="34" charset="0"/>
                </a:endParaRPr>
              </a:p>
              <a:p>
                <a:pPr algn="ctr" eaLnBrk="0" hangingPunct="0">
                  <a:tabLst>
                    <a:tab pos="2400300" algn="l"/>
                    <a:tab pos="5156200" algn="r"/>
                  </a:tabLst>
                </a:pPr>
                <a:r>
                  <a:rPr lang="ar-JO" altLang="zh-CN" sz="2000" dirty="0">
                    <a:solidFill>
                      <a:srgbClr val="000000"/>
                    </a:solidFill>
                    <a:latin typeface="Arial" pitchFamily="34" charset="0"/>
                    <a:ea typeface="SimSun" charset="0"/>
                    <a:cs typeface="Arial" pitchFamily="34" charset="0"/>
                  </a:rPr>
                  <a:t>أورشليم</a:t>
                </a:r>
                <a:endParaRPr lang="en-US" altLang="zh-CN" sz="2000" dirty="0">
                  <a:solidFill>
                    <a:srgbClr val="000000"/>
                  </a:solidFill>
                  <a:latin typeface="Arial" pitchFamily="34" charset="0"/>
                  <a:ea typeface="SimSun" charset="0"/>
                  <a:cs typeface="Arial" pitchFamily="34" charset="0"/>
                </a:endParaRP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dirty="0">
                    <a:solidFill>
                      <a:srgbClr val="000000"/>
                    </a:solidFill>
                    <a:latin typeface="Arial" pitchFamily="34" charset="0"/>
                    <a:ea typeface="SimSun" charset="0"/>
                    <a:cs typeface="Arial" pitchFamily="34" charset="0"/>
                  </a:rPr>
                  <a:t> </a:t>
                </a:r>
                <a:r>
                  <a:rPr lang="ar-JO" altLang="zh-CN" sz="2000" dirty="0">
                    <a:solidFill>
                      <a:srgbClr val="000000"/>
                    </a:solidFill>
                    <a:latin typeface="Arial" pitchFamily="34" charset="0"/>
                    <a:ea typeface="SimSun" charset="0"/>
                    <a:cs typeface="Arial" pitchFamily="34" charset="0"/>
                  </a:rPr>
                  <a:t>إرميا</a:t>
                </a:r>
                <a:endParaRPr lang="en-US" altLang="zh-CN" sz="2000" dirty="0">
                  <a:solidFill>
                    <a:srgbClr val="000000"/>
                  </a:solidFill>
                  <a:latin typeface="Arial" pitchFamily="34" charset="0"/>
                  <a:ea typeface="SimSun" charset="0"/>
                  <a:cs typeface="Arial" pitchFamily="34" charset="0"/>
                </a:endParaRPr>
              </a:p>
              <a:p>
                <a:pPr algn="ctr" eaLnBrk="0" hangingPunct="0">
                  <a:tabLst>
                    <a:tab pos="2400300" algn="l"/>
                    <a:tab pos="5156200" algn="r"/>
                  </a:tabLst>
                </a:pPr>
                <a:r>
                  <a:rPr lang="ar-JO" altLang="zh-CN" sz="2000" dirty="0">
                    <a:solidFill>
                      <a:srgbClr val="000000"/>
                    </a:solidFill>
                    <a:latin typeface="Arial" pitchFamily="34" charset="0"/>
                    <a:ea typeface="SimSun" charset="0"/>
                    <a:cs typeface="Arial" pitchFamily="34" charset="0"/>
                  </a:rPr>
                  <a:t>595 ق.م</a:t>
                </a:r>
                <a:endParaRPr lang="en-US" altLang="zh-CN" sz="2000" dirty="0">
                  <a:solidFill>
                    <a:srgbClr val="000000"/>
                  </a:solidFill>
                  <a:latin typeface="Arial" pitchFamily="34" charset="0"/>
                  <a:ea typeface="SimSun" charset="0"/>
                  <a:cs typeface="Arial" pitchFamily="34" charset="0"/>
                </a:endParaRPr>
              </a:p>
              <a:p>
                <a:pPr algn="ctr" eaLnBrk="0" hangingPunct="0">
                  <a:tabLst>
                    <a:tab pos="2400300" algn="l"/>
                    <a:tab pos="5156200" algn="r"/>
                  </a:tabLst>
                </a:pPr>
                <a:r>
                  <a:rPr lang="ar-JO" altLang="zh-CN" sz="2000" dirty="0">
                    <a:solidFill>
                      <a:srgbClr val="000000"/>
                    </a:solidFill>
                    <a:latin typeface="Arial" pitchFamily="34" charset="0"/>
                    <a:ea typeface="SimSun" charset="0"/>
                    <a:cs typeface="Arial" pitchFamily="34" charset="0"/>
                  </a:rPr>
                  <a:t>أورشليم</a:t>
                </a:r>
                <a:endParaRPr lang="en-US" altLang="zh-CN" sz="2000" dirty="0">
                  <a:solidFill>
                    <a:srgbClr val="000000"/>
                  </a:solidFill>
                  <a:latin typeface="Arial" pitchFamily="34" charset="0"/>
                  <a:ea typeface="SimSun" charset="0"/>
                  <a:cs typeface="Arial" pitchFamily="34" charset="0"/>
                </a:endParaRP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البركة الشخصية للمستلم الأول</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dirty="0">
                    <a:latin typeface="Arial" panose="020B0604020202020204" pitchFamily="34" charset="0"/>
                    <a:cs typeface="Arial" panose="020B0604020202020204" pitchFamily="34" charset="0"/>
                  </a:rPr>
                  <a:t>ممتلكات واسم مبارك ، ابن ، تأديب المعارضون</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dirty="0">
                    <a:solidFill>
                      <a:srgbClr val="000000"/>
                    </a:solidFill>
                    <a:latin typeface="Arial" panose="020B0604020202020204" pitchFamily="34" charset="0"/>
                    <a:ea typeface="SimSun" charset="0"/>
                    <a:cs typeface="Arial" panose="020B0604020202020204" pitchFamily="34" charset="0"/>
                  </a:rPr>
                  <a:t> </a:t>
                </a:r>
                <a:r>
                  <a:rPr lang="ar-JO" altLang="zh-CN" sz="2000" dirty="0">
                    <a:solidFill>
                      <a:srgbClr val="000000"/>
                    </a:solidFill>
                    <a:latin typeface="Arial" panose="020B0604020202020204" pitchFamily="34" charset="0"/>
                    <a:ea typeface="SimSun" charset="0"/>
                    <a:cs typeface="Arial" panose="020B0604020202020204" pitchFamily="34" charset="0"/>
                  </a:rPr>
                  <a:t>امتياز رؤية كنعان من بعيد</a:t>
                </a:r>
                <a:endParaRPr lang="en-US" altLang="zh-CN" sz="2000" dirty="0">
                  <a:solidFill>
                    <a:srgbClr val="000000"/>
                  </a:solidFill>
                  <a:latin typeface="Arial" panose="020B0604020202020204" pitchFamily="34" charset="0"/>
                  <a:ea typeface="SimSun" charset="0"/>
                  <a:cs typeface="Arial" panose="020B0604020202020204" pitchFamily="34" charset="0"/>
                </a:endParaRP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dirty="0">
                    <a:solidFill>
                      <a:srgbClr val="000000"/>
                    </a:solidFill>
                    <a:latin typeface="Arial" pitchFamily="34" charset="0"/>
                    <a:ea typeface="SimSun" charset="0"/>
                    <a:cs typeface="Arial" pitchFamily="34" charset="0"/>
                  </a:rPr>
                  <a:t> </a:t>
                </a:r>
                <a:r>
                  <a:rPr lang="ar-JO" altLang="zh-CN" sz="2000" dirty="0">
                    <a:solidFill>
                      <a:srgbClr val="000000"/>
                    </a:solidFill>
                    <a:latin typeface="Arial" pitchFamily="34" charset="0"/>
                    <a:ea typeface="SimSun" charset="0"/>
                    <a:cs typeface="Arial" pitchFamily="34" charset="0"/>
                  </a:rPr>
                  <a:t>أبناء (بيت لا ينقرض )</a:t>
                </a:r>
              </a:p>
              <a:p>
                <a:pPr algn="ctr">
                  <a:tabLst>
                    <a:tab pos="2400300" algn="l"/>
                    <a:tab pos="5156200" algn="r"/>
                  </a:tabLst>
                </a:pPr>
                <a:r>
                  <a:rPr lang="ar-JO" altLang="zh-CN" sz="2000" dirty="0">
                    <a:solidFill>
                      <a:srgbClr val="000000"/>
                    </a:solidFill>
                    <a:latin typeface="Arial" pitchFamily="34" charset="0"/>
                    <a:ea typeface="SimSun" charset="0"/>
                    <a:cs typeface="Arial" pitchFamily="34" charset="0"/>
                  </a:rPr>
                  <a:t>مت 1: 1-17</a:t>
                </a:r>
                <a:endParaRPr lang="en-US" altLang="zh-CN" sz="2000" dirty="0">
                  <a:solidFill>
                    <a:srgbClr val="000000"/>
                  </a:solidFill>
                  <a:latin typeface="Arial" pitchFamily="34" charset="0"/>
                  <a:ea typeface="SimSun" charset="0"/>
                  <a:cs typeface="Arial" pitchFamily="34" charset="0"/>
                </a:endParaRP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panose="020B0604020202020204" pitchFamily="34" charset="0"/>
                    <a:ea typeface="SimSun" charset="0"/>
                    <a:cs typeface="Arial" panose="020B0604020202020204" pitchFamily="34" charset="0"/>
                  </a:rPr>
                  <a:t> –</a:t>
                </a:r>
              </a:p>
            </p:txBody>
          </p:sp>
        </p:grpSp>
      </p:grpSp>
    </p:spTree>
    <p:extLst>
      <p:ext uri="{BB962C8B-B14F-4D97-AF65-F5344CB8AC3E}">
        <p14:creationId xmlns:p14="http://schemas.microsoft.com/office/powerpoint/2010/main" val="2085539961"/>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a:solidFill>
                        <a:srgbClr val="000000"/>
                      </a:solidFill>
                      <a:latin typeface="Arial" panose="020B0604020202020204" pitchFamily="34" charset="0"/>
                      <a:cs typeface="Arial" panose="020B0604020202020204" pitchFamily="34" charset="0"/>
                    </a:rPr>
                    <a:t> </a:t>
                  </a:r>
                </a:p>
                <a:p>
                  <a:pPr algn="ctr" eaLnBrk="0" hangingPunct="0">
                    <a:tabLst>
                      <a:tab pos="2400300" algn="l"/>
                      <a:tab pos="5156200" algn="r"/>
                    </a:tabLst>
                  </a:pPr>
                  <a:endParaRPr lang="en-US" sz="2000">
                    <a:solidFill>
                      <a:srgbClr val="000000"/>
                    </a:solidFill>
                    <a:latin typeface="Arial" panose="020B0604020202020204" pitchFamily="34" charset="0"/>
                    <a:cs typeface="Arial" panose="020B0604020202020204" pitchFamily="34"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الإبراهيمي</a:t>
                  </a:r>
                  <a:endParaRPr lang="en-US" sz="2000" dirty="0">
                    <a:solidFill>
                      <a:srgbClr val="000000"/>
                    </a:solidFill>
                    <a:latin typeface="Arial" panose="020B0604020202020204" pitchFamily="34" charset="0"/>
                    <a:cs typeface="Arial" panose="020B0604020202020204" pitchFamily="34"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الأرض</a:t>
                  </a:r>
                  <a:endParaRPr lang="en-US" sz="2000" dirty="0">
                    <a:solidFill>
                      <a:srgbClr val="000000"/>
                    </a:solidFill>
                    <a:latin typeface="Arial" panose="020B0604020202020204" pitchFamily="34" charset="0"/>
                    <a:cs typeface="Arial" panose="020B0604020202020204" pitchFamily="34"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الداوودي</a:t>
                  </a:r>
                  <a:endParaRPr lang="en-US" sz="2000" dirty="0">
                    <a:solidFill>
                      <a:srgbClr val="000000"/>
                    </a:solidFill>
                    <a:latin typeface="Arial" panose="020B0604020202020204" pitchFamily="34" charset="0"/>
                    <a:cs typeface="Arial" panose="020B0604020202020204" pitchFamily="34"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الجديد</a:t>
                  </a:r>
                  <a:endParaRPr lang="en-US" sz="2000" dirty="0">
                    <a:solidFill>
                      <a:srgbClr val="000000"/>
                    </a:solidFill>
                    <a:latin typeface="Arial" panose="020B0604020202020204" pitchFamily="34" charset="0"/>
                    <a:cs typeface="Arial" panose="020B0604020202020204" pitchFamily="34"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الوطنية</a:t>
                </a:r>
                <a:endParaRPr lang="en-US" sz="2000" dirty="0">
                  <a:solidFill>
                    <a:srgbClr val="000000"/>
                  </a:solidFill>
                  <a:latin typeface="Arial" panose="020B0604020202020204" pitchFamily="34" charset="0"/>
                  <a:cs typeface="Arial" panose="020B0604020202020204" pitchFamily="34"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solidFill>
                      <a:srgbClr val="000000"/>
                    </a:solidFill>
                    <a:latin typeface="Arial" panose="020B0604020202020204" pitchFamily="34" charset="0"/>
                    <a:cs typeface="Arial" panose="020B0604020202020204" pitchFamily="34" charset="0"/>
                  </a:rPr>
                  <a:t>أمة عظيمة سوف تأتي من نسل إبراهيم</a:t>
                </a:r>
                <a:endParaRPr lang="en-US" sz="2000" dirty="0">
                  <a:solidFill>
                    <a:srgbClr val="000000"/>
                  </a:solidFill>
                  <a:latin typeface="Arial" panose="020B0604020202020204" pitchFamily="34" charset="0"/>
                  <a:cs typeface="Arial" panose="020B0604020202020204" pitchFamily="34" charset="0"/>
                </a:endParaRP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توبيخ (السبي) </a:t>
                </a:r>
              </a:p>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التجمع </a:t>
                </a:r>
              </a:p>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لم الشمل </a:t>
                </a:r>
              </a:p>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(إشعياء 11: 11-16) التوبة </a:t>
                </a:r>
              </a:p>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أرض مستعادة </a:t>
                </a:r>
              </a:p>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ازدهار</a:t>
                </a:r>
                <a:endParaRPr lang="en-US" sz="2000" dirty="0">
                  <a:solidFill>
                    <a:srgbClr val="000000"/>
                  </a:solidFill>
                  <a:latin typeface="Arial" panose="020B0604020202020204" pitchFamily="34" charset="0"/>
                  <a:cs typeface="Arial" panose="020B0604020202020204" pitchFamily="34" charset="0"/>
                </a:endParaRP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الهيكل (عن طريق الابن) ملك صالح يحكم (من نسل داود) على مملكة كان فيها إسرائيل بارزة (إشعياء 11: 1-5)</a:t>
                </a:r>
                <a:endParaRPr lang="en-US" sz="2000" dirty="0">
                  <a:solidFill>
                    <a:srgbClr val="000000"/>
                  </a:solidFill>
                  <a:latin typeface="Arial" panose="020B0604020202020204" pitchFamily="34" charset="0"/>
                  <a:cs typeface="Arial" panose="020B0604020202020204" pitchFamily="34" charset="0"/>
                </a:endParaRP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توحيد اسرائيل ويهوذا مغفرة </a:t>
                </a:r>
              </a:p>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سكنى الروح </a:t>
                </a:r>
              </a:p>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قلب جديد</a:t>
                </a:r>
              </a:p>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 100٪ مسيحيون </a:t>
                </a:r>
              </a:p>
              <a:p>
                <a:pPr algn="ctr">
                  <a:lnSpc>
                    <a:spcPct val="70000"/>
                  </a:lnSpc>
                  <a:tabLst>
                    <a:tab pos="2400300" algn="l"/>
                    <a:tab pos="5156200" algn="r"/>
                  </a:tabLst>
                </a:pPr>
                <a:r>
                  <a:rPr lang="ar-JO" sz="2000" dirty="0">
                    <a:latin typeface="Arial" panose="020B0604020202020204" pitchFamily="34" charset="0"/>
                    <a:cs typeface="Arial" panose="020B0604020202020204" pitchFamily="34" charset="0"/>
                  </a:rPr>
                  <a:t>(حز 36: 25-38)</a:t>
                </a:r>
                <a:endParaRPr lang="en-US" sz="2000" dirty="0">
                  <a:solidFill>
                    <a:srgbClr val="000000"/>
                  </a:solidFill>
                  <a:latin typeface="Arial" panose="020B0604020202020204" pitchFamily="34" charset="0"/>
                  <a:cs typeface="Arial" panose="020B0604020202020204" pitchFamily="34" charset="0"/>
                </a:endParaRP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العالمية</a:t>
                </a:r>
                <a:endParaRPr lang="en-US" sz="2000" dirty="0">
                  <a:solidFill>
                    <a:srgbClr val="000000"/>
                  </a:solidFill>
                  <a:latin typeface="Arial" panose="020B0604020202020204" pitchFamily="34" charset="0"/>
                  <a:cs typeface="Arial" panose="020B0604020202020204" pitchFamily="34"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solidFill>
                      <a:srgbClr val="000000"/>
                    </a:solidFill>
                    <a:latin typeface="Arial" panose="020B0604020202020204" pitchFamily="34" charset="0"/>
                    <a:cs typeface="Arial" panose="020B0604020202020204" pitchFamily="34" charset="0"/>
                  </a:rPr>
                  <a:t>ستتبارك كل الأمم من خلال المسيح</a:t>
                </a:r>
                <a:endParaRPr lang="en-US" sz="2000" dirty="0">
                  <a:solidFill>
                    <a:srgbClr val="000000"/>
                  </a:solidFill>
                  <a:latin typeface="Arial" panose="020B0604020202020204" pitchFamily="34" charset="0"/>
                  <a:cs typeface="Arial" panose="020B0604020202020204" pitchFamily="34" charset="0"/>
                </a:endParaRP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solidFill>
                      <a:srgbClr val="000000"/>
                    </a:solidFill>
                    <a:latin typeface="Arial" panose="020B0604020202020204" pitchFamily="34" charset="0"/>
                    <a:cs typeface="Arial" panose="020B0604020202020204" pitchFamily="34" charset="0"/>
                  </a:rPr>
                  <a:t>بركة العالم من خلال زيارة أورشليم</a:t>
                </a:r>
              </a:p>
              <a:p>
                <a:pPr algn="ctr">
                  <a:tabLst>
                    <a:tab pos="2400300" algn="l"/>
                    <a:tab pos="5156200" algn="r"/>
                  </a:tabLst>
                </a:pPr>
                <a:r>
                  <a:rPr lang="en-US" sz="2000" dirty="0">
                    <a:solidFill>
                      <a:srgbClr val="000000"/>
                    </a:solidFill>
                    <a:latin typeface="Arial" panose="020B0604020202020204" pitchFamily="34" charset="0"/>
                    <a:cs typeface="Arial" panose="020B0604020202020204" pitchFamily="34" charset="0"/>
                  </a:rPr>
                  <a:t>(</a:t>
                </a:r>
                <a:r>
                  <a:rPr lang="ar-JO" sz="2000" dirty="0">
                    <a:solidFill>
                      <a:srgbClr val="000000"/>
                    </a:solidFill>
                    <a:latin typeface="Arial" panose="020B0604020202020204" pitchFamily="34" charset="0"/>
                    <a:cs typeface="Arial" panose="020B0604020202020204" pitchFamily="34" charset="0"/>
                  </a:rPr>
                  <a:t>زك 14: 16-19</a:t>
                </a:r>
                <a:r>
                  <a:rPr lang="en-US" sz="2000" dirty="0">
                    <a:solidFill>
                      <a:srgbClr val="000000"/>
                    </a:solidFill>
                    <a:latin typeface="Arial" panose="020B0604020202020204" pitchFamily="34" charset="0"/>
                    <a:cs typeface="Arial" panose="020B0604020202020204" pitchFamily="34" charset="0"/>
                  </a:rPr>
                  <a:t>)</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latin typeface="Arial" panose="020B0604020202020204" pitchFamily="34" charset="0"/>
                    <a:cs typeface="Arial" panose="020B0604020202020204" pitchFamily="34" charset="0"/>
                  </a:rPr>
                  <a:t>المملكة (الحكم السياسي على العالم بأسره)</a:t>
                </a:r>
                <a:endParaRPr lang="en-US" sz="2000" dirty="0">
                  <a:solidFill>
                    <a:srgbClr val="000000"/>
                  </a:solidFill>
                  <a:latin typeface="Arial" panose="020B0604020202020204" pitchFamily="34" charset="0"/>
                  <a:cs typeface="Arial" panose="020B0604020202020204" pitchFamily="34" charset="0"/>
                </a:endParaRP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solidFill>
                      <a:srgbClr val="000000"/>
                    </a:solidFill>
                    <a:latin typeface="Arial" panose="020B0604020202020204" pitchFamily="34" charset="0"/>
                    <a:cs typeface="Arial" panose="020B0604020202020204" pitchFamily="34" charset="0"/>
                  </a:rPr>
                  <a:t>الكرازة لكل العالم</a:t>
                </a:r>
                <a:endParaRPr lang="en-US" sz="2000" dirty="0">
                  <a:solidFill>
                    <a:srgbClr val="000000"/>
                  </a:solidFill>
                  <a:latin typeface="Arial" panose="020B0604020202020204" pitchFamily="34" charset="0"/>
                  <a:cs typeface="Arial" panose="020B0604020202020204" pitchFamily="34"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الحاضر</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جزئي</a:t>
                </a:r>
                <a:endParaRPr lang="en-US" sz="2000" dirty="0">
                  <a:solidFill>
                    <a:srgbClr val="000000"/>
                  </a:solidFill>
                  <a:latin typeface="Arial" panose="020B0604020202020204" pitchFamily="34" charset="0"/>
                  <a:cs typeface="Arial" panose="020B0604020202020204" pitchFamily="34"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dirty="0">
                    <a:solidFill>
                      <a:srgbClr val="000000"/>
                    </a:solidFill>
                    <a:latin typeface="Arial" panose="020B0604020202020204" pitchFamily="34" charset="0"/>
                    <a:cs typeface="Arial" panose="020B0604020202020204" pitchFamily="34" charset="0"/>
                  </a:rPr>
                  <a:t> </a:t>
                </a:r>
                <a:r>
                  <a:rPr lang="ar-JO" sz="2000" dirty="0">
                    <a:solidFill>
                      <a:srgbClr val="000000"/>
                    </a:solidFill>
                    <a:latin typeface="Arial" panose="020B0604020202020204" pitchFamily="34" charset="0"/>
                    <a:cs typeface="Arial" panose="020B0604020202020204" pitchFamily="34" charset="0"/>
                  </a:rPr>
                  <a:t>الكنيسة نسل إبراهيم الروحي</a:t>
                </a:r>
              </a:p>
              <a:p>
                <a:pPr algn="ctr">
                  <a:tabLst>
                    <a:tab pos="2400300" algn="l"/>
                    <a:tab pos="5156200" algn="r"/>
                  </a:tabLst>
                </a:pPr>
                <a:r>
                  <a:rPr lang="en-US" sz="2000" dirty="0">
                    <a:solidFill>
                      <a:srgbClr val="000000"/>
                    </a:solidFill>
                    <a:latin typeface="Arial" panose="020B0604020202020204" pitchFamily="34" charset="0"/>
                    <a:cs typeface="Arial" panose="020B0604020202020204" pitchFamily="34" charset="0"/>
                  </a:rPr>
                  <a:t>(</a:t>
                </a:r>
                <a:r>
                  <a:rPr lang="ar-JO" sz="2000" dirty="0">
                    <a:solidFill>
                      <a:srgbClr val="000000"/>
                    </a:solidFill>
                    <a:latin typeface="Arial" panose="020B0604020202020204" pitchFamily="34" charset="0"/>
                    <a:cs typeface="Arial" panose="020B0604020202020204" pitchFamily="34" charset="0"/>
                  </a:rPr>
                  <a:t>غل 3: 5</a:t>
                </a:r>
                <a:r>
                  <a:rPr lang="en-US" sz="2000" dirty="0">
                    <a:solidFill>
                      <a:srgbClr val="000000"/>
                    </a:solidFill>
                    <a:latin typeface="Arial" panose="020B0604020202020204" pitchFamily="34" charset="0"/>
                    <a:cs typeface="Arial" panose="020B0604020202020204" pitchFamily="34" charset="0"/>
                  </a:rPr>
                  <a:t>)</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latin typeface="Arial" panose="020B0604020202020204" pitchFamily="34" charset="0"/>
                    <a:cs typeface="Arial" panose="020B0604020202020204" pitchFamily="34" charset="0"/>
                  </a:rPr>
                  <a:t>إعادة جمع وإعادة إحياء إسرائيل الحديثة </a:t>
                </a:r>
              </a:p>
              <a:p>
                <a:pPr algn="ctr">
                  <a:tabLst>
                    <a:tab pos="2400300" algn="l"/>
                    <a:tab pos="5156200" algn="r"/>
                  </a:tabLst>
                </a:pPr>
                <a:r>
                  <a:rPr lang="ar-JO" sz="2000" dirty="0">
                    <a:latin typeface="Arial" panose="020B0604020202020204" pitchFamily="34" charset="0"/>
                    <a:cs typeface="Arial" panose="020B0604020202020204" pitchFamily="34" charset="0"/>
                  </a:rPr>
                  <a:t>(حز 37: 7-8)</a:t>
                </a:r>
                <a:endParaRPr lang="en-US" sz="2000" dirty="0">
                  <a:solidFill>
                    <a:srgbClr val="000000"/>
                  </a:solidFill>
                  <a:latin typeface="Arial" panose="020B0604020202020204" pitchFamily="34" charset="0"/>
                  <a:cs typeface="Arial" panose="020B0604020202020204" pitchFamily="34" charset="0"/>
                </a:endParaRP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latin typeface="Arial" panose="020B0604020202020204" pitchFamily="34" charset="0"/>
                    <a:cs typeface="Arial" panose="020B0604020202020204" pitchFamily="34" charset="0"/>
                  </a:rPr>
                  <a:t>الكنيسة كهيكل روحي والمسيح ينتظر الحكم</a:t>
                </a:r>
                <a:endParaRPr lang="en-US" sz="2000" dirty="0">
                  <a:solidFill>
                    <a:srgbClr val="000000"/>
                  </a:solidFill>
                  <a:latin typeface="Arial" panose="020B0604020202020204" pitchFamily="34" charset="0"/>
                  <a:cs typeface="Arial" panose="020B0604020202020204" pitchFamily="34" charset="0"/>
                </a:endParaRP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latin typeface="Arial" panose="020B0604020202020204" pitchFamily="34" charset="0"/>
                    <a:cs typeface="Arial" panose="020B0604020202020204" pitchFamily="34" charset="0"/>
                  </a:rPr>
                  <a:t>ألغاء الناموس ، والمغفرة ، </a:t>
                </a:r>
              </a:p>
              <a:p>
                <a:pPr algn="ctr">
                  <a:tabLst>
                    <a:tab pos="2400300" algn="l"/>
                    <a:tab pos="5156200" algn="r"/>
                  </a:tabLst>
                </a:pPr>
                <a:r>
                  <a:rPr lang="ar-JO" sz="2000" dirty="0">
                    <a:latin typeface="Arial" panose="020B0604020202020204" pitchFamily="34" charset="0"/>
                    <a:cs typeface="Arial" panose="020B0604020202020204" pitchFamily="34" charset="0"/>
                  </a:rPr>
                  <a:t>والطبيعة الجديدة </a:t>
                </a:r>
              </a:p>
              <a:p>
                <a:pPr algn="ctr">
                  <a:tabLst>
                    <a:tab pos="2400300" algn="l"/>
                    <a:tab pos="5156200" algn="r"/>
                  </a:tabLst>
                </a:pPr>
                <a:r>
                  <a:rPr lang="ar-JO" sz="2000" dirty="0">
                    <a:latin typeface="Arial" panose="020B0604020202020204" pitchFamily="34" charset="0"/>
                    <a:cs typeface="Arial" panose="020B0604020202020204" pitchFamily="34" charset="0"/>
                  </a:rPr>
                  <a:t>وسكنى الروح</a:t>
                </a:r>
                <a:endParaRPr lang="en-US" sz="2000" dirty="0">
                  <a:solidFill>
                    <a:srgbClr val="000000"/>
                  </a:solidFill>
                  <a:latin typeface="Arial" panose="020B0604020202020204" pitchFamily="34" charset="0"/>
                  <a:cs typeface="Arial" panose="020B0604020202020204" pitchFamily="34" charset="0"/>
                </a:endParaRP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المستقبل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كلي</a:t>
                </a:r>
                <a:endParaRPr lang="en-US" sz="2000" dirty="0">
                  <a:solidFill>
                    <a:srgbClr val="000000"/>
                  </a:solidFill>
                  <a:latin typeface="Arial" panose="020B0604020202020204" pitchFamily="34" charset="0"/>
                  <a:cs typeface="Arial" panose="020B0604020202020204" pitchFamily="34"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solidFill>
                      <a:srgbClr val="000000"/>
                    </a:solidFill>
                    <a:latin typeface="Arial" panose="020B0604020202020204" pitchFamily="34" charset="0"/>
                    <a:cs typeface="Arial" panose="020B0604020202020204" pitchFamily="34" charset="0"/>
                  </a:rPr>
                  <a:t>العهود الأربعة ستتم في المملكة الألفية</a:t>
                </a:r>
                <a:endParaRPr lang="en-US" sz="2000" dirty="0">
                  <a:solidFill>
                    <a:srgbClr val="000000"/>
                  </a:solidFill>
                  <a:latin typeface="Arial" panose="020B0604020202020204" pitchFamily="34" charset="0"/>
                  <a:cs typeface="Arial" panose="020B0604020202020204" pitchFamily="34" charset="0"/>
                </a:endParaRP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latin typeface="Arial" panose="020B0604020202020204" pitchFamily="34" charset="0"/>
                    <a:cs typeface="Arial" panose="020B0604020202020204" pitchFamily="34" charset="0"/>
                  </a:rPr>
                  <a:t>أعطت إسرائيل حدوداً كاملة (حز 37: 8-28 ؛ 47-48)</a:t>
                </a:r>
                <a:endParaRPr lang="en-US" sz="2000" dirty="0">
                  <a:solidFill>
                    <a:srgbClr val="000000"/>
                  </a:solidFill>
                  <a:latin typeface="Arial" panose="020B0604020202020204" pitchFamily="34" charset="0"/>
                  <a:cs typeface="Arial" panose="020B0604020202020204" pitchFamily="34" charset="0"/>
                </a:endParaRP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dirty="0">
                    <a:latin typeface="Arial" panose="020B0604020202020204" pitchFamily="34" charset="0"/>
                    <a:cs typeface="Arial" panose="020B0604020202020204" pitchFamily="34" charset="0"/>
                  </a:rPr>
                  <a:t>المسيح يحكم العالم (إش 2 ، 11) مع القديسين (رؤ 5:10)</a:t>
                </a:r>
                <a:endParaRPr lang="en-US" sz="2000" dirty="0">
                  <a:solidFill>
                    <a:srgbClr val="000000"/>
                  </a:solidFill>
                  <a:latin typeface="Arial" panose="020B0604020202020204" pitchFamily="34" charset="0"/>
                  <a:cs typeface="Arial" panose="020B0604020202020204" pitchFamily="34" charset="0"/>
                </a:endParaRP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0" hangingPunct="0">
                  <a:tabLst>
                    <a:tab pos="2400300" algn="l"/>
                    <a:tab pos="5156200" algn="r"/>
                  </a:tabLst>
                </a:pPr>
                <a:r>
                  <a:rPr lang="ar-JO" sz="2000" dirty="0">
                    <a:solidFill>
                      <a:srgbClr val="000000"/>
                    </a:solidFill>
                    <a:latin typeface="Arial" panose="020B0604020202020204" pitchFamily="34" charset="0"/>
                    <a:cs typeface="Arial" panose="020B0604020202020204" pitchFamily="34" charset="0"/>
                  </a:rPr>
                  <a:t>العالم مسيحي 100%</a:t>
                </a:r>
              </a:p>
              <a:p>
                <a:pPr algn="ctr" eaLnBrk="0" hangingPunct="0">
                  <a:tabLst>
                    <a:tab pos="2400300" algn="l"/>
                    <a:tab pos="5156200" algn="r"/>
                  </a:tabLst>
                </a:pPr>
                <a:r>
                  <a:rPr lang="ar-JO" sz="2000" dirty="0">
                    <a:solidFill>
                      <a:srgbClr val="000000"/>
                    </a:solidFill>
                    <a:latin typeface="Arial" panose="020B0604020202020204" pitchFamily="34" charset="0"/>
                    <a:cs typeface="Arial" panose="020B0604020202020204" pitchFamily="34" charset="0"/>
                  </a:rPr>
                  <a:t>إعادة لم شمل يهوذا و إسرائيل</a:t>
                </a:r>
                <a:endParaRPr lang="en-US" sz="2000" dirty="0">
                  <a:solidFill>
                    <a:srgbClr val="000000"/>
                  </a:solidFill>
                  <a:latin typeface="Arial" panose="020B0604020202020204" pitchFamily="34" charset="0"/>
                  <a:cs typeface="Arial" panose="020B0604020202020204" pitchFamily="34" charset="0"/>
                </a:endParaRP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تباينات العهود</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2871575"/>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41214"/>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41214"/>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84314"/>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58864"/>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54" name="Rectangle 6"/>
          <p:cNvSpPr>
            <a:spLocks noChangeArrowheads="1"/>
          </p:cNvSpPr>
          <p:nvPr/>
        </p:nvSpPr>
        <p:spPr bwMode="auto">
          <a:xfrm>
            <a:off x="1158875" y="1706489"/>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النوحي</a:t>
            </a:r>
            <a:endParaRPr kumimoji="0" lang="en-US" sz="1800" b="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5" name="Rectangle 7"/>
          <p:cNvSpPr>
            <a:spLocks noChangeArrowheads="1"/>
          </p:cNvSpPr>
          <p:nvPr/>
        </p:nvSpPr>
        <p:spPr bwMode="auto">
          <a:xfrm>
            <a:off x="0" y="963539"/>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آدم يحكم مع الله تك 1: 26, 28 تك 2: 19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6" name="Rectangle 8"/>
          <p:cNvSpPr>
            <a:spLocks noChangeArrowheads="1"/>
          </p:cNvSpPr>
          <p:nvPr/>
        </p:nvSpPr>
        <p:spPr bwMode="auto">
          <a:xfrm>
            <a:off x="685800" y="963539"/>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الشيطان يحكم كاله هذا العالم           تك 3: 15           2 كو 4: 4</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7" name="Rectangle 9"/>
          <p:cNvSpPr>
            <a:spLocks noChangeArrowheads="1"/>
          </p:cNvSpPr>
          <p:nvPr/>
        </p:nvSpPr>
        <p:spPr bwMode="auto">
          <a:xfrm rot="16200000" flipH="1">
            <a:off x="-839963" y="3663107"/>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77964"/>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78264"/>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72064"/>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82739"/>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23341" name="Rectangle 14"/>
          <p:cNvSpPr>
            <a:spLocks noChangeArrowheads="1"/>
          </p:cNvSpPr>
          <p:nvPr/>
        </p:nvSpPr>
        <p:spPr bwMode="auto">
          <a:xfrm>
            <a:off x="2400300" y="3284464"/>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63" name="Rectangle 15"/>
          <p:cNvSpPr>
            <a:spLocks noChangeArrowheads="1"/>
          </p:cNvSpPr>
          <p:nvPr/>
        </p:nvSpPr>
        <p:spPr bwMode="auto">
          <a:xfrm>
            <a:off x="2581275" y="3351139"/>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الداوودي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4" name="Rectangle 16"/>
          <p:cNvSpPr>
            <a:spLocks noChangeArrowheads="1"/>
          </p:cNvSpPr>
          <p:nvPr/>
        </p:nvSpPr>
        <p:spPr bwMode="auto">
          <a:xfrm>
            <a:off x="3140075" y="4459214"/>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5" name="Rectangle 17"/>
          <p:cNvSpPr>
            <a:spLocks noChangeArrowheads="1"/>
          </p:cNvSpPr>
          <p:nvPr/>
        </p:nvSpPr>
        <p:spPr bwMode="auto">
          <a:xfrm>
            <a:off x="1958975" y="5678414"/>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52476"/>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63539"/>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خر 19 : 6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0" name="Rectangle 22"/>
          <p:cNvSpPr>
            <a:spLocks noChangeArrowheads="1"/>
          </p:cNvSpPr>
          <p:nvPr/>
        </p:nvSpPr>
        <p:spPr bwMode="auto">
          <a:xfrm>
            <a:off x="79375" y="746051"/>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6" name="Line 23"/>
          <p:cNvSpPr>
            <a:spLocks noChangeShapeType="1"/>
          </p:cNvSpPr>
          <p:nvPr/>
        </p:nvSpPr>
        <p:spPr bwMode="auto">
          <a:xfrm>
            <a:off x="695325" y="1125464"/>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65189"/>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30289"/>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3</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4" name="Rectangle 26"/>
          <p:cNvSpPr>
            <a:spLocks noChangeArrowheads="1"/>
          </p:cNvSpPr>
          <p:nvPr/>
        </p:nvSpPr>
        <p:spPr bwMode="auto">
          <a:xfrm>
            <a:off x="3379788" y="963539"/>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فشل إسرائيل في الشهادة للأمم كمملكة كهنة أدين من خلال السبي تحت حكم أجنبي</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5" name="Rectangle 27"/>
          <p:cNvSpPr>
            <a:spLocks noChangeArrowheads="1"/>
          </p:cNvSpPr>
          <p:nvPr/>
        </p:nvSpPr>
        <p:spPr bwMode="auto">
          <a:xfrm>
            <a:off x="3588973" y="4756076"/>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48001"/>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95476"/>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71476"/>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13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9" name="Rectangle 31"/>
          <p:cNvSpPr>
            <a:spLocks noChangeArrowheads="1"/>
          </p:cNvSpPr>
          <p:nvPr/>
        </p:nvSpPr>
        <p:spPr bwMode="auto">
          <a:xfrm>
            <a:off x="4675188" y="963539"/>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23 : 37 – 39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80" name="Rectangle 32"/>
          <p:cNvSpPr>
            <a:spLocks noChangeArrowheads="1"/>
          </p:cNvSpPr>
          <p:nvPr/>
        </p:nvSpPr>
        <p:spPr bwMode="auto">
          <a:xfrm>
            <a:off x="6732588" y="965126"/>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 11 : 26 – 27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56" name="AutoShape 33"/>
          <p:cNvSpPr>
            <a:spLocks noChangeArrowheads="1"/>
          </p:cNvSpPr>
          <p:nvPr/>
        </p:nvSpPr>
        <p:spPr bwMode="auto">
          <a:xfrm rot="-5400000">
            <a:off x="5881688" y="1479476"/>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810250" y="4471914"/>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77964"/>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79551"/>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87639"/>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95476"/>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405114"/>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56076"/>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92176"/>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707313" y="1665214"/>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73201"/>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33514"/>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208139"/>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27214"/>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27214"/>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405114"/>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63539"/>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22 : 5ب</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073" name="Group 50"/>
          <p:cNvGrpSpPr>
            <a:grpSpLocks/>
          </p:cNvGrpSpPr>
          <p:nvPr/>
        </p:nvGrpSpPr>
        <p:grpSpPr bwMode="auto">
          <a:xfrm>
            <a:off x="4679950" y="4970389"/>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27576"/>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58463"/>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708607"/>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912725"/>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69227"/>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405114"/>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52514"/>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68814"/>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79964"/>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40414"/>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25" name="Rectangle 77"/>
          <p:cNvSpPr>
            <a:spLocks noChangeArrowheads="1"/>
          </p:cNvSpPr>
          <p:nvPr/>
        </p:nvSpPr>
        <p:spPr bwMode="auto">
          <a:xfrm>
            <a:off x="5030788" y="2071614"/>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71614"/>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16076"/>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16076"/>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92251"/>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26039"/>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63676"/>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309864"/>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404864"/>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761288" y="4603676"/>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87801"/>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41939"/>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81601"/>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76339"/>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6 : 18, 9 : 8 – 17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53" name="Text Box 105"/>
          <p:cNvSpPr txBox="1">
            <a:spLocks noChangeArrowheads="1"/>
          </p:cNvSpPr>
          <p:nvPr/>
        </p:nvSpPr>
        <p:spPr bwMode="auto">
          <a:xfrm>
            <a:off x="9288889" y="174551"/>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902001"/>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44401"/>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خط سير الملكوت و 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15801"/>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و 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3967910"/>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b="1" dirty="0">
                <a:solidFill>
                  <a:schemeClr val="bg1"/>
                </a:solidFill>
                <a:latin typeface="Arial" panose="020B0604020202020204" pitchFamily="34" charset="0"/>
                <a:cs typeface="Arial" panose="020B0604020202020204" pitchFamily="34" charset="0"/>
              </a:rPr>
              <a:t>حدود الأرض الموعودة لإبراهيم</a:t>
            </a:r>
            <a:endParaRPr kumimoji="1" lang="en-US" altLang="zh-CN" sz="2000" b="1"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038481" y="4182627"/>
            <a:ext cx="6200775" cy="2677656"/>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15: 18</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 ذَلِكَ اليَوْمِ قَطَعَ اللهُ عَهْداً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مَعَ أبْرامَ فَقالَ: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لِنَسلِكَ سَأُعْطِي هَذِهِ الأرْضِ،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مِنْ نَهْرِ مِصْرَ إلَى النَّهْرِ العَظِيمِ،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نَهْرِ الفُراتِ."</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لبنان</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إسرائيل</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مصر</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3363866" y="3618515"/>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الأردن</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46795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2800" b="1" dirty="0">
                <a:solidFill>
                  <a:schemeClr val="bg1"/>
                </a:solidFill>
                <a:latin typeface="Arial" panose="020B0604020202020204" pitchFamily="34" charset="0"/>
                <a:cs typeface="Arial" panose="020B0604020202020204" pitchFamily="34" charset="0"/>
              </a:rPr>
              <a:t>الأرض الأبدية لنسل إبراهيم</a:t>
            </a:r>
            <a:endParaRPr kumimoji="1" lang="en-US" altLang="zh-CN" sz="1800" b="1"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604410" y="3645024"/>
            <a:ext cx="5531449" cy="2677656"/>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تكوين 17: 7-8</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800" b="1" noProof="0" dirty="0">
                <a:solidFill>
                  <a:srgbClr val="FFFFFF"/>
                </a:solidFill>
                <a:effectLst>
                  <a:outerShdw blurRad="38100" dist="38100" dir="2700000" algn="tl">
                    <a:srgbClr val="000000"/>
                  </a:outerShdw>
                </a:effectLst>
                <a:cs typeface="Arial" charset="0"/>
              </a:rPr>
              <a:t>و أقيم عهدي بيني و بينك و بين </a:t>
            </a:r>
            <a:r>
              <a:rPr lang="ar-JO" sz="2800" b="1" u="sng" noProof="0" dirty="0">
                <a:solidFill>
                  <a:srgbClr val="FFFFFF"/>
                </a:solidFill>
                <a:effectLst>
                  <a:outerShdw blurRad="38100" dist="38100" dir="2700000" algn="tl">
                    <a:srgbClr val="000000"/>
                  </a:outerShdw>
                </a:effectLst>
                <a:cs typeface="Arial" charset="0"/>
              </a:rPr>
              <a:t>نسلك</a:t>
            </a:r>
            <a:r>
              <a:rPr lang="ar-JO" sz="2800" b="1" noProof="0" dirty="0">
                <a:solidFill>
                  <a:srgbClr val="FFFFFF"/>
                </a:solidFill>
                <a:effectLst>
                  <a:outerShdw blurRad="38100" dist="38100" dir="2700000" algn="tl">
                    <a:srgbClr val="000000"/>
                  </a:outerShdw>
                </a:effectLst>
                <a:cs typeface="Arial" charset="0"/>
              </a:rPr>
              <a:t> من بعدك في أجيالهم </a:t>
            </a:r>
            <a:r>
              <a:rPr lang="ar-JO" sz="2800" b="1" noProof="0" dirty="0">
                <a:solidFill>
                  <a:srgbClr val="FFFF00"/>
                </a:solidFill>
                <a:effectLst>
                  <a:outerShdw blurRad="38100" dist="38100" dir="2700000" algn="tl">
                    <a:srgbClr val="000000"/>
                  </a:outerShdw>
                </a:effectLst>
                <a:cs typeface="Arial" charset="0"/>
              </a:rPr>
              <a:t>عهداً أبدياً </a:t>
            </a:r>
            <a:r>
              <a:rPr lang="ar-JO" sz="2800" b="1" noProof="0" dirty="0">
                <a:solidFill>
                  <a:srgbClr val="FFFFFF"/>
                </a:solidFill>
                <a:effectLst>
                  <a:outerShdw blurRad="38100" dist="38100" dir="2700000" algn="tl">
                    <a:srgbClr val="000000"/>
                  </a:outerShdw>
                </a:effectLst>
                <a:cs typeface="Arial" charset="0"/>
              </a:rPr>
              <a:t>لأكون إلهاً لك و لنسلك من بعدك و أعطي لك و </a:t>
            </a:r>
            <a:r>
              <a:rPr lang="ar-JO" sz="2800" b="1" u="sng" noProof="0" dirty="0">
                <a:solidFill>
                  <a:srgbClr val="FFFFFF"/>
                </a:solidFill>
                <a:effectLst>
                  <a:outerShdw blurRad="38100" dist="38100" dir="2700000" algn="tl">
                    <a:srgbClr val="000000"/>
                  </a:outerShdw>
                </a:effectLst>
                <a:cs typeface="Arial" charset="0"/>
              </a:rPr>
              <a:t>لنسلك</a:t>
            </a:r>
            <a:r>
              <a:rPr lang="ar-JO" sz="2800" b="1" noProof="0" dirty="0">
                <a:solidFill>
                  <a:srgbClr val="FFFFFF"/>
                </a:solidFill>
                <a:effectLst>
                  <a:outerShdw blurRad="38100" dist="38100" dir="2700000" algn="tl">
                    <a:srgbClr val="000000"/>
                  </a:outerShdw>
                </a:effectLst>
                <a:cs typeface="Arial" charset="0"/>
              </a:rPr>
              <a:t> من بعدك أرض غربتك كل أرض كنعان </a:t>
            </a:r>
            <a:r>
              <a:rPr lang="ar-JO" sz="2800" b="1" noProof="0" dirty="0">
                <a:solidFill>
                  <a:srgbClr val="FFFF00"/>
                </a:solidFill>
                <a:effectLst>
                  <a:outerShdw blurRad="38100" dist="38100" dir="2700000" algn="tl">
                    <a:srgbClr val="000000"/>
                  </a:outerShdw>
                </a:effectLst>
                <a:cs typeface="Arial" charset="0"/>
              </a:rPr>
              <a:t>ملكاً أبدياً </a:t>
            </a:r>
            <a:r>
              <a:rPr lang="ar-JO" sz="2800" b="1" noProof="0" dirty="0">
                <a:solidFill>
                  <a:srgbClr val="FFFFFF"/>
                </a:solidFill>
                <a:effectLst>
                  <a:outerShdw blurRad="38100" dist="38100" dir="2700000" algn="tl">
                    <a:srgbClr val="000000"/>
                  </a:outerShdw>
                </a:effectLst>
                <a:cs typeface="Arial" charset="0"/>
              </a:rPr>
              <a:t>و أكون إلههم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4" name="Text Box 9"/>
          <p:cNvSpPr txBox="1">
            <a:spLocks noChangeArrowheads="1"/>
          </p:cNvSpPr>
          <p:nvPr/>
        </p:nvSpPr>
        <p:spPr bwMode="auto">
          <a:xfrm>
            <a:off x="1953323" y="2659559"/>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إسرائيل</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لاويين 26: 44-45</a:t>
            </a:r>
            <a:br>
              <a:rPr lang="en-SG" sz="3600" b="1"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و لكن مع ذلك أيضاً </a:t>
            </a:r>
            <a:r>
              <a:rPr lang="ar-JO" sz="36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متى كانوا في أرض أعدائهم ما ابيتهم و لا كرهتهم حتى أبيدهم و أنكث ميثاقي معهم </a:t>
            </a: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لأني أنا الرب إلههم بل أذكر لهم الميثاق مع الأولين الذين أخرجتهم من أرض مصر أمام أعين الشعوب لأكون لهم إلهاً أنا الرب</a:t>
            </a:r>
            <a:r>
              <a:rPr lang="en-SG" sz="36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3600" b="1" dirty="0">
                <a:effectLst>
                  <a:glow rad="127000">
                    <a:schemeClr val="tx1"/>
                  </a:glow>
                </a:effectLst>
                <a:latin typeface="Arial" charset="0"/>
                <a:ea typeface="ＭＳ Ｐゴシック" charset="0"/>
              </a:rPr>
              <a:t>تثنية 30: 3-5أ</a:t>
            </a:r>
            <a:br>
              <a:rPr lang="en-US" sz="3600" b="1" dirty="0">
                <a:effectLst>
                  <a:glow rad="127000">
                    <a:schemeClr val="tx1"/>
                  </a:glow>
                </a:effectLst>
                <a:latin typeface="Arial" charset="0"/>
                <a:ea typeface="ＭＳ Ｐゴシック" charset="0"/>
              </a:rPr>
            </a:br>
            <a:br>
              <a:rPr lang="ar-JO" sz="3600" b="1" dirty="0">
                <a:effectLst>
                  <a:glow rad="127000">
                    <a:schemeClr val="tx1"/>
                  </a:glow>
                </a:effectLst>
                <a:latin typeface="Arial" charset="0"/>
                <a:ea typeface="ＭＳ Ｐゴシック" charset="0"/>
              </a:rPr>
            </a:br>
            <a:r>
              <a:rPr lang="ar-JO" sz="3600" b="1" dirty="0">
                <a:effectLst>
                  <a:glow rad="127000">
                    <a:schemeClr val="tx1"/>
                  </a:glow>
                </a:effectLst>
                <a:latin typeface="Arial" charset="0"/>
                <a:ea typeface="ＭＳ Ｐゴシック" charset="0"/>
              </a:rPr>
              <a:t>يرد الرب إلهك سبيك و يرحمك و </a:t>
            </a:r>
            <a:r>
              <a:rPr lang="ar-JO" sz="3600" b="1" dirty="0">
                <a:solidFill>
                  <a:srgbClr val="FFFF00"/>
                </a:solidFill>
                <a:effectLst>
                  <a:glow rad="127000">
                    <a:schemeClr val="tx1"/>
                  </a:glow>
                </a:effectLst>
                <a:latin typeface="Arial" charset="0"/>
                <a:ea typeface="ＭＳ Ｐゴシック" charset="0"/>
              </a:rPr>
              <a:t>يعود فيجمعك من جميع الشعوب الذين بددك إليهم الرب إلهك </a:t>
            </a:r>
            <a:r>
              <a:rPr lang="ar-JO" sz="3600" b="1" dirty="0">
                <a:effectLst>
                  <a:glow rad="127000">
                    <a:schemeClr val="tx1"/>
                  </a:glow>
                </a:effectLst>
                <a:latin typeface="Arial" charset="0"/>
                <a:ea typeface="ＭＳ Ｐゴシック" charset="0"/>
              </a:rPr>
              <a:t>إن يكن قد بددك إلى أقصاء السماوات فمن هناك يجمعك الرب إلهك و من هناك يأخذك و يأتي بك الرب إلهك إلى الأرض التي امتلكها آباؤك فتمتلكها</a:t>
            </a:r>
            <a:r>
              <a:rPr lang="en-SG" sz="3600" b="1" dirty="0">
                <a:effectLst>
                  <a:glow rad="127000">
                    <a:schemeClr val="tx1"/>
                  </a:glow>
                </a:effectLst>
                <a:latin typeface="Arial" charset="0"/>
                <a:ea typeface="ＭＳ Ｐゴシック" charset="0"/>
              </a:rPr>
              <a:t> </a:t>
            </a:r>
            <a:endParaRPr lang="en-US" sz="3600" b="1" dirty="0">
              <a:effectLst>
                <a:glow rad="127000">
                  <a:schemeClr val="tx1"/>
                </a:glow>
              </a:effectLst>
              <a:latin typeface="Arial" charset="0"/>
              <a:ea typeface="ＭＳ Ｐゴシック"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ar-JO" dirty="0">
                <a:latin typeface="Arial" charset="0"/>
                <a:ea typeface="ＭＳ Ｐゴシック" charset="0"/>
              </a:rPr>
              <a:t>عنوان السفر</a:t>
            </a:r>
            <a:endParaRPr lang="en-US" dirty="0">
              <a:latin typeface="Arial" charset="0"/>
              <a:ea typeface="ＭＳ Ｐゴシック" charset="0"/>
            </a:endParaRPr>
          </a:p>
        </p:txBody>
      </p:sp>
      <p:sp>
        <p:nvSpPr>
          <p:cNvPr id="7170" name="Text Box 2"/>
          <p:cNvSpPr txBox="1">
            <a:spLocks noChangeArrowheads="1"/>
          </p:cNvSpPr>
          <p:nvPr/>
        </p:nvSpPr>
        <p:spPr bwMode="auto">
          <a:xfrm>
            <a:off x="228600" y="593725"/>
            <a:ext cx="8610600" cy="15819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Elleh</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haddebarim</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400" dirty="0">
                <a:solidFill>
                  <a:srgbClr val="FFFF66"/>
                </a:solidFill>
                <a:latin typeface="Arial"/>
                <a:ea typeface="Times New Roman" pitchFamily="-111" charset="0"/>
                <a:cs typeface="Arial"/>
              </a:rPr>
              <a:t>العنوان العبري للسفر الذي ندعوه تثنية يعني ؟</a:t>
            </a:r>
            <a:endPar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endParaRP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أ. الناموس الثاني</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ث. السفر الخامس</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ت. الله يتكلم</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ب. هذه هي الكلمات</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5"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717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P spid="7175"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ar-JO" altLang="ja-JP" b="1" dirty="0">
                <a:solidFill>
                  <a:schemeClr val="bg1"/>
                </a:solidFill>
                <a:latin typeface="Helvetica" charset="0"/>
                <a:ea typeface="Osaka" charset="0"/>
                <a:cs typeface="Osaka" charset="0"/>
              </a:rPr>
              <a:t>كيف نتخلص من اليهود ؟</a:t>
            </a:r>
            <a:endParaRPr lang="en-US" b="1" dirty="0">
              <a:solidFill>
                <a:schemeClr val="bg1"/>
              </a:solidFill>
              <a:latin typeface="Helvetica" charset="0"/>
              <a:ea typeface="Osaka" charset="0"/>
              <a:cs typeface="Osaka" charset="0"/>
            </a:endParaRPr>
          </a:p>
        </p:txBody>
      </p:sp>
      <p:sp>
        <p:nvSpPr>
          <p:cNvPr id="3" name="Title 1"/>
          <p:cNvSpPr txBox="1">
            <a:spLocks/>
          </p:cNvSpPr>
          <p:nvPr/>
        </p:nvSpPr>
        <p:spPr bwMode="auto">
          <a:xfrm>
            <a:off x="131991" y="0"/>
            <a:ext cx="5278209"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35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الجاعل الشمس للإضاءة نهاراً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فرائض القمر و النجوم للإضاءة ليلاً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الزاجر البحر حين تعج أمواجه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رب الجنود اسمه</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36</a:t>
            </a: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إن كانت هذه الفرائض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تزول من أمامي يقول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 نسل إسرائيل أيضاً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يكف من أن يكون 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أمامي كل الأيام</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37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إن كانت السماوات تقاس من فوق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تفحص أساسات الأرض من أسفل</a:t>
            </a: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فإني أنا أيضاً أرفض كل نسل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من أجل كل ما عملوا يقول 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(إر 31: 35-37)</a:t>
            </a:r>
            <a:endPar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8874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سوف يسترد الله إسرائيل إلى الأرض مرتين</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و يكون في ذلك اليوم أن أصل يسى القائم راية للشعوب إياه تطلب الأمم و يكون محله مجداً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و يكون في ذلك اليوم أن السيد يعيد يده </a:t>
            </a:r>
            <a:r>
              <a:rPr lang="en-US" sz="3200" dirty="0">
                <a:solidFill>
                  <a:srgbClr val="FFFF00"/>
                </a:solidFill>
                <a:effectLst>
                  <a:glow rad="127000">
                    <a:srgbClr val="000000"/>
                  </a:glow>
                </a:effectLst>
                <a:latin typeface="Arial" panose="020B0604020202020204" pitchFamily="34" charset="0"/>
                <a:cs typeface="Arial" panose="020B0604020202020204" pitchFamily="34" charset="0"/>
              </a:rPr>
              <a:t>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ثانية </a:t>
            </a:r>
            <a:r>
              <a:rPr lang="ar-JO" sz="3200" dirty="0">
                <a:effectLst>
                  <a:glow rad="127000">
                    <a:srgbClr val="000000"/>
                  </a:glow>
                </a:effectLst>
                <a:latin typeface="Arial" panose="020B0604020202020204" pitchFamily="34" charset="0"/>
                <a:cs typeface="Arial" panose="020B0604020202020204" pitchFamily="34" charset="0"/>
              </a:rPr>
              <a:t>ليقتني بقية شعبه التي بقيت من أشور و من مصر و من فتروس و من كوش و من عيلام و من شنعار و من حماة و من جزائر البحر</a:t>
            </a:r>
            <a:endParaRPr kumimoji="0" lang="en-US" sz="3200" b="1" i="0" u="none" strike="noStrike" kern="1200" cap="none" spc="0" normalizeH="0" baseline="0" noProof="0" dirty="0">
              <a:ln>
                <a:noFill/>
              </a:ln>
              <a:effectLst>
                <a:glow rad="127000">
                  <a:srgbClr val="000000"/>
                </a:glow>
              </a:effectLst>
              <a:uLnTx/>
              <a:uFillTx/>
              <a:latin typeface="Arial" panose="020B0604020202020204" pitchFamily="34"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a:t>
            </a: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أش 11: 10-11</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951221517"/>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ar-JO" b="1" dirty="0">
                <a:solidFill>
                  <a:srgbClr val="FFFFFF"/>
                </a:solidFill>
                <a:latin typeface="Arial" charset="0"/>
                <a:ea typeface="ＭＳ Ｐゴシック" charset="0"/>
                <a:cs typeface="Arial" charset="0"/>
              </a:rPr>
              <a:t>عاموس 9: 14-15</a:t>
            </a:r>
            <a:endParaRPr lang="en-US" b="1" dirty="0">
              <a:solidFill>
                <a:srgbClr val="FFFFFF"/>
              </a:solidFill>
              <a:latin typeface="Arial" charset="0"/>
              <a:ea typeface="ＭＳ Ｐゴシック" charset="0"/>
              <a:cs typeface="Arial"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704039" cy="461665"/>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593</a:t>
            </a:r>
            <a:endParaRPr kumimoji="0" lang="en-US" sz="2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endParaRPr>
          </a:p>
        </p:txBody>
      </p:sp>
      <p:sp>
        <p:nvSpPr>
          <p:cNvPr id="35846" name="Rectangle 6"/>
          <p:cNvSpPr>
            <a:spLocks noChangeArrowheads="1"/>
          </p:cNvSpPr>
          <p:nvPr/>
        </p:nvSpPr>
        <p:spPr bwMode="auto">
          <a:xfrm>
            <a:off x="1137" y="836712"/>
            <a:ext cx="6587087" cy="6021288"/>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و أرد سبي شعبي إسرائيل فيبنون مدناً خربة و يسكنون و يغرسون كروماً و يشربون خمرها و يصنعون جنات و يأكلون أثمارها </a:t>
            </a:r>
            <a:r>
              <a:rPr lang="ar-JO" sz="3200" b="1" noProof="0" dirty="0">
                <a:solidFill>
                  <a:srgbClr val="FFFF00"/>
                </a:solidFill>
                <a:effectLst>
                  <a:glow rad="279400">
                    <a:srgbClr val="000000"/>
                  </a:glow>
                </a:effectLst>
                <a:latin typeface="Arial" panose="020B0604020202020204" pitchFamily="34" charset="0"/>
                <a:ea typeface="Times New Roman" charset="0"/>
                <a:cs typeface="Arial" panose="020B0604020202020204" pitchFamily="34" charset="0"/>
              </a:rPr>
              <a:t>و أغرسهم في أرضهم و لن يقلعوا بعد من أرضهم </a:t>
            </a: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قال الرب إلهك</a:t>
            </a:r>
            <a:endParaRPr kumimoji="0" lang="en-GB" sz="3200" b="1" i="0"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9072547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ar-JO" sz="3600" b="1" dirty="0">
                <a:solidFill>
                  <a:srgbClr val="FFFFFF"/>
                </a:solidFill>
                <a:latin typeface="Arial" charset="0"/>
                <a:ea typeface="ＭＳ Ｐゴシック" charset="0"/>
                <a:cs typeface="Arial" charset="0"/>
              </a:rPr>
              <a:t>العبادة الألفية</a:t>
            </a:r>
            <a:endParaRPr lang="en-US" sz="3600" b="1" dirty="0">
              <a:solidFill>
                <a:srgbClr val="FFFFFF"/>
              </a:solidFill>
              <a:latin typeface="Arial" charset="0"/>
              <a:ea typeface="ＭＳ Ｐゴシック" charset="0"/>
              <a:cs typeface="Arial" charset="0"/>
            </a:endParaRPr>
          </a:p>
        </p:txBody>
      </p:sp>
      <p:sp>
        <p:nvSpPr>
          <p:cNvPr id="4" name="Title 2"/>
          <p:cNvSpPr txBox="1">
            <a:spLocks/>
          </p:cNvSpPr>
          <p:nvPr/>
        </p:nvSpPr>
        <p:spPr bwMode="auto">
          <a:xfrm>
            <a:off x="266700" y="914400"/>
            <a:ext cx="8610600" cy="5798096"/>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و يكون أن كل الباقي من جميع الأمم الذين جاؤوا على أورشليم يصعدون من سنة إلى سنة ليسجدوا للملك رب الجنود و ليعيدوا عيد المظال و يكون أن كل من لا يصعد من قبائل الأرض إلى أورشليم ليسجد للملك رب الجنود لا يكون عليهم مطر و إن لا تصعد و لا تأت قبيلة مصر و لا مطر عليها تكن عليها الضربة التي يضرب بها الرب الأمم الذين لا يصعدون ليعيدوا عيد المظال هذا يكون قصاص مصر و قصاص كل الأمم الذين لا يصعدون ليعيدوا عيد المظال </a:t>
            </a:r>
            <a:endParaRPr kumimoji="0" lang="en-US" sz="36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ar-JO" sz="36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زك 14: 16-19</a:t>
            </a:r>
            <a:r>
              <a:rPr kumimoji="0" lang="en-US" sz="36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مشاركة الأرض بين اليهود و الأمم</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فتقتسمون هذه الأرض لكم لأسباط إسرائيل و يكون أنكم تقسمونها بالقرعة لكم و </a:t>
            </a:r>
            <a:r>
              <a:rPr kumimoji="0" lang="ar-JO" sz="36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للغرباء</a:t>
            </a: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المتغربين في وسطكم الذين يلدون بنين في وسطكم </a:t>
            </a:r>
            <a:r>
              <a:rPr kumimoji="0" lang="ar-JO" sz="36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فيكونون لكم كالوطنيين من بني إسرائيل </a:t>
            </a: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يقاسمونكم الميراث في وسط أسباط إسرائيل و يكون أنه في السبط الذي فيه يتغرب غريب هناك </a:t>
            </a:r>
            <a:r>
              <a:rPr kumimoji="0" lang="ar-JO" sz="36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تعطونه ميراثه </a:t>
            </a: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يقول السيد الرب</a:t>
            </a:r>
            <a:br>
              <a:rPr kumimoji="0" lang="en-SG"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SG"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حز 47: 21-23</a:t>
            </a:r>
            <a:r>
              <a:rPr kumimoji="0" lang="en-SG"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696256573"/>
      </p:ext>
    </p:extLst>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rtl="1"/>
            <a:r>
              <a:rPr lang="ar-SA" sz="4000" b="1" dirty="0" err="1"/>
              <a:t>يوئيل</a:t>
            </a:r>
            <a:r>
              <a:rPr lang="ar-SA" sz="4000" b="1" dirty="0"/>
              <a:t> ٣ : ١-٢</a:t>
            </a:r>
            <a:br>
              <a:rPr lang="en-US" sz="4000" b="1" dirty="0"/>
            </a:br>
            <a:br>
              <a:rPr lang="ar-SA" sz="4000" b="1" dirty="0"/>
            </a:br>
            <a:r>
              <a:rPr lang="ar-SA" sz="4000" b="1" dirty="0"/>
              <a:t>١ «لأَنَّهُ هُوَذَا فِي تِلْكَ الأَيَّامِ وَفِي ذَلِكَ الْوَقْتِ عِنْدَمَا أَرُدُّ سَبْيَ يَهُوذَا وَأُورُشَلِيمَ </a:t>
            </a:r>
            <a:br>
              <a:rPr lang="en-US" sz="4000" b="1" dirty="0"/>
            </a:br>
            <a:br>
              <a:rPr lang="en-US" sz="4000" b="1" dirty="0"/>
            </a:br>
            <a:r>
              <a:rPr lang="ar-SA" sz="4000" b="1" dirty="0"/>
              <a:t>٢ أَجْمَعُ كُلَّ الأُمَمِ وَأُنَزِّلُهُمْ إِلَى</a:t>
            </a:r>
            <a:r>
              <a:rPr lang="en-US" sz="4000" b="1" dirty="0"/>
              <a:t>...</a:t>
            </a:r>
            <a:endParaRPr lang="ar-SA" sz="4000" b="1" dirty="0"/>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713143693"/>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D11C98F8-2251-2C47-AA2C-4E45FF8BC0EB}"/>
              </a:ext>
            </a:extLst>
          </p:cNvPr>
          <p:cNvGrpSpPr/>
          <p:nvPr/>
        </p:nvGrpSpPr>
        <p:grpSpPr>
          <a:xfrm>
            <a:off x="3995936" y="216024"/>
            <a:ext cx="5186036" cy="5805264"/>
            <a:chOff x="3957964" y="29469"/>
            <a:chExt cx="5186036" cy="5805264"/>
          </a:xfrm>
        </p:grpSpPr>
        <p:pic>
          <p:nvPicPr>
            <p:cNvPr id="29" name="Picture 28">
              <a:extLst>
                <a:ext uri="{FF2B5EF4-FFF2-40B4-BE49-F238E27FC236}">
                  <a16:creationId xmlns:a16="http://schemas.microsoft.com/office/drawing/2014/main" id="{1E20CB56-6E73-3B46-BF8E-EAE1DDBFD166}"/>
                </a:ext>
              </a:extLst>
            </p:cNvPr>
            <p:cNvPicPr>
              <a:picLocks noChangeAspect="1"/>
            </p:cNvPicPr>
            <p:nvPr/>
          </p:nvPicPr>
          <p:blipFill>
            <a:blip r:embed="rId3"/>
            <a:stretch>
              <a:fillRect/>
            </a:stretch>
          </p:blipFill>
          <p:spPr>
            <a:xfrm>
              <a:off x="3957964" y="29469"/>
              <a:ext cx="5186036" cy="5805264"/>
            </a:xfrm>
            <a:prstGeom prst="rect">
              <a:avLst/>
            </a:prstGeom>
          </p:spPr>
        </p:pic>
        <p:pic>
          <p:nvPicPr>
            <p:cNvPr id="36" name="Picture 35">
              <a:extLst>
                <a:ext uri="{FF2B5EF4-FFF2-40B4-BE49-F238E27FC236}">
                  <a16:creationId xmlns:a16="http://schemas.microsoft.com/office/drawing/2014/main" id="{0268134C-448A-D845-8EB5-18536BA2016B}"/>
                </a:ext>
              </a:extLst>
            </p:cNvPr>
            <p:cNvPicPr>
              <a:picLocks noChangeAspect="1"/>
            </p:cNvPicPr>
            <p:nvPr/>
          </p:nvPicPr>
          <p:blipFill>
            <a:blip r:embed="rId4"/>
            <a:stretch>
              <a:fillRect/>
            </a:stretch>
          </p:blipFill>
          <p:spPr>
            <a:xfrm>
              <a:off x="6190212" y="3840779"/>
              <a:ext cx="673562" cy="460921"/>
            </a:xfrm>
            <a:prstGeom prst="rect">
              <a:avLst/>
            </a:prstGeom>
          </p:spPr>
        </p:pic>
        <p:pic>
          <p:nvPicPr>
            <p:cNvPr id="38" name="Picture 37">
              <a:extLst>
                <a:ext uri="{FF2B5EF4-FFF2-40B4-BE49-F238E27FC236}">
                  <a16:creationId xmlns:a16="http://schemas.microsoft.com/office/drawing/2014/main" id="{2D0A0C1E-D581-444A-954A-91AE53849885}"/>
                </a:ext>
              </a:extLst>
            </p:cNvPr>
            <p:cNvPicPr>
              <a:picLocks noChangeAspect="1"/>
            </p:cNvPicPr>
            <p:nvPr/>
          </p:nvPicPr>
          <p:blipFill>
            <a:blip r:embed="rId5"/>
            <a:stretch>
              <a:fillRect/>
            </a:stretch>
          </p:blipFill>
          <p:spPr>
            <a:xfrm>
              <a:off x="6666859" y="1442245"/>
              <a:ext cx="603473" cy="399148"/>
            </a:xfrm>
            <a:prstGeom prst="rect">
              <a:avLst/>
            </a:prstGeom>
          </p:spPr>
        </p:pic>
        <p:pic>
          <p:nvPicPr>
            <p:cNvPr id="34" name="Picture 33">
              <a:extLst>
                <a:ext uri="{FF2B5EF4-FFF2-40B4-BE49-F238E27FC236}">
                  <a16:creationId xmlns:a16="http://schemas.microsoft.com/office/drawing/2014/main" id="{F54FF64C-AE2D-D244-8098-EB7AC11C7E96}"/>
                </a:ext>
              </a:extLst>
            </p:cNvPr>
            <p:cNvPicPr>
              <a:picLocks noChangeAspect="1"/>
            </p:cNvPicPr>
            <p:nvPr/>
          </p:nvPicPr>
          <p:blipFill>
            <a:blip r:embed="rId5"/>
            <a:stretch>
              <a:fillRect/>
            </a:stretch>
          </p:blipFill>
          <p:spPr>
            <a:xfrm>
              <a:off x="4822060" y="3170437"/>
              <a:ext cx="603473" cy="399148"/>
            </a:xfrm>
            <a:prstGeom prst="rect">
              <a:avLst/>
            </a:prstGeom>
          </p:spPr>
        </p:pic>
      </p:grpSp>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rtl="1">
              <a:defRPr/>
            </a:pPr>
            <a:r>
              <a:rPr lang="ar-SA" sz="4000" b="1" dirty="0" err="1">
                <a:effectLst>
                  <a:glow rad="127000">
                    <a:schemeClr val="tx1"/>
                  </a:glow>
                </a:effectLst>
                <a:latin typeface="Arial" panose="020B0604020202020204" pitchFamily="34" charset="0"/>
                <a:ea typeface="ＭＳ Ｐゴシック" charset="0"/>
                <a:cs typeface="Arial" panose="020B0604020202020204" pitchFamily="34" charset="0"/>
              </a:rPr>
              <a:t>يوئيل</a:t>
            </a:r>
            <a:r>
              <a:rPr lang="ar-SA" sz="4000" b="1" dirty="0">
                <a:effectLst>
                  <a:glow rad="127000">
                    <a:schemeClr val="tx1"/>
                  </a:glow>
                </a:effectLst>
                <a:latin typeface="Arial" panose="020B0604020202020204" pitchFamily="34" charset="0"/>
                <a:ea typeface="ＭＳ Ｐゴシック" charset="0"/>
                <a:cs typeface="Arial" panose="020B0604020202020204" pitchFamily="34" charset="0"/>
              </a:rPr>
              <a:t> ٣ : ٢</a:t>
            </a:r>
            <a:br>
              <a:rPr lang="ar-SA" sz="4000" b="1"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40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SA" sz="4000" b="1" dirty="0">
                <a:effectLst>
                  <a:glow rad="127000">
                    <a:schemeClr val="tx1"/>
                  </a:glow>
                </a:effectLst>
                <a:latin typeface="Arial" panose="020B0604020202020204" pitchFamily="34" charset="0"/>
                <a:ea typeface="ＭＳ Ｐゴシック" charset="0"/>
                <a:cs typeface="Arial" panose="020B0604020202020204" pitchFamily="34" charset="0"/>
              </a:rPr>
              <a:t>وَادِي </a:t>
            </a:r>
            <a:r>
              <a:rPr lang="ar-SA" sz="4000" b="1" dirty="0" err="1">
                <a:effectLst>
                  <a:glow rad="127000">
                    <a:schemeClr val="tx1"/>
                  </a:glow>
                </a:effectLst>
                <a:latin typeface="Arial" panose="020B0604020202020204" pitchFamily="34" charset="0"/>
                <a:ea typeface="ＭＳ Ｐゴシック" charset="0"/>
                <a:cs typeface="Arial" panose="020B0604020202020204" pitchFamily="34" charset="0"/>
              </a:rPr>
              <a:t>يَهُوشَافَاطَ</a:t>
            </a:r>
            <a:r>
              <a:rPr lang="ar-SA" sz="4000" b="1" dirty="0">
                <a:effectLst>
                  <a:glow rad="127000">
                    <a:schemeClr val="tx1"/>
                  </a:glow>
                </a:effectLst>
                <a:latin typeface="Arial" panose="020B0604020202020204" pitchFamily="34" charset="0"/>
                <a:ea typeface="ＭＳ Ｐゴシック" charset="0"/>
                <a:cs typeface="Arial" panose="020B0604020202020204" pitchFamily="34" charset="0"/>
              </a:rPr>
              <a:t> وَأُحَاكِمُهُمْ هُنَاكَ عَلَى شَعْبِي وَمِيرَاثِي إِسْرَائِيلَ الَّذِينَ بَدَّدُوهُمْ بَيْنَ الأُمَمِ وَقَسَمُوا أَرْضِي </a:t>
            </a:r>
          </a:p>
        </p:txBody>
      </p:sp>
      <p:grpSp>
        <p:nvGrpSpPr>
          <p:cNvPr id="39" name="Group 38">
            <a:extLst>
              <a:ext uri="{FF2B5EF4-FFF2-40B4-BE49-F238E27FC236}">
                <a16:creationId xmlns:a16="http://schemas.microsoft.com/office/drawing/2014/main" id="{7F2D342B-7EC2-1A41-9C14-82CBD2264AC1}"/>
              </a:ext>
            </a:extLst>
          </p:cNvPr>
          <p:cNvGrpSpPr/>
          <p:nvPr/>
        </p:nvGrpSpPr>
        <p:grpSpPr>
          <a:xfrm>
            <a:off x="3995936" y="253322"/>
            <a:ext cx="5122057" cy="5437159"/>
            <a:chOff x="3986447" y="44624"/>
            <a:chExt cx="5122057" cy="5437159"/>
          </a:xfrm>
        </p:grpSpPr>
        <p:grpSp>
          <p:nvGrpSpPr>
            <p:cNvPr id="6" name="Group 5">
              <a:extLst>
                <a:ext uri="{FF2B5EF4-FFF2-40B4-BE49-F238E27FC236}">
                  <a16:creationId xmlns:a16="http://schemas.microsoft.com/office/drawing/2014/main" id="{82061132-3727-9D42-987E-436A79127628}"/>
                </a:ext>
              </a:extLst>
            </p:cNvPr>
            <p:cNvGrpSpPr/>
            <p:nvPr/>
          </p:nvGrpSpPr>
          <p:grpSpPr>
            <a:xfrm>
              <a:off x="3986447" y="44624"/>
              <a:ext cx="5122057" cy="5437159"/>
              <a:chOff x="3986446" y="15463"/>
              <a:chExt cx="5122057" cy="5437159"/>
            </a:xfrm>
          </p:grpSpPr>
          <p:sp>
            <p:nvSpPr>
              <p:cNvPr id="4" name="Trapezoid 3">
                <a:extLst>
                  <a:ext uri="{FF2B5EF4-FFF2-40B4-BE49-F238E27FC236}">
                    <a16:creationId xmlns:a16="http://schemas.microsoft.com/office/drawing/2014/main" id="{24351F68-1600-CD42-9BE7-3AEAABD1320E}"/>
                  </a:ext>
                </a:extLst>
              </p:cNvPr>
              <p:cNvSpPr/>
              <p:nvPr/>
            </p:nvSpPr>
            <p:spPr bwMode="auto">
              <a:xfrm rot="11945239">
                <a:off x="4838690" y="2526230"/>
                <a:ext cx="864096" cy="513191"/>
              </a:xfrm>
              <a:prstGeom prst="trapezoid">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Rounded Rectangle 1">
                <a:extLst>
                  <a:ext uri="{FF2B5EF4-FFF2-40B4-BE49-F238E27FC236}">
                    <a16:creationId xmlns:a16="http://schemas.microsoft.com/office/drawing/2014/main" id="{D88EDB42-B02D-6E4C-9D18-1DF496AE3AAF}"/>
                  </a:ext>
                </a:extLst>
              </p:cNvPr>
              <p:cNvSpPr/>
              <p:nvPr/>
            </p:nvSpPr>
            <p:spPr bwMode="auto">
              <a:xfrm>
                <a:off x="4055644" y="2833842"/>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ounded Rectangle 4">
                <a:extLst>
                  <a:ext uri="{FF2B5EF4-FFF2-40B4-BE49-F238E27FC236}">
                    <a16:creationId xmlns:a16="http://schemas.microsoft.com/office/drawing/2014/main" id="{DFD39F24-2B9A-F742-B2E2-ECA5349E15E1}"/>
                  </a:ext>
                </a:extLst>
              </p:cNvPr>
              <p:cNvSpPr/>
              <p:nvPr/>
            </p:nvSpPr>
            <p:spPr bwMode="auto">
              <a:xfrm>
                <a:off x="4850542" y="1462949"/>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ounded Rectangle 6">
                <a:extLst>
                  <a:ext uri="{FF2B5EF4-FFF2-40B4-BE49-F238E27FC236}">
                    <a16:creationId xmlns:a16="http://schemas.microsoft.com/office/drawing/2014/main" id="{4BD0DBFF-CD9E-6344-917B-1806B6E344CD}"/>
                  </a:ext>
                </a:extLst>
              </p:cNvPr>
              <p:cNvSpPr/>
              <p:nvPr/>
            </p:nvSpPr>
            <p:spPr bwMode="auto">
              <a:xfrm>
                <a:off x="3986446" y="4428378"/>
                <a:ext cx="1368152" cy="513191"/>
              </a:xfrm>
              <a:prstGeom prst="roundRect">
                <a:avLst/>
              </a:prstGeom>
              <a:solidFill>
                <a:srgbClr val="EDEAE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ounded Rectangle 7">
                <a:extLst>
                  <a:ext uri="{FF2B5EF4-FFF2-40B4-BE49-F238E27FC236}">
                    <a16:creationId xmlns:a16="http://schemas.microsoft.com/office/drawing/2014/main" id="{7A748270-D6B1-A84A-8C36-E8A7C7328C23}"/>
                  </a:ext>
                </a:extLst>
              </p:cNvPr>
              <p:cNvSpPr/>
              <p:nvPr/>
            </p:nvSpPr>
            <p:spPr bwMode="auto">
              <a:xfrm>
                <a:off x="7564962" y="4930331"/>
                <a:ext cx="1543541" cy="513191"/>
              </a:xfrm>
              <a:prstGeom prst="roundRect">
                <a:avLst/>
              </a:prstGeom>
              <a:solidFill>
                <a:srgbClr val="F8FFF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ounded Rectangle 8">
                <a:extLst>
                  <a:ext uri="{FF2B5EF4-FFF2-40B4-BE49-F238E27FC236}">
                    <a16:creationId xmlns:a16="http://schemas.microsoft.com/office/drawing/2014/main" id="{4CA24B67-AE18-3E48-8840-BEC58D6BFC59}"/>
                  </a:ext>
                </a:extLst>
              </p:cNvPr>
              <p:cNvSpPr/>
              <p:nvPr/>
            </p:nvSpPr>
            <p:spPr bwMode="auto">
              <a:xfrm>
                <a:off x="5820189" y="4939431"/>
                <a:ext cx="1128076"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ounded Rectangle 9">
                <a:extLst>
                  <a:ext uri="{FF2B5EF4-FFF2-40B4-BE49-F238E27FC236}">
                    <a16:creationId xmlns:a16="http://schemas.microsoft.com/office/drawing/2014/main" id="{0C6CAFD7-3724-554B-8FE1-387AD6FE4580}"/>
                  </a:ext>
                </a:extLst>
              </p:cNvPr>
              <p:cNvSpPr/>
              <p:nvPr/>
            </p:nvSpPr>
            <p:spPr bwMode="auto">
              <a:xfrm>
                <a:off x="5580112" y="3782839"/>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ounded Rectangle 10">
                <a:extLst>
                  <a:ext uri="{FF2B5EF4-FFF2-40B4-BE49-F238E27FC236}">
                    <a16:creationId xmlns:a16="http://schemas.microsoft.com/office/drawing/2014/main" id="{EF631EDE-793F-0645-A6D4-71776C52E677}"/>
                  </a:ext>
                </a:extLst>
              </p:cNvPr>
              <p:cNvSpPr/>
              <p:nvPr/>
            </p:nvSpPr>
            <p:spPr bwMode="auto">
              <a:xfrm>
                <a:off x="5762992" y="3182801"/>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ounded Rectangle 11">
                <a:extLst>
                  <a:ext uri="{FF2B5EF4-FFF2-40B4-BE49-F238E27FC236}">
                    <a16:creationId xmlns:a16="http://schemas.microsoft.com/office/drawing/2014/main" id="{01E5EDA2-9A4B-D241-A4E2-EFFC4F620484}"/>
                  </a:ext>
                </a:extLst>
              </p:cNvPr>
              <p:cNvSpPr/>
              <p:nvPr/>
            </p:nvSpPr>
            <p:spPr bwMode="auto">
              <a:xfrm>
                <a:off x="5950814" y="2547163"/>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ounded Rectangle 12">
                <a:extLst>
                  <a:ext uri="{FF2B5EF4-FFF2-40B4-BE49-F238E27FC236}">
                    <a16:creationId xmlns:a16="http://schemas.microsoft.com/office/drawing/2014/main" id="{A320B60E-744A-5F4A-B8DF-4EEAF5B49C57}"/>
                  </a:ext>
                </a:extLst>
              </p:cNvPr>
              <p:cNvSpPr/>
              <p:nvPr/>
            </p:nvSpPr>
            <p:spPr bwMode="auto">
              <a:xfrm>
                <a:off x="6178178" y="1889784"/>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ounded Rectangle 13">
                <a:extLst>
                  <a:ext uri="{FF2B5EF4-FFF2-40B4-BE49-F238E27FC236}">
                    <a16:creationId xmlns:a16="http://schemas.microsoft.com/office/drawing/2014/main" id="{906A8452-E80E-B649-BC14-9479DA171E23}"/>
                  </a:ext>
                </a:extLst>
              </p:cNvPr>
              <p:cNvSpPr/>
              <p:nvPr/>
            </p:nvSpPr>
            <p:spPr bwMode="auto">
              <a:xfrm rot="826563">
                <a:off x="6393059" y="1047276"/>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Rounded Rectangle 14">
                <a:extLst>
                  <a:ext uri="{FF2B5EF4-FFF2-40B4-BE49-F238E27FC236}">
                    <a16:creationId xmlns:a16="http://schemas.microsoft.com/office/drawing/2014/main" id="{3BC5E4A7-E5B4-6E46-8504-B221220F82A9}"/>
                  </a:ext>
                </a:extLst>
              </p:cNvPr>
              <p:cNvSpPr/>
              <p:nvPr/>
            </p:nvSpPr>
            <p:spPr bwMode="auto">
              <a:xfrm rot="826563">
                <a:off x="6562097" y="402071"/>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ounded Rectangle 15">
                <a:extLst>
                  <a:ext uri="{FF2B5EF4-FFF2-40B4-BE49-F238E27FC236}">
                    <a16:creationId xmlns:a16="http://schemas.microsoft.com/office/drawing/2014/main" id="{B7CAE358-6023-954A-A7D9-0695655171F2}"/>
                  </a:ext>
                </a:extLst>
              </p:cNvPr>
              <p:cNvSpPr/>
              <p:nvPr/>
            </p:nvSpPr>
            <p:spPr bwMode="auto">
              <a:xfrm>
                <a:off x="6731676" y="15463"/>
                <a:ext cx="720643"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F2D507A8-B664-8E4A-B671-FC244125E6D0}"/>
                  </a:ext>
                </a:extLst>
              </p:cNvPr>
              <p:cNvSpPr/>
              <p:nvPr/>
            </p:nvSpPr>
            <p:spPr bwMode="auto">
              <a:xfrm>
                <a:off x="6071818" y="2352863"/>
                <a:ext cx="921699"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ounded Rectangle 17">
                <a:extLst>
                  <a:ext uri="{FF2B5EF4-FFF2-40B4-BE49-F238E27FC236}">
                    <a16:creationId xmlns:a16="http://schemas.microsoft.com/office/drawing/2014/main" id="{9C86A994-5DA9-C040-8EB9-28293464BE3B}"/>
                  </a:ext>
                </a:extLst>
              </p:cNvPr>
              <p:cNvSpPr/>
              <p:nvPr/>
            </p:nvSpPr>
            <p:spPr bwMode="auto">
              <a:xfrm rot="16686603">
                <a:off x="6749818" y="1469962"/>
                <a:ext cx="135454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Rounded Rectangle 18">
                <a:extLst>
                  <a:ext uri="{FF2B5EF4-FFF2-40B4-BE49-F238E27FC236}">
                    <a16:creationId xmlns:a16="http://schemas.microsoft.com/office/drawing/2014/main" id="{47ADBAB7-A625-3646-AD2F-4E16A7A65AC6}"/>
                  </a:ext>
                </a:extLst>
              </p:cNvPr>
              <p:cNvSpPr/>
              <p:nvPr/>
            </p:nvSpPr>
            <p:spPr bwMode="auto">
              <a:xfrm rot="17692757">
                <a:off x="6818886" y="2503911"/>
                <a:ext cx="822960"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0" name="Rounded Rectangle 39">
              <a:extLst>
                <a:ext uri="{FF2B5EF4-FFF2-40B4-BE49-F238E27FC236}">
                  <a16:creationId xmlns:a16="http://schemas.microsoft.com/office/drawing/2014/main" id="{0D89F914-3833-FC48-B259-E7A1EEFBE849}"/>
                </a:ext>
              </a:extLst>
            </p:cNvPr>
            <p:cNvSpPr/>
            <p:nvPr/>
          </p:nvSpPr>
          <p:spPr bwMode="auto">
            <a:xfrm rot="16686603">
              <a:off x="7039208" y="1991998"/>
              <a:ext cx="66671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ounded Rectangle 40">
              <a:extLst>
                <a:ext uri="{FF2B5EF4-FFF2-40B4-BE49-F238E27FC236}">
                  <a16:creationId xmlns:a16="http://schemas.microsoft.com/office/drawing/2014/main" id="{2D65A538-76AF-6F48-ABFE-AB66F3DFDD10}"/>
                </a:ext>
              </a:extLst>
            </p:cNvPr>
            <p:cNvSpPr/>
            <p:nvPr/>
          </p:nvSpPr>
          <p:spPr bwMode="auto">
            <a:xfrm>
              <a:off x="6071819" y="2382024"/>
              <a:ext cx="938964"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2" name="Group 31">
            <a:extLst>
              <a:ext uri="{FF2B5EF4-FFF2-40B4-BE49-F238E27FC236}">
                <a16:creationId xmlns:a16="http://schemas.microsoft.com/office/drawing/2014/main" id="{6F91357D-F6C3-AD4F-B4B1-338C331EF6A7}"/>
              </a:ext>
            </a:extLst>
          </p:cNvPr>
          <p:cNvGrpSpPr/>
          <p:nvPr/>
        </p:nvGrpSpPr>
        <p:grpSpPr>
          <a:xfrm>
            <a:off x="3995936" y="321138"/>
            <a:ext cx="5440584" cy="5266644"/>
            <a:chOff x="3955952" y="48852"/>
            <a:chExt cx="5440584" cy="5266644"/>
          </a:xfrm>
        </p:grpSpPr>
        <p:sp>
          <p:nvSpPr>
            <p:cNvPr id="20" name="TextBox 19">
              <a:extLst>
                <a:ext uri="{FF2B5EF4-FFF2-40B4-BE49-F238E27FC236}">
                  <a16:creationId xmlns:a16="http://schemas.microsoft.com/office/drawing/2014/main" id="{E4624E92-DE7E-A649-B73D-1BAC7A7D59BB}"/>
                </a:ext>
              </a:extLst>
            </p:cNvPr>
            <p:cNvSpPr txBox="1"/>
            <p:nvPr/>
          </p:nvSpPr>
          <p:spPr>
            <a:xfrm>
              <a:off x="5184068" y="1474174"/>
              <a:ext cx="1080120"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تل أبيب</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FEFC39F-0D0B-F649-AF08-E81DA453A105}"/>
                </a:ext>
              </a:extLst>
            </p:cNvPr>
            <p:cNvSpPr txBox="1"/>
            <p:nvPr/>
          </p:nvSpPr>
          <p:spPr>
            <a:xfrm>
              <a:off x="5684144" y="2230578"/>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أورشليم</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17A1D80-5097-7645-9F0B-CE24907AE73C}"/>
                </a:ext>
              </a:extLst>
            </p:cNvPr>
            <p:cNvSpPr txBox="1"/>
            <p:nvPr/>
          </p:nvSpPr>
          <p:spPr>
            <a:xfrm>
              <a:off x="4056990" y="2823759"/>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55BF8DF5-C1B6-6345-A5EF-EAB23B570388}"/>
                </a:ext>
              </a:extLst>
            </p:cNvPr>
            <p:cNvSpPr txBox="1"/>
            <p:nvPr/>
          </p:nvSpPr>
          <p:spPr>
            <a:xfrm>
              <a:off x="3955952" y="4435326"/>
              <a:ext cx="1366183" cy="40011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مصر</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1C5B16F1-C84B-EE40-871A-AB06D20BF759}"/>
                </a:ext>
              </a:extLst>
            </p:cNvPr>
            <p:cNvSpPr txBox="1"/>
            <p:nvPr/>
          </p:nvSpPr>
          <p:spPr>
            <a:xfrm rot="16878565">
              <a:off x="5973842" y="1765738"/>
              <a:ext cx="2754176"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B20826F-7AC9-8146-8317-B5D403383C90}"/>
                </a:ext>
              </a:extLst>
            </p:cNvPr>
            <p:cNvSpPr txBox="1"/>
            <p:nvPr/>
          </p:nvSpPr>
          <p:spPr>
            <a:xfrm rot="16878565">
              <a:off x="4296964" y="2085518"/>
              <a:ext cx="3910231"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إسرائيل</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DF882E9B-6D41-684F-84E0-BCDE603AE8E5}"/>
                </a:ext>
              </a:extLst>
            </p:cNvPr>
            <p:cNvSpPr txBox="1"/>
            <p:nvPr/>
          </p:nvSpPr>
          <p:spPr>
            <a:xfrm>
              <a:off x="6548240" y="48852"/>
              <a:ext cx="1080120"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حيفا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C86B4ECE-B1F9-6243-A343-A59044977AAB}"/>
                </a:ext>
              </a:extLst>
            </p:cNvPr>
            <p:cNvSpPr txBox="1"/>
            <p:nvPr/>
          </p:nvSpPr>
          <p:spPr>
            <a:xfrm>
              <a:off x="7476392" y="4915386"/>
              <a:ext cx="1920144"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الأردن</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9A4C5F71-BE62-B745-92C9-A8C00209395B}"/>
                </a:ext>
              </a:extLst>
            </p:cNvPr>
            <p:cNvSpPr txBox="1"/>
            <p:nvPr/>
          </p:nvSpPr>
          <p:spPr>
            <a:xfrm>
              <a:off x="5807612" y="4884906"/>
              <a:ext cx="1320173"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صحراء النقب</a:t>
              </a:r>
              <a:endParaRPr kumimoji="0" lang="en-US" sz="20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89704097"/>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ar-JO" sz="2800" b="1" dirty="0">
                <a:solidFill>
                  <a:schemeClr val="accent2">
                    <a:lumMod val="50000"/>
                  </a:schemeClr>
                </a:solidFill>
                <a:latin typeface="Arial" panose="020B0604020202020204" pitchFamily="34" charset="0"/>
                <a:ea typeface="ＭＳ Ｐゴシック" charset="0"/>
                <a:cs typeface="Arial" panose="020B0604020202020204" pitchFamily="34" charset="0"/>
              </a:rPr>
              <a:t>إسرائيل هي المكان الوحيد في الشرق الأوسط حيث يحق للمسيحيين ممارسة إيمانهم بحرية</a:t>
            </a:r>
            <a:r>
              <a:rPr lang="en-US" sz="2800" b="1"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 </a:t>
            </a:r>
            <a:br>
              <a:rPr lang="en-US" sz="2800" b="1"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br>
              <a:rPr lang="en-US" sz="2800" b="1"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r>
              <a:rPr lang="ar-JO" sz="2800" b="1"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بنيامين نتنياهو</a:t>
            </a:r>
            <a:endParaRPr lang="en-US" sz="2800" b="1" dirty="0">
              <a:solidFill>
                <a:schemeClr val="accent2">
                  <a:lumMod val="50000"/>
                </a:schemeClr>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56974173"/>
      </p:ext>
    </p:extLst>
  </p:cSld>
  <p:clrMapOvr>
    <a:masterClrMapping/>
  </p:clrMapOvr>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r">
              <a:defRPr/>
            </a:pPr>
            <a:r>
              <a:rPr lang="ar-JO" sz="3200" b="1" dirty="0">
                <a:latin typeface="Arial" panose="020B0604020202020204" pitchFamily="34" charset="0"/>
                <a:cs typeface="Arial" panose="020B0604020202020204" pitchFamily="34" charset="0"/>
              </a:rPr>
              <a:t>إذا ألقى العرب أسلحتهم اليوم ، فلن يكون هناك المزيد من العنف. </a:t>
            </a:r>
            <a:br>
              <a:rPr lang="ar-JO" sz="3200" b="1" dirty="0">
                <a:latin typeface="Arial" panose="020B0604020202020204" pitchFamily="34" charset="0"/>
                <a:cs typeface="Arial" panose="020B0604020202020204" pitchFamily="34" charset="0"/>
              </a:rPr>
            </a:br>
            <a:r>
              <a:rPr lang="ar-JO" sz="3200" b="1" dirty="0">
                <a:latin typeface="Arial" panose="020B0604020202020204" pitchFamily="34" charset="0"/>
                <a:cs typeface="Arial" panose="020B0604020202020204" pitchFamily="34" charset="0"/>
              </a:rPr>
              <a:t>إذا ألقى اليهود أسلحتهم اليوم ، فلن يكون هناك المزيد من إسرائيل </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بنيامين نتنياهو</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2201319"/>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ar-JO"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rPr>
              <a:t>استرداد يهوذا</a:t>
            </a:r>
            <a:endParaRPr lang="en-US"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219</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هأنذا أنهضهم من الموضع الذي بعتموهم إليه و أرد عملكم على رؤوسكم و أبيع بنيكم و بناتكم بيد بني يهوذا ليبيعوهم للسبائيين لأمة بعيدة لأن الرب قد تكلم</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يوئيل 3: 7-8</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صيدون</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صور</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العربية</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اليونانيون</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b="1" dirty="0">
                <a:effectLst>
                  <a:glow rad="101600">
                    <a:schemeClr val="tx1">
                      <a:alpha val="99000"/>
                    </a:schemeClr>
                  </a:glow>
                </a:effectLst>
              </a:rPr>
              <a:t>الموضوع الرئيسي</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54416"/>
            <a:ext cx="9144000" cy="26308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 العهد الموسوي</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تثنية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16158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lang="ar-JO" sz="5000" dirty="0">
                <a:solidFill>
                  <a:srgbClr val="FFFF66"/>
                </a:solidFill>
                <a:latin typeface="Arial"/>
                <a:ea typeface="Times New Roman" pitchFamily="-111" charset="0"/>
                <a:cs typeface="Arial"/>
              </a:rPr>
              <a:t>أ</a:t>
            </a:r>
            <a:r>
              <a:rPr kumimoji="0" lang="ar-JO" sz="5000" b="0" u="none" strike="noStrike" kern="1200" cap="none" spc="0" normalizeH="0" baseline="0" noProof="0" dirty="0">
                <a:ln>
                  <a:noFill/>
                </a:ln>
                <a:solidFill>
                  <a:srgbClr val="FFFF66"/>
                </a:solidFill>
                <a:effectLst/>
                <a:uLnTx/>
                <a:uFillTx/>
                <a:latin typeface="Arial"/>
                <a:ea typeface="Times New Roman" pitchFamily="-111" charset="0"/>
                <a:cs typeface="Arial"/>
              </a:rPr>
              <a:t>ي الوصايا العشرة تحتوي على وعد ؟</a:t>
            </a:r>
            <a:endParaRPr kumimoji="0" lang="en-US" sz="5000" b="0" u="none" strike="noStrike" kern="1200" cap="none" spc="0" normalizeH="0" baseline="0" noProof="0" dirty="0">
              <a:ln>
                <a:noFill/>
              </a:ln>
              <a:solidFill>
                <a:srgbClr val="FFFF66"/>
              </a:solidFill>
              <a:effectLst/>
              <a:uLnTx/>
              <a:uFillTx/>
              <a:latin typeface="Arial"/>
              <a:ea typeface="Times New Roman" pitchFamily="-111" charset="0"/>
              <a:cs typeface="Arial"/>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a:ea typeface="Times New Roman" pitchFamily="-111" charset="0"/>
                <a:cs typeface="Arial"/>
              </a:rPr>
              <a:t>تثنية 5: 16</a:t>
            </a:r>
            <a:endParaRPr kumimoji="0" lang="en-US" sz="4000" b="0" u="none" strike="noStrike" kern="1200" cap="none" spc="0" normalizeH="0" baseline="0" noProof="0" dirty="0">
              <a:ln>
                <a:noFill/>
              </a:ln>
              <a:solidFill>
                <a:srgbClr val="FF99FF"/>
              </a:solidFill>
              <a:effectLst/>
              <a:uLnTx/>
              <a:uFillTx/>
              <a:latin typeface="Arial"/>
              <a:ea typeface="Times New Roman" pitchFamily="-111" charset="0"/>
              <a:cs typeface="Arial"/>
            </a:endParaRP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b="1" noProof="0" dirty="0">
                <a:solidFill>
                  <a:srgbClr val="FFFFFF"/>
                </a:solidFill>
                <a:latin typeface="Arial" charset="0"/>
                <a:cs typeface="Arial" charset="0"/>
              </a:rPr>
              <a:t>أ. لا تقتل</a:t>
            </a:r>
            <a:endParaRPr kumimoji="0" lang="en-US" sz="24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u="none" strike="noStrike" kern="1200" cap="none" spc="0" normalizeH="0" baseline="0" noProof="0" dirty="0">
                <a:ln>
                  <a:noFill/>
                </a:ln>
                <a:solidFill>
                  <a:srgbClr val="FFFFFF"/>
                </a:solidFill>
                <a:effectLst/>
                <a:uLnTx/>
                <a:uFillTx/>
                <a:latin typeface="Arial" charset="0"/>
                <a:ea typeface="ＭＳ Ｐゴシック" charset="0"/>
                <a:cs typeface="Arial" charset="0"/>
              </a:rPr>
              <a:t>ث. لا شيء مما ذكر</a:t>
            </a:r>
            <a:endParaRPr kumimoji="0" lang="en-US" sz="3200" b="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2800" b="0" u="none" strike="noStrike" kern="1200" cap="none" spc="0" normalizeH="0" baseline="0" noProof="0" dirty="0">
                <a:ln>
                  <a:noFill/>
                </a:ln>
                <a:solidFill>
                  <a:srgbClr val="FFFFFF"/>
                </a:solidFill>
                <a:effectLst/>
                <a:uLnTx/>
                <a:uFillTx/>
                <a:latin typeface="Arial" charset="0"/>
                <a:ea typeface="ＭＳ Ｐゴシック" charset="0"/>
                <a:cs typeface="Arial" charset="0"/>
              </a:rPr>
              <a:t>ت. أكرم أباك و أمك</a:t>
            </a:r>
            <a:endParaRPr kumimoji="0" lang="en-US" sz="20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u="none" strike="noStrike" kern="1200" cap="none" spc="0" normalizeH="0" baseline="0" noProof="0" dirty="0">
                <a:ln>
                  <a:noFill/>
                </a:ln>
                <a:solidFill>
                  <a:srgbClr val="FFFFFF"/>
                </a:solidFill>
                <a:effectLst/>
                <a:uLnTx/>
                <a:uFillTx/>
                <a:latin typeface="Arial" charset="0"/>
                <a:ea typeface="ＭＳ Ｐゴシック" charset="0"/>
                <a:cs typeface="Arial" charset="0"/>
              </a:rPr>
              <a:t>ب. لا تسرق</a:t>
            </a:r>
            <a:endParaRPr kumimoji="0" lang="en-US" sz="3200" b="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295"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4920" name="Title 7"/>
          <p:cNvSpPr>
            <a:spLocks noGrp="1"/>
          </p:cNvSpPr>
          <p:nvPr>
            <p:ph type="title" idx="4294967295"/>
          </p:nvPr>
        </p:nvSpPr>
        <p:spPr>
          <a:xfrm>
            <a:off x="685800" y="-674688"/>
            <a:ext cx="7772400" cy="762001"/>
          </a:xfrm>
        </p:spPr>
        <p:txBody>
          <a:bodyPr/>
          <a:lstStyle/>
          <a:p>
            <a:r>
              <a:rPr lang="ar-JO" dirty="0">
                <a:latin typeface="Arial" charset="0"/>
                <a:ea typeface="ＭＳ Ｐゴシック" charset="0"/>
              </a:rPr>
              <a:t>وصية بوعد</a:t>
            </a:r>
            <a:endParaRPr lang="en-US" dirty="0">
              <a:latin typeface="Arial" charset="0"/>
              <a:ea typeface="ＭＳ Ｐゴシック" charset="0"/>
            </a:endParaRP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1229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P spid="12295"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b="1" dirty="0">
                <a:solidFill>
                  <a:schemeClr val="bg1"/>
                </a:solidFill>
                <a:latin typeface="Arial" panose="020B0604020202020204" pitchFamily="34" charset="0"/>
                <a:cs typeface="Arial" panose="020B0604020202020204" pitchFamily="34" charset="0"/>
              </a:rPr>
              <a:t>إسرائيل الألفية ستبارك الأمم</a:t>
            </a:r>
            <a:endParaRPr kumimoji="1" lang="en-US" altLang="zh-CN" sz="2000" b="1"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116089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آشور</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4" name="Text Box 9"/>
          <p:cNvSpPr txBox="1">
            <a:spLocks noChangeArrowheads="1"/>
          </p:cNvSpPr>
          <p:nvPr/>
        </p:nvSpPr>
        <p:spPr bwMode="auto">
          <a:xfrm>
            <a:off x="2495969"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إسرائيل</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8" name="Text Box 9"/>
          <p:cNvSpPr txBox="1">
            <a:spLocks noChangeArrowheads="1"/>
          </p:cNvSpPr>
          <p:nvPr/>
        </p:nvSpPr>
        <p:spPr bwMode="auto">
          <a:xfrm>
            <a:off x="395536" y="515719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مصر</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2843808" y="4819799"/>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الأردن</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rPr>
              <a:t>531ج</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12" name="Text Box 8"/>
          <p:cNvSpPr txBox="1">
            <a:spLocks noChangeArrowheads="1"/>
          </p:cNvSpPr>
          <p:nvPr/>
        </p:nvSpPr>
        <p:spPr bwMode="auto">
          <a:xfrm>
            <a:off x="4355976" y="1550396"/>
            <a:ext cx="4741392" cy="2246769"/>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يوم بناء حيطانك ذلك اليوم يبعد الميعاد هو يوم يأتون غليك من أشور و مدن مصر و من مصر إلى النهر و من البحر إلى البحر و من الجبل إلى الجبل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ميخا</a:t>
            </a:r>
            <a:r>
              <a:rPr kumimoji="0" lang="ar-JO" sz="2800" b="1" i="0" u="none" strike="noStrike" kern="1200" cap="none" spc="0" normalizeH="0" noProof="0" dirty="0">
                <a:ln>
                  <a:noFill/>
                </a:ln>
                <a:solidFill>
                  <a:srgbClr val="FFFFFF"/>
                </a:solidFill>
                <a:effectLst>
                  <a:glow rad="228600">
                    <a:srgbClr val="000000"/>
                  </a:glow>
                </a:effectLst>
                <a:uLnTx/>
                <a:uFillTx/>
                <a:latin typeface="Arial" charset="0"/>
                <a:ea typeface="ＭＳ Ｐゴシック" charset="0"/>
                <a:cs typeface="Arial" charset="0"/>
              </a:rPr>
              <a:t> 7: 11-12</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2650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البحار</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25" name="Text Box 9"/>
          <p:cNvSpPr txBox="1">
            <a:spLocks noChangeArrowheads="1"/>
          </p:cNvSpPr>
          <p:nvPr/>
        </p:nvSpPr>
        <p:spPr bwMode="auto">
          <a:xfrm>
            <a:off x="323528" y="692696"/>
            <a:ext cx="127631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الجبال</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rtl="1">
              <a:buFont typeface="Webdings" pitchFamily="-111" charset="2"/>
              <a:buChar char="¨"/>
              <a:defRPr/>
            </a:pPr>
            <a:r>
              <a:rPr lang="ar-JO" sz="4000" b="1" dirty="0">
                <a:effectLst>
                  <a:glow rad="228600">
                    <a:srgbClr val="000000"/>
                  </a:glow>
                </a:effectLst>
                <a:latin typeface="Arial" panose="020B0604020202020204" pitchFamily="34" charset="0"/>
                <a:cs typeface="Arial" panose="020B0604020202020204" pitchFamily="34" charset="0"/>
              </a:rPr>
              <a:t> يشوع و سفر الشريعة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(31)</a:t>
            </a:r>
            <a:endParaRPr lang="en-US" b="1" dirty="0">
              <a:solidFill>
                <a:srgbClr val="EBF010"/>
              </a:solidFill>
              <a:effectLst>
                <a:glow rad="228600">
                  <a:srgbClr val="000000"/>
                </a:glow>
              </a:effectLst>
              <a:latin typeface="Arial" panose="020B0604020202020204" pitchFamily="34" charset="0"/>
              <a:cs typeface="Arial" panose="020B0604020202020204" pitchFamily="34" charset="0"/>
            </a:endParaRPr>
          </a:p>
        </p:txBody>
      </p:sp>
      <p:sp>
        <p:nvSpPr>
          <p:cNvPr id="68612" name="Text Box 4"/>
          <p:cNvSpPr txBox="1">
            <a:spLocks noChangeArrowheads="1"/>
          </p:cNvSpPr>
          <p:nvPr/>
        </p:nvSpPr>
        <p:spPr bwMode="auto">
          <a:xfrm>
            <a:off x="34924" y="317023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en-US" sz="4000" b="1" dirty="0">
                <a:effectLst>
                  <a:glow rad="228600">
                    <a:srgbClr val="000000"/>
                  </a:glow>
                </a:effectLst>
                <a:latin typeface="Arial" panose="020B0604020202020204" pitchFamily="34" charset="0"/>
                <a:cs typeface="Arial" panose="020B0604020202020204" pitchFamily="34" charset="0"/>
              </a:rPr>
              <a:t> </a:t>
            </a:r>
            <a:r>
              <a:rPr lang="ar-JO" sz="4000" b="1" dirty="0">
                <a:effectLst>
                  <a:glow rad="228600">
                    <a:srgbClr val="000000"/>
                  </a:glow>
                </a:effectLst>
                <a:latin typeface="Arial" panose="020B0604020202020204" pitchFamily="34" charset="0"/>
                <a:cs typeface="Arial" panose="020B0604020202020204" pitchFamily="34" charset="0"/>
              </a:rPr>
              <a:t>نشيد موسى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(32)</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3" name="Text Box 5"/>
          <p:cNvSpPr txBox="1">
            <a:spLocks noChangeArrowheads="1"/>
          </p:cNvSpPr>
          <p:nvPr/>
        </p:nvSpPr>
        <p:spPr bwMode="auto">
          <a:xfrm>
            <a:off x="34925" y="420528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Char char="Y"/>
              <a:defRPr/>
            </a:pPr>
            <a:r>
              <a:rPr lang="ar-JO" sz="4000" b="1" dirty="0">
                <a:effectLst>
                  <a:glow rad="228600">
                    <a:srgbClr val="000000"/>
                  </a:glow>
                </a:effectLst>
                <a:latin typeface="Arial" panose="020B0604020202020204" pitchFamily="34" charset="0"/>
                <a:cs typeface="Arial" panose="020B0604020202020204" pitchFamily="34" charset="0"/>
              </a:rPr>
              <a:t> موسى يبارك إسرائيل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(33)</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4" name="Text Box 6"/>
          <p:cNvSpPr txBox="1">
            <a:spLocks noChangeArrowheads="1"/>
          </p:cNvSpPr>
          <p:nvPr/>
        </p:nvSpPr>
        <p:spPr bwMode="auto">
          <a:xfrm>
            <a:off x="34925" y="5241925"/>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charset="0"/>
              <a:buChar char="V"/>
              <a:defRPr/>
            </a:pPr>
            <a:r>
              <a:rPr lang="ar-JO" sz="4000" b="1" dirty="0">
                <a:effectLst>
                  <a:glow rad="228600">
                    <a:srgbClr val="000000"/>
                  </a:glow>
                </a:effectLst>
                <a:latin typeface="Arial" panose="020B0604020202020204" pitchFamily="34" charset="0"/>
                <a:cs typeface="Arial" panose="020B0604020202020204" pitchFamily="34" charset="0"/>
              </a:rPr>
              <a:t> موسى يرقد بسلام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(34)</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ar-JO" sz="3600" b="1" dirty="0">
                <a:solidFill>
                  <a:srgbClr val="FFFFFF"/>
                </a:solidFill>
                <a:effectLst/>
                <a:latin typeface="Arial" panose="020B0604020202020204" pitchFamily="34" charset="0"/>
                <a:cs typeface="Arial" panose="020B0604020202020204" pitchFamily="34" charset="0"/>
              </a:rPr>
              <a:t>الإنتقال : خلافة القيادة</a:t>
            </a:r>
            <a:br>
              <a:rPr lang="en-US" sz="3600" b="1" dirty="0">
                <a:solidFill>
                  <a:srgbClr val="FFFFFF"/>
                </a:solidFill>
                <a:effectLst/>
                <a:latin typeface="Arial" panose="020B0604020202020204" pitchFamily="34" charset="0"/>
                <a:cs typeface="Arial" panose="020B0604020202020204" pitchFamily="34" charset="0"/>
              </a:rPr>
            </a:br>
            <a:r>
              <a:rPr lang="en-US" sz="3600" b="1" dirty="0">
                <a:solidFill>
                  <a:srgbClr val="FFFFFF"/>
                </a:solidFill>
                <a:effectLst/>
                <a:latin typeface="Arial" panose="020B0604020202020204" pitchFamily="34" charset="0"/>
                <a:cs typeface="Arial" panose="020B0604020202020204" pitchFamily="34" charset="0"/>
              </a:rPr>
              <a:t>(</a:t>
            </a:r>
            <a:r>
              <a:rPr lang="ar-JO" sz="3600" b="1" dirty="0">
                <a:solidFill>
                  <a:srgbClr val="FFFFFF"/>
                </a:solidFill>
                <a:effectLst/>
                <a:latin typeface="Arial" panose="020B0604020202020204" pitchFamily="34" charset="0"/>
                <a:cs typeface="Arial" panose="020B0604020202020204" pitchFamily="34" charset="0"/>
              </a:rPr>
              <a:t>31-34</a:t>
            </a:r>
            <a:r>
              <a:rPr lang="en-US" sz="3600" b="1"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الماضي</a:t>
            </a:r>
            <a:r>
              <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الحاضر</a:t>
            </a:r>
            <a:r>
              <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المستقبل</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1843168"/>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31</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655227180"/>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ar-JO" sz="3200" b="1" dirty="0"/>
              <a:t>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a:t>
            </a:r>
            <a:br>
              <a:rPr lang="en-US" sz="3200" b="1" dirty="0">
                <a:effectLst>
                  <a:glow rad="127000">
                    <a:schemeClr val="tx1"/>
                  </a:glow>
                </a:effectLst>
                <a:latin typeface="Arial" charset="0"/>
                <a:ea typeface="ＭＳ Ｐゴシック" charset="0"/>
                <a:cs typeface="ＭＳ Ｐゴシック" charset="0"/>
              </a:rPr>
            </a:br>
            <a:r>
              <a:rPr lang="ar-JO" sz="3200" b="1" dirty="0">
                <a:effectLst>
                  <a:glow rad="127000">
                    <a:schemeClr val="tx1"/>
                  </a:glow>
                </a:effectLst>
                <a:latin typeface="Arial" charset="0"/>
                <a:ea typeface="ＭＳ Ｐゴシック" charset="0"/>
                <a:cs typeface="ＭＳ Ｐゴシック" charset="0"/>
              </a:rPr>
              <a:t>(31: 30-32: 43)</a:t>
            </a:r>
            <a:endParaRPr lang="en-US" sz="32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 ؟</a:t>
            </a:r>
            <a:br>
              <a:rPr lang="en-US" dirty="0">
                <a:solidFill>
                  <a:schemeClr val="bg1"/>
                </a:solidFill>
                <a:latin typeface="Arial" panose="020B0604020202020204" pitchFamily="34" charset="0"/>
                <a:cs typeface="Arial" panose="020B0604020202020204" pitchFamily="34" charset="0"/>
              </a:rPr>
            </a:br>
            <a:r>
              <a:rPr lang="en-US" sz="2400" dirty="0">
                <a:solidFill>
                  <a:schemeClr val="bg1"/>
                </a:solidFill>
                <a:latin typeface="Arial" panose="020B0604020202020204" pitchFamily="34" charset="0"/>
                <a:cs typeface="Arial" panose="020B0604020202020204" pitchFamily="34" charset="0"/>
              </a:rPr>
              <a:t>(</a:t>
            </a:r>
            <a:r>
              <a:rPr lang="ar-JO" sz="2400" dirty="0">
                <a:solidFill>
                  <a:schemeClr val="bg1"/>
                </a:solidFill>
                <a:latin typeface="Arial" panose="020B0604020202020204" pitchFamily="34" charset="0"/>
                <a:cs typeface="Arial" panose="020B0604020202020204" pitchFamily="34" charset="0"/>
              </a:rPr>
              <a:t>لماذا أميز بين إسرائيل و الكنيسة ؟</a:t>
            </a:r>
            <a:r>
              <a:rPr lang="en-US" sz="2400"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06244" name="Text Box 4"/>
          <p:cNvSpPr txBox="1">
            <a:spLocks noChangeArrowheads="1"/>
          </p:cNvSpPr>
          <p:nvPr/>
        </p:nvSpPr>
        <p:spPr bwMode="auto">
          <a:xfrm>
            <a:off x="7921389" y="0"/>
            <a:ext cx="1299051" cy="463846"/>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34" charset="0"/>
                <a:ea typeface="Osaka" charset="-128"/>
                <a:cs typeface="Arial" pitchFamily="34" charset="0"/>
              </a:rPr>
              <a:t>155يو-في</a:t>
            </a:r>
            <a:endParaRPr kumimoji="0" lang="en-US" sz="2400" b="1" i="0" u="none" strike="noStrike" kern="1200" cap="none" spc="0" normalizeH="0" baseline="0" noProof="0" dirty="0">
              <a:ln>
                <a:noFill/>
              </a:ln>
              <a:solidFill>
                <a:srgbClr val="000000"/>
              </a:solidFill>
              <a:effectLst/>
              <a:uLnTx/>
              <a:uFillTx/>
              <a:latin typeface="Arial" pitchFamily="34" charset="0"/>
              <a:ea typeface="Osaka" charset="-128"/>
              <a:cs typeface="Arial" pitchFamily="34" charset="0"/>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dirty="0">
                <a:solidFill>
                  <a:srgbClr val="FFFFFF"/>
                </a:solidFill>
                <a:latin typeface="Arial" pitchFamily="34" charset="0"/>
                <a:ea typeface="Osaka" charset="-128"/>
                <a:cs typeface="Arial" pitchFamily="34" charset="0"/>
              </a:rPr>
              <a:t>سيملك القديسون على الأرض (رؤ 5: 10) و ليس في السماء كما يدعي اللاألفيون</a:t>
            </a:r>
            <a:endParaRPr kumimoji="0" lang="en-US" altLang="ja-JP" sz="3200" b="0"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altLang="ja-JP" sz="3200" dirty="0">
                <a:solidFill>
                  <a:srgbClr val="FFFFFF"/>
                </a:solidFill>
                <a:latin typeface="Arial" pitchFamily="34" charset="0"/>
                <a:ea typeface="Osaka" charset="-128"/>
                <a:cs typeface="Arial" pitchFamily="34" charset="0"/>
              </a:rPr>
              <a:t>هيكل حزقيال هو هيكل حقيقي (راجع ملخص أحداث الأيام الأخيرة، ملاحظات الأخرويات، 105-106)</a:t>
            </a:r>
            <a:endParaRPr kumimoji="0" lang="en-US" altLang="ja-JP" sz="3200" b="0" i="0"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dirty="0">
                <a:solidFill>
                  <a:srgbClr val="FFFF00"/>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kumimoji="0" lang="en-US" sz="3200" b="0" i="0"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النوحي</a:t>
            </a:r>
            <a:endParaRPr kumimoji="0" lang="en-US" sz="1800" b="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آدم يحكم مع الله تك 1: 26, 28 تك 2: 19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الشيطان يحكم كاله هذا العالم           تك 3: 15           2 كو 4: 4</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الداوودي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خر 19 : 6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3</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فشل إسرائيل في الشهادة للأمم كمملكة كهنة أدين من خلال السبي تحت حكم أجنبي</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5" name="Rectangle 27"/>
          <p:cNvSpPr>
            <a:spLocks noChangeArrowheads="1"/>
          </p:cNvSpPr>
          <p:nvPr/>
        </p:nvSpPr>
        <p:spPr bwMode="auto">
          <a:xfrm>
            <a:off x="3588973" y="4740275"/>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13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23 : 37 – 39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 11 : 26 – 27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22 : 5ب</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6 : 18, 9 : 8 – 17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خط سير الملكوت و 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و 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7571699"/>
      </p:ext>
    </p:extLst>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1524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 ؟</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a:t>
            </a:r>
            <a:r>
              <a:rPr lang="ar-JO" dirty="0">
                <a:solidFill>
                  <a:schemeClr val="bg1"/>
                </a:solidFill>
                <a:latin typeface="Arial" panose="020B0604020202020204" pitchFamily="34" charset="0"/>
                <a:cs typeface="Arial" panose="020B0604020202020204" pitchFamily="34" charset="0"/>
              </a:rPr>
              <a:t>لماذا أميز بين إسرائيل و الكنيسة ؟</a:t>
            </a:r>
            <a:r>
              <a:rPr lang="en-US" dirty="0">
                <a:solidFill>
                  <a:schemeClr val="bg1"/>
                </a:solidFill>
                <a:latin typeface="Arial" panose="020B0604020202020204" pitchFamily="34" charset="0"/>
                <a:cs typeface="Arial" panose="020B0604020202020204" pitchFamily="34" charset="0"/>
              </a:rPr>
              <a:t>)</a:t>
            </a:r>
          </a:p>
        </p:txBody>
      </p:sp>
      <p:sp>
        <p:nvSpPr>
          <p:cNvPr id="712709" name="Text Box 5"/>
          <p:cNvSpPr txBox="1">
            <a:spLocks noChangeArrowheads="1"/>
          </p:cNvSpPr>
          <p:nvPr/>
        </p:nvSpPr>
        <p:spPr bwMode="auto">
          <a:xfrm>
            <a:off x="8305800" y="76200"/>
            <a:ext cx="83708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155ر</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lvl="0" indent="-342900" algn="r" rtl="1">
              <a:lnSpc>
                <a:spcPct val="90000"/>
              </a:lnSpc>
              <a:spcBef>
                <a:spcPct val="20000"/>
              </a:spcBef>
              <a:buFontTx/>
              <a:buChar char="•"/>
              <a:defRPr/>
            </a:pPr>
            <a:r>
              <a:rPr lang="ar-JO" sz="3200"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lang="en-US" sz="3200"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dirty="0">
                <a:solidFill>
                  <a:srgbClr val="FFFFFF"/>
                </a:solidFill>
                <a:latin typeface="Arial" pitchFamily="34" charset="0"/>
                <a:ea typeface="Osaka" charset="-128"/>
                <a:cs typeface="Arial" pitchFamily="34" charset="0"/>
              </a:rPr>
              <a:t>سيملك القديسون على الأرض (رؤ 5: 10) و ليس في السماء كما يدعي اللاألفيون</a:t>
            </a:r>
            <a:endParaRPr lang="en-US" altLang="ja-JP" sz="3200"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altLang="ja-JP" sz="3200" dirty="0">
                <a:solidFill>
                  <a:srgbClr val="FFFFFF"/>
                </a:solidFill>
                <a:latin typeface="Arial" pitchFamily="34" charset="0"/>
                <a:ea typeface="Osaka" charset="-128"/>
                <a:cs typeface="Arial" pitchFamily="34" charset="0"/>
              </a:rPr>
              <a:t>هيكل حزقيال هو هيكل حقيقي (راجع ملخص أحداث الأيام الأخيرة، ملاحظات الأخرويات، 105-106)</a:t>
            </a:r>
            <a:endParaRPr lang="en-US" altLang="ja-JP" sz="3200" dirty="0">
              <a:solidFill>
                <a:srgbClr val="FFFF00"/>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dirty="0">
                <a:solidFill>
                  <a:schemeClr val="bg1"/>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lang="en-US" sz="3200" dirty="0">
              <a:solidFill>
                <a:schemeClr val="bg1"/>
              </a:solidFill>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dirty="0">
                <a:solidFill>
                  <a:srgbClr val="FFFF00"/>
                </a:solidFill>
                <a:latin typeface="Arial" panose="020B0604020202020204" pitchFamily="34" charset="0"/>
                <a:ea typeface="Osaka" charset="-128"/>
                <a:cs typeface="Arial" panose="020B0604020202020204" pitchFamily="34" charset="0"/>
              </a:rPr>
              <a:t>الكنيسة و إسرائيل متمايزتان باستمرار في الكتاب المقدس</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0" end="0"/>
                                            </p:txEl>
                                          </p:spTgt>
                                        </p:tgtEl>
                                        <p:attrNameLst>
                                          <p:attrName>style.visibility</p:attrName>
                                        </p:attrNameLst>
                                      </p:cBhvr>
                                      <p:to>
                                        <p:strVal val="visible"/>
                                      </p:to>
                                    </p:set>
                                    <p:animEffect transition="in" filter="dissolve">
                                      <p:cBhvr>
                                        <p:cTn id="7" dur="500"/>
                                        <p:tgtEl>
                                          <p:spTgt spid="712710">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12710">
                                            <p:txEl>
                                              <p:pRg st="1" end="1"/>
                                            </p:txEl>
                                          </p:spTgt>
                                        </p:tgtEl>
                                        <p:attrNameLst>
                                          <p:attrName>style.visibility</p:attrName>
                                        </p:attrNameLst>
                                      </p:cBhvr>
                                      <p:to>
                                        <p:strVal val="visible"/>
                                      </p:to>
                                    </p:set>
                                    <p:animEffect transition="in" filter="dissolve">
                                      <p:cBhvr>
                                        <p:cTn id="11" dur="500"/>
                                        <p:tgtEl>
                                          <p:spTgt spid="712710">
                                            <p:txEl>
                                              <p:pRg st="1" end="1"/>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12710">
                                            <p:txEl>
                                              <p:pRg st="2" end="2"/>
                                            </p:txEl>
                                          </p:spTgt>
                                        </p:tgtEl>
                                        <p:attrNameLst>
                                          <p:attrName>style.visibility</p:attrName>
                                        </p:attrNameLst>
                                      </p:cBhvr>
                                      <p:to>
                                        <p:strVal val="visible"/>
                                      </p:to>
                                    </p:set>
                                    <p:animEffect transition="in" filter="dissolve">
                                      <p:cBhvr>
                                        <p:cTn id="15" dur="500"/>
                                        <p:tgtEl>
                                          <p:spTgt spid="712710">
                                            <p:txEl>
                                              <p:pRg st="2" end="2"/>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12710">
                                            <p:txEl>
                                              <p:pRg st="3" end="3"/>
                                            </p:txEl>
                                          </p:spTgt>
                                        </p:tgtEl>
                                        <p:attrNameLst>
                                          <p:attrName>style.visibility</p:attrName>
                                        </p:attrNameLst>
                                      </p:cBhvr>
                                      <p:to>
                                        <p:strVal val="visible"/>
                                      </p:to>
                                    </p:set>
                                    <p:animEffect transition="in" filter="dissolve">
                                      <p:cBhvr>
                                        <p:cTn id="19" dur="500"/>
                                        <p:tgtEl>
                                          <p:spTgt spid="71271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12710">
                                            <p:txEl>
                                              <p:pRg st="4" end="4"/>
                                            </p:txEl>
                                          </p:spTgt>
                                        </p:tgtEl>
                                        <p:attrNameLst>
                                          <p:attrName>style.visibility</p:attrName>
                                        </p:attrNameLst>
                                      </p:cBhvr>
                                      <p:to>
                                        <p:strVal val="visible"/>
                                      </p:to>
                                    </p:set>
                                    <p:animEffect transition="in" filter="dissolve">
                                      <p:cBhvr>
                                        <p:cTn id="24"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i="0" dirty="0">
                <a:latin typeface="Arial" panose="020B0604020202020204" pitchFamily="34" charset="0"/>
                <a:cs typeface="Arial" panose="020B0604020202020204" pitchFamily="34" charset="0"/>
              </a:rPr>
              <a:t>نظرية إسرائيل الجديدة</a:t>
            </a:r>
            <a:br>
              <a:rPr lang="en-US" sz="3600" i="0" dirty="0">
                <a:latin typeface="Arial" panose="020B0604020202020204" pitchFamily="34" charset="0"/>
                <a:cs typeface="Arial" panose="020B0604020202020204" pitchFamily="34" charset="0"/>
              </a:rPr>
            </a:br>
            <a:r>
              <a:rPr lang="en-US" sz="3600" i="0" dirty="0">
                <a:latin typeface="Arial" panose="020B0604020202020204" pitchFamily="34" charset="0"/>
                <a:cs typeface="Arial" panose="020B0604020202020204" pitchFamily="34" charset="0"/>
              </a:rPr>
              <a:t> </a:t>
            </a:r>
            <a:r>
              <a:rPr lang="ar-JO" sz="3600" i="0" dirty="0">
                <a:latin typeface="Arial" panose="020B0604020202020204" pitchFamily="34" charset="0"/>
                <a:cs typeface="Arial" panose="020B0604020202020204" pitchFamily="34" charset="0"/>
              </a:rPr>
              <a:t>في قبل الألفية العهدية</a:t>
            </a:r>
            <a:endParaRPr lang="en-US" sz="3600" i="0" dirty="0">
              <a:latin typeface="Arial" panose="020B0604020202020204" pitchFamily="34" charset="0"/>
              <a:cs typeface="Arial" panose="020B0604020202020204" pitchFamily="34" charset="0"/>
            </a:endParaRP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r" rtl="1">
              <a:lnSpc>
                <a:spcPct val="90000"/>
              </a:lnSpc>
              <a:spcBef>
                <a:spcPct val="20000"/>
              </a:spcBef>
              <a:buFont typeface="Wingdings" pitchFamily="-112" charset="2"/>
              <a:buChar char=""/>
              <a:defRPr/>
            </a:pPr>
            <a:r>
              <a:rPr lang="ar-JO" sz="2800" u="sng" dirty="0">
                <a:latin typeface="Arial" panose="020B0604020202020204" pitchFamily="34" charset="0"/>
                <a:cs typeface="Arial" panose="020B0604020202020204" pitchFamily="34" charset="0"/>
              </a:rPr>
              <a:t>الكنيسة هي إسرائيل الروحية</a:t>
            </a:r>
            <a:r>
              <a:rPr lang="ar-JO" sz="2800" dirty="0">
                <a:latin typeface="Arial" panose="020B0604020202020204" pitchFamily="34" charset="0"/>
                <a:cs typeface="Arial" panose="020B0604020202020204" pitchFamily="34" charset="0"/>
              </a:rPr>
              <a:t>. يقول لاد إن بولس "يطبق نبوءات على الكنيسة التي تنتمي في عهدها القديم إلى إسرائيل بالمعنى الحرفي للكلمة ؛ وهو يدعو أبناء الكنيسة ، نسل إبراهيم. ويطلق على المؤمنين الختان الحقيقي. ومن الصعب تجنب الاستنتاج الذي </a:t>
            </a:r>
            <a:r>
              <a:rPr lang="ar-JO" sz="2800" dirty="0">
                <a:solidFill>
                  <a:srgbClr val="FFFF00"/>
                </a:solidFill>
                <a:latin typeface="Arial" panose="020B0604020202020204" pitchFamily="34" charset="0"/>
                <a:cs typeface="Arial" panose="020B0604020202020204" pitchFamily="34" charset="0"/>
              </a:rPr>
              <a:t>يرى بولس أن الكنيسة كإسرائيل الروحية </a:t>
            </a:r>
            <a:r>
              <a:rPr lang="ar-JO" sz="2800" dirty="0">
                <a:latin typeface="Arial" panose="020B0604020202020204" pitchFamily="34" charset="0"/>
                <a:cs typeface="Arial" panose="020B0604020202020204" pitchFamily="34" charset="0"/>
              </a:rPr>
              <a:t>"(معنى الألفية ، 25).</a:t>
            </a:r>
            <a:endParaRPr kumimoji="0" lang="en-US" sz="2800" b="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342900" lvl="0" indent="-342900" algn="r" rtl="1">
              <a:lnSpc>
                <a:spcPct val="90000"/>
              </a:lnSpc>
              <a:spcBef>
                <a:spcPct val="20000"/>
              </a:spcBef>
              <a:buFont typeface="Wingdings" pitchFamily="-112" charset="2"/>
              <a:buChar char=""/>
              <a:defRPr/>
            </a:pPr>
            <a:r>
              <a:rPr lang="ar-JO" sz="2800" u="sng" dirty="0">
                <a:latin typeface="Arial" panose="020B0604020202020204" pitchFamily="34" charset="0"/>
                <a:cs typeface="Arial" panose="020B0604020202020204" pitchFamily="34" charset="0"/>
              </a:rPr>
              <a:t>يتناقض مفهوم تدبير الذبائح الألفية مع عبرانيين 8: 8-13</a:t>
            </a:r>
            <a:r>
              <a:rPr lang="ar-JO" sz="2800" dirty="0">
                <a:latin typeface="Arial" panose="020B0604020202020204" pitchFamily="34" charset="0"/>
                <a:cs typeface="Arial" panose="020B0604020202020204" pitchFamily="34" charset="0"/>
              </a:rPr>
              <a:t>. يدعي لاد أن رسالة العبرانيين 8 تدحض التدبيرية لأنها "تؤكد </a:t>
            </a:r>
            <a:r>
              <a:rPr lang="ar-JO" sz="2800" dirty="0">
                <a:solidFill>
                  <a:srgbClr val="FFFF00"/>
                </a:solidFill>
                <a:latin typeface="Arial" panose="020B0604020202020204" pitchFamily="34" charset="0"/>
                <a:cs typeface="Arial" panose="020B0604020202020204" pitchFamily="34" charset="0"/>
              </a:rPr>
              <a:t>أن العهد الجديد في المسيح قد أزاح عبادة العهد القديم</a:t>
            </a:r>
            <a:r>
              <a:rPr lang="ar-JO" sz="2800" dirty="0">
                <a:latin typeface="Arial" panose="020B0604020202020204" pitchFamily="34" charset="0"/>
                <a:cs typeface="Arial" panose="020B0604020202020204" pitchFamily="34" charset="0"/>
              </a:rPr>
              <a:t> التي من ثم محكوم عليها بالزوال" (المرجع نفسه ، 26-27).</a:t>
            </a:r>
            <a:endParaRPr kumimoji="0" lang="en-US" sz="2800" b="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ar-JO" sz="3600" i="0" dirty="0">
                <a:latin typeface="Arial" panose="020B0604020202020204" pitchFamily="34" charset="0"/>
                <a:cs typeface="Arial" panose="020B0604020202020204" pitchFamily="34" charset="0"/>
              </a:rPr>
              <a:t>لماذا التمييز بين إسرائيل و الكنيسة ؟</a:t>
            </a:r>
            <a:endParaRPr lang="en-US" sz="3600" i="0" dirty="0">
              <a:latin typeface="Arial" panose="020B0604020202020204" pitchFamily="34" charset="0"/>
              <a:cs typeface="Arial" panose="020B0604020202020204" pitchFamily="34" charset="0"/>
            </a:endParaRP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lang="ar-JO" sz="2800" noProof="0"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90000"/>
              </a:lnSpc>
              <a:spcBef>
                <a:spcPct val="20000"/>
              </a:spcBef>
              <a:spcAft>
                <a:spcPct val="0"/>
              </a:spcAft>
              <a:buClrTx/>
              <a:buSzTx/>
              <a:buFont typeface="Wingdings" pitchFamily="-112" charset="2"/>
              <a:buNone/>
              <a:tabLst/>
              <a:defRPr/>
            </a:pPr>
            <a:r>
              <a:rPr lang="ar-JO" sz="3200" dirty="0">
                <a:solidFill>
                  <a:srgbClr val="FFFF00"/>
                </a:solidFill>
                <a:latin typeface="Arial" panose="020B0604020202020204" pitchFamily="34" charset="0"/>
                <a:ea typeface="ＭＳ Ｐゴシック"/>
                <a:cs typeface="Arial" panose="020B0604020202020204" pitchFamily="34" charset="0"/>
              </a:rPr>
              <a:t>توضيح و تتميم أنهم ليسوا نفس الشيء</a:t>
            </a:r>
            <a:r>
              <a:rPr kumimoji="0" lang="en-US" sz="3200" b="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lvl="0" algn="r">
              <a:lnSpc>
                <a:spcPct val="90000"/>
              </a:lnSpc>
              <a:spcBef>
                <a:spcPct val="20000"/>
              </a:spcBef>
              <a:defRPr/>
            </a:pPr>
            <a:r>
              <a:rPr lang="ar-JO" sz="2800" dirty="0">
                <a:latin typeface="Arial" panose="020B0604020202020204" pitchFamily="34" charset="0"/>
                <a:cs typeface="Arial" panose="020B0604020202020204" pitchFamily="34" charset="0"/>
              </a:rPr>
              <a:t>هويت (المرجع نفسه ، 42-43) يرد على ادعاء لاد: "في فقرة بعد فقرة يصر لاد على أن العهد الجديد يفسر القديم </a:t>
            </a:r>
            <a:r>
              <a:rPr lang="ar-JO" sz="2800" dirty="0">
                <a:solidFill>
                  <a:srgbClr val="FFFF00"/>
                </a:solidFill>
                <a:latin typeface="Arial" panose="020B0604020202020204" pitchFamily="34" charset="0"/>
                <a:cs typeface="Arial" panose="020B0604020202020204" pitchFamily="34" charset="0"/>
              </a:rPr>
              <a:t>عندما يطبق العهد الجديد مبدأ موجودًا في العهد القديم</a:t>
            </a:r>
            <a:r>
              <a:rPr lang="ar-JO" sz="2800" dirty="0">
                <a:latin typeface="Arial" panose="020B0604020202020204" pitchFamily="34" charset="0"/>
                <a:cs typeface="Arial" panose="020B0604020202020204" pitchFamily="34" charset="0"/>
              </a:rPr>
              <a:t> (هوشع 11: 1 مع متى 2:15 ؛ هوشع 1:10 ؛ 2:23 مع رومية 9: 24-26). التسرع في الاستنتاج بأن هذه المراجع تحدد الكنيسة وإسرائيل على أنهما نفس جسد المخلَّصين هو أمر مجاني تمامًا ... "</a:t>
            </a:r>
            <a:endParaRPr kumimoji="0" lang="en-US" sz="2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9172575"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dirty="0">
                <a:solidFill>
                  <a:srgbClr val="FFFF66"/>
                </a:solidFill>
                <a:latin typeface="Arial"/>
                <a:ea typeface="Times New Roman" pitchFamily="-111" charset="0"/>
                <a:cs typeface="Arial"/>
              </a:rPr>
              <a:t>تثنية 6: 4-9 ( اسمع يا إسرائيل الرب إلهنا رب واحد ) تعرف بأنها ؟</a:t>
            </a:r>
            <a:endPar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endParaRP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أ.</a:t>
            </a:r>
            <a:r>
              <a:rPr kumimoji="0" lang="ar-JO" sz="3600" b="0" i="0" u="none" strike="noStrike" kern="1200" cap="none" spc="0" normalizeH="0" noProof="0" dirty="0">
                <a:ln>
                  <a:noFill/>
                </a:ln>
                <a:solidFill>
                  <a:srgbClr val="FFFFFF"/>
                </a:solidFill>
                <a:effectLst/>
                <a:uLnTx/>
                <a:uFillTx/>
                <a:latin typeface="Arial" charset="0"/>
                <a:ea typeface="ＭＳ Ｐゴシック" charset="0"/>
                <a:cs typeface="Arial" charset="0"/>
              </a:rPr>
              <a:t> السماع</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ث. ديبارين</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ت. البركة الهارونية</a:t>
            </a:r>
            <a:endParaRPr kumimoji="0" lang="en-US" sz="30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ب. مزوزة</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199" name="AutoShape 7"/>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5944" name="Title 7"/>
          <p:cNvSpPr>
            <a:spLocks noGrp="1"/>
          </p:cNvSpPr>
          <p:nvPr>
            <p:ph type="title" idx="4294967295"/>
          </p:nvPr>
        </p:nvSpPr>
        <p:spPr>
          <a:xfrm>
            <a:off x="685800" y="-819150"/>
            <a:ext cx="7772400" cy="1143000"/>
          </a:xfrm>
        </p:spPr>
        <p:txBody>
          <a:bodyPr/>
          <a:lstStyle/>
          <a:p>
            <a:r>
              <a:rPr lang="ar-JO" dirty="0">
                <a:latin typeface="Arial" charset="0"/>
                <a:ea typeface="ＭＳ Ｐゴシック" charset="0"/>
              </a:rPr>
              <a:t>التوحيد</a:t>
            </a:r>
            <a:endParaRPr lang="en-US" dirty="0">
              <a:latin typeface="Arial" charset="0"/>
              <a:ea typeface="ＭＳ Ｐゴシック" charset="0"/>
            </a:endParaRP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819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P spid="8199"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i="0" dirty="0">
                <a:latin typeface="Arial" panose="020B0604020202020204" pitchFamily="34" charset="0"/>
                <a:cs typeface="Arial" panose="020B0604020202020204" pitchFamily="34" charset="0"/>
              </a:rPr>
              <a:t>لماذا التمييز بين إسرائيل و الكنيسة ؟</a:t>
            </a:r>
            <a:endParaRPr lang="en-US" sz="3600" i="0" dirty="0">
              <a:latin typeface="Arial" panose="020B0604020202020204" pitchFamily="34" charset="0"/>
              <a:cs typeface="Arial" panose="020B0604020202020204" pitchFamily="34" charset="0"/>
            </a:endParaRP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dirty="0">
              <a:solidFill>
                <a:srgbClr val="FFFFFF"/>
              </a:solidFill>
              <a:latin typeface="Arial" panose="020B0604020202020204" pitchFamily="34" charset="0"/>
              <a:ea typeface="ＭＳ Ｐゴシック"/>
              <a:cs typeface="Arial" panose="020B0604020202020204" pitchFamily="34" charset="0"/>
            </a:endParaRPr>
          </a:p>
        </p:txBody>
      </p:sp>
      <p:sp>
        <p:nvSpPr>
          <p:cNvPr id="389123" name="Rectangle 3"/>
          <p:cNvSpPr>
            <a:spLocks noChangeArrowheads="1"/>
          </p:cNvSpPr>
          <p:nvPr/>
        </p:nvSpPr>
        <p:spPr bwMode="auto">
          <a:xfrm>
            <a:off x="0" y="2590800"/>
            <a:ext cx="9144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407988" marR="0" lvl="0" indent="-393700" algn="r" defTabSz="914400" rtl="1" eaLnBrk="1" fontAlgn="base" latinLnBrk="0" hangingPunct="1">
              <a:lnSpc>
                <a:spcPct val="90000"/>
              </a:lnSpc>
              <a:spcBef>
                <a:spcPct val="20000"/>
              </a:spcBef>
              <a:spcAft>
                <a:spcPct val="0"/>
              </a:spcAft>
              <a:buClrTx/>
              <a:buSzTx/>
              <a:defRPr/>
            </a:pPr>
            <a:r>
              <a:rPr lang="ar-JO" sz="2800" dirty="0">
                <a:solidFill>
                  <a:srgbClr val="FFFFFF"/>
                </a:solidFill>
                <a:latin typeface="Arial" panose="020B0604020202020204" pitchFamily="34" charset="0"/>
                <a:ea typeface="ＭＳ Ｐゴシック" charset="-128"/>
                <a:cs typeface="Arial" panose="020B0604020202020204" pitchFamily="34" charset="0"/>
              </a:rPr>
              <a:t>1. يمكن أن تكون إما ذبائح </a:t>
            </a:r>
            <a:r>
              <a:rPr lang="ar-JO" sz="2800" dirty="0">
                <a:solidFill>
                  <a:srgbClr val="FFFF00"/>
                </a:solidFill>
                <a:latin typeface="Arial" panose="020B0604020202020204" pitchFamily="34" charset="0"/>
                <a:ea typeface="ＭＳ Ｐゴシック" charset="-128"/>
                <a:cs typeface="Arial" panose="020B0604020202020204" pitchFamily="34" charset="0"/>
              </a:rPr>
              <a:t>ثيوقراطية أو تذكارية </a:t>
            </a:r>
            <a:r>
              <a:rPr lang="ar-JO" sz="2800" dirty="0">
                <a:solidFill>
                  <a:srgbClr val="FFFFFF"/>
                </a:solidFill>
                <a:latin typeface="Arial" panose="020B0604020202020204" pitchFamily="34" charset="0"/>
                <a:ea typeface="ＭＳ Ｐゴシック" charset="-128"/>
                <a:cs typeface="Arial" panose="020B0604020202020204" pitchFamily="34" charset="0"/>
              </a:rPr>
              <a:t>تعود بالنظر إلى موت المسيح</a:t>
            </a:r>
            <a:endParaRPr kumimoji="0" lang="en-US" sz="2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dirty="0">
                <a:solidFill>
                  <a:srgbClr val="FFFFFF"/>
                </a:solidFill>
                <a:latin typeface="Arial" panose="020B0604020202020204" pitchFamily="34" charset="0"/>
                <a:ea typeface="ＭＳ Ｐゴシック" charset="-128"/>
                <a:cs typeface="Arial" panose="020B0604020202020204" pitchFamily="34" charset="0"/>
              </a:rPr>
              <a:t>2. كيف يمكن استخدام </a:t>
            </a:r>
            <a:r>
              <a:rPr lang="ar-JO" sz="2800" dirty="0">
                <a:solidFill>
                  <a:srgbClr val="FFFF00"/>
                </a:solidFill>
                <a:latin typeface="Arial" panose="020B0604020202020204" pitchFamily="34" charset="0"/>
                <a:ea typeface="ＭＳ Ｐゴシック" charset="-128"/>
                <a:cs typeface="Arial" panose="020B0604020202020204" pitchFamily="34" charset="0"/>
              </a:rPr>
              <a:t>طريقة أخرى </a:t>
            </a:r>
            <a:r>
              <a:rPr lang="ar-JO" sz="2800" dirty="0">
                <a:solidFill>
                  <a:srgbClr val="FFFFFF"/>
                </a:solidFill>
                <a:latin typeface="Arial" panose="020B0604020202020204" pitchFamily="34" charset="0"/>
                <a:ea typeface="ＭＳ Ｐゴシック" charset="-128"/>
                <a:cs typeface="Arial" panose="020B0604020202020204" pitchFamily="34" charset="0"/>
              </a:rPr>
              <a:t>غير الحرفية للنظر بأفضل صورة لتسعة إصحاحات تصف هيكلاً مع حدود و تفاصيل كثيرة أخرى (حز 40-48)</a:t>
            </a:r>
            <a:endParaRPr kumimoji="0" lang="en-US" sz="2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lvl="0" indent="-393700" algn="r" rtl="1">
              <a:lnSpc>
                <a:spcPct val="90000"/>
              </a:lnSpc>
              <a:spcBef>
                <a:spcPct val="20000"/>
              </a:spcBef>
              <a:defRPr/>
            </a:pPr>
            <a:r>
              <a:rPr lang="ar-JO" sz="2800" dirty="0">
                <a:latin typeface="Arial" panose="020B0604020202020204" pitchFamily="34" charset="0"/>
                <a:cs typeface="Arial" panose="020B0604020202020204" pitchFamily="34" charset="0"/>
              </a:rPr>
              <a:t>3. لا يوجد هيكل </a:t>
            </a:r>
            <a:r>
              <a:rPr lang="ar-JO" sz="2800" dirty="0">
                <a:solidFill>
                  <a:srgbClr val="FFFF00"/>
                </a:solidFill>
                <a:latin typeface="Arial" panose="020B0604020202020204" pitchFamily="34" charset="0"/>
                <a:cs typeface="Arial" panose="020B0604020202020204" pitchFamily="34" charset="0"/>
              </a:rPr>
              <a:t>يشبه</a:t>
            </a:r>
            <a:r>
              <a:rPr lang="ar-JO" sz="2800" dirty="0">
                <a:latin typeface="Arial" panose="020B0604020202020204" pitchFamily="34" charset="0"/>
                <a:cs typeface="Arial" panose="020B0604020202020204" pitchFamily="34" charset="0"/>
              </a:rPr>
              <a:t> حتى عن بعد هيكل حزقيال ، لذلك يجب أن يكون هيكله في المستقبل.</a:t>
            </a:r>
            <a:endParaRPr kumimoji="0" lang="en-US" sz="28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dirty="0">
                <a:solidFill>
                  <a:srgbClr val="FFFFFF"/>
                </a:solidFill>
                <a:latin typeface="Arial" panose="020B0604020202020204" pitchFamily="34" charset="0"/>
                <a:ea typeface="ＭＳ Ｐゴシック" charset="-128"/>
                <a:cs typeface="Arial" panose="020B0604020202020204" pitchFamily="34" charset="0"/>
              </a:rPr>
              <a:t>4. أنظر إلى صفحات الأخرويات 138-140 للتفاصيل</a:t>
            </a:r>
            <a:endParaRPr kumimoji="0" lang="en-US" sz="20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41382" name="Text Box 1030"/>
          <p:cNvSpPr txBox="1">
            <a:spLocks noChangeArrowheads="1"/>
          </p:cNvSpPr>
          <p:nvPr/>
        </p:nvSpPr>
        <p:spPr bwMode="auto">
          <a:xfrm>
            <a:off x="381000" y="1752600"/>
            <a:ext cx="8405842"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0"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ذبائح الألفية ليست إشكالية</a:t>
            </a:r>
            <a:endParaRPr kumimoji="0" lang="en-US" sz="3600" b="0"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ar-JO" sz="4000" i="0" dirty="0">
                <a:latin typeface="Arial" panose="020B0604020202020204" pitchFamily="34" charset="0"/>
                <a:cs typeface="Arial" panose="020B0604020202020204" pitchFamily="34" charset="0"/>
              </a:rPr>
              <a:t>سؤال : إسرائيل و الكنيسة :</a:t>
            </a:r>
            <a:br>
              <a:rPr lang="ar-JO" sz="4000" i="0" dirty="0">
                <a:latin typeface="Arial" panose="020B0604020202020204" pitchFamily="34" charset="0"/>
                <a:cs typeface="Arial" panose="020B0604020202020204" pitchFamily="34" charset="0"/>
              </a:rPr>
            </a:br>
            <a:r>
              <a:rPr lang="ar-JO" sz="4000" i="0" dirty="0">
                <a:solidFill>
                  <a:srgbClr val="FFFF00"/>
                </a:solidFill>
                <a:latin typeface="Arial" panose="020B0604020202020204" pitchFamily="34" charset="0"/>
                <a:cs typeface="Arial" panose="020B0604020202020204" pitchFamily="34" charset="0"/>
              </a:rPr>
              <a:t>عدم استمرارية أم استمرارية ؟</a:t>
            </a:r>
            <a:endParaRPr lang="en-US" sz="4000" i="0" dirty="0">
              <a:solidFill>
                <a:srgbClr val="FFFF00"/>
              </a:solidFill>
              <a:latin typeface="Arial" panose="020B0604020202020204" pitchFamily="34" charset="0"/>
              <a:cs typeface="Arial" panose="020B0604020202020204" pitchFamily="34" charset="0"/>
            </a:endParaRP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44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الجواب : كلاهما</a:t>
            </a:r>
            <a:endParaRPr kumimoji="0" lang="en-US" sz="4400" b="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7"/>
          <p:cNvSpPr txBox="1">
            <a:spLocks noChangeArrowheads="1"/>
          </p:cNvSpPr>
          <p:nvPr/>
        </p:nvSpPr>
        <p:spPr bwMode="auto">
          <a:xfrm>
            <a:off x="-63763" y="1844453"/>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lang="ar-JO" sz="3200" dirty="0">
                <a:solidFill>
                  <a:srgbClr val="FFFFFF"/>
                </a:solidFill>
                <a:latin typeface="Arial" panose="020B0604020202020204" pitchFamily="34" charset="0"/>
                <a:ea typeface="ＭＳ Ｐゴシック" charset="-128"/>
                <a:cs typeface="Arial" panose="020B0604020202020204" pitchFamily="34" charset="0"/>
              </a:rPr>
              <a:t>(أنظر الصفحات 155ر-155س)</a:t>
            </a:r>
            <a:endParaRPr kumimoji="0" lang="en-US" sz="3200" b="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5308" y="-1524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ar-JO" sz="2800" i="0" dirty="0">
                <a:latin typeface="Arial" panose="020B0604020202020204" pitchFamily="34" charset="0"/>
                <a:cs typeface="Arial" panose="020B0604020202020204" pitchFamily="34" charset="0"/>
              </a:rPr>
              <a:t>المزيد من التباينات بين إسرائيل و الكنيسة</a:t>
            </a:r>
            <a:endParaRPr lang="en-US" sz="3600" i="0" dirty="0">
              <a:latin typeface="Arial" panose="020B0604020202020204" pitchFamily="34" charset="0"/>
              <a:cs typeface="Arial" panose="020B0604020202020204" pitchFamily="34" charset="0"/>
            </a:endParaRPr>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dirty="0">
              <a:solidFill>
                <a:srgbClr val="FFFFFF"/>
              </a:solidFill>
              <a:latin typeface="Arial" panose="020B0604020202020204" pitchFamily="34" charset="0"/>
              <a:ea typeface="ＭＳ Ｐゴシック"/>
              <a:cs typeface="Arial" panose="020B0604020202020204" pitchFamily="34" charset="0"/>
            </a:endParaRPr>
          </a:p>
        </p:txBody>
      </p:sp>
      <p:sp>
        <p:nvSpPr>
          <p:cNvPr id="268293" name="Text Box 5"/>
          <p:cNvSpPr txBox="1">
            <a:spLocks noChangeArrowheads="1"/>
          </p:cNvSpPr>
          <p:nvPr/>
        </p:nvSpPr>
        <p:spPr bwMode="auto">
          <a:xfrm>
            <a:off x="8315325" y="-26988"/>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1. </a:t>
            </a:r>
            <a:r>
              <a:rPr lang="ar-JO" b="1" dirty="0">
                <a:solidFill>
                  <a:srgbClr val="FFFF00"/>
                </a:solidFill>
                <a:latin typeface="Arial" panose="020B0604020202020204" pitchFamily="34" charset="0"/>
                <a:ea typeface="ＭＳ Ｐゴシック"/>
                <a:cs typeface="Arial" panose="020B0604020202020204" pitchFamily="34" charset="0"/>
              </a:rPr>
              <a:t>الفروقات</a:t>
            </a:r>
            <a:r>
              <a:rPr lang="ar-JO" b="1" dirty="0">
                <a:solidFill>
                  <a:srgbClr val="FFFFFF"/>
                </a:solidFill>
                <a:latin typeface="Arial" panose="020B0604020202020204" pitchFamily="34" charset="0"/>
                <a:ea typeface="ＭＳ Ｐゴシック"/>
                <a:cs typeface="Arial" panose="020B0604020202020204" pitchFamily="34" charset="0"/>
              </a:rPr>
              <a:t> بين إسرائيل و الكنيسة واضحة في الكتاب المقدس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2. </a:t>
            </a:r>
            <a:r>
              <a:rPr lang="ar-JO" b="1" dirty="0">
                <a:solidFill>
                  <a:srgbClr val="FFFF00"/>
                </a:solidFill>
                <a:latin typeface="Arial" panose="020B0604020202020204" pitchFamily="34" charset="0"/>
                <a:ea typeface="ＭＳ Ｐゴシック"/>
                <a:cs typeface="Arial" panose="020B0604020202020204" pitchFamily="34" charset="0"/>
              </a:rPr>
              <a:t>مصطلح إسرائيل </a:t>
            </a:r>
            <a:r>
              <a:rPr lang="ar-JO" b="1" dirty="0">
                <a:solidFill>
                  <a:srgbClr val="FFFFFF"/>
                </a:solidFill>
                <a:latin typeface="Arial" panose="020B0604020202020204" pitchFamily="34" charset="0"/>
                <a:ea typeface="ＭＳ Ｐゴシック"/>
                <a:cs typeface="Arial" panose="020B0604020202020204" pitchFamily="34" charset="0"/>
              </a:rPr>
              <a:t>عبر الكتاب المقدس يعود دائماً لنسل يعقوب الجسدي – لم يشر مطلقاً إلى الكنيسة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3. يباين </a:t>
            </a:r>
            <a:r>
              <a:rPr lang="ar-JO" b="1" dirty="0">
                <a:solidFill>
                  <a:srgbClr val="FFFF00"/>
                </a:solidFill>
                <a:latin typeface="Arial" panose="020B0604020202020204" pitchFamily="34" charset="0"/>
                <a:ea typeface="ＭＳ Ｐゴシック"/>
                <a:cs typeface="Arial" panose="020B0604020202020204" pitchFamily="34" charset="0"/>
              </a:rPr>
              <a:t>لوقا</a:t>
            </a:r>
            <a:r>
              <a:rPr lang="ar-JO" b="1" dirty="0">
                <a:solidFill>
                  <a:srgbClr val="FFFFFF"/>
                </a:solidFill>
                <a:latin typeface="Arial" panose="020B0604020202020204" pitchFamily="34" charset="0"/>
                <a:ea typeface="ＭＳ Ｐゴシック"/>
                <a:cs typeface="Arial" panose="020B0604020202020204" pitchFamily="34" charset="0"/>
              </a:rPr>
              <a:t> بين الإثنين في أع 3: 12، 4: 8، 10 ... الخ</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4. </a:t>
            </a:r>
            <a:r>
              <a:rPr lang="ar-JO" b="1" dirty="0">
                <a:solidFill>
                  <a:srgbClr val="FFFF00"/>
                </a:solidFill>
                <a:latin typeface="Arial" panose="020B0604020202020204" pitchFamily="34" charset="0"/>
                <a:ea typeface="ＭＳ Ｐゴシック"/>
                <a:cs typeface="Arial" panose="020B0604020202020204" pitchFamily="34" charset="0"/>
              </a:rPr>
              <a:t>بولس</a:t>
            </a:r>
            <a:r>
              <a:rPr lang="ar-JO" b="1" dirty="0">
                <a:solidFill>
                  <a:srgbClr val="FFFFFF"/>
                </a:solidFill>
                <a:latin typeface="Arial" panose="020B0604020202020204" pitchFamily="34" charset="0"/>
                <a:ea typeface="ＭＳ Ｐゴシック"/>
                <a:cs typeface="Arial" panose="020B0604020202020204" pitchFamily="34" charset="0"/>
              </a:rPr>
              <a:t> (رو 9-11، 1 كو 10: 32، أف 3: 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5. </a:t>
            </a:r>
            <a:r>
              <a:rPr lang="ar-JO" b="1" dirty="0">
                <a:solidFill>
                  <a:srgbClr val="FFFF00"/>
                </a:solidFill>
                <a:latin typeface="Arial" panose="020B0604020202020204" pitchFamily="34" charset="0"/>
                <a:ea typeface="ＭＳ Ｐゴシック"/>
                <a:cs typeface="Arial" panose="020B0604020202020204" pitchFamily="34" charset="0"/>
              </a:rPr>
              <a:t>يوحنا</a:t>
            </a:r>
            <a:r>
              <a:rPr lang="ar-JO" b="1" dirty="0">
                <a:solidFill>
                  <a:srgbClr val="FFFFFF"/>
                </a:solidFill>
                <a:latin typeface="Arial" panose="020B0604020202020204" pitchFamily="34" charset="0"/>
                <a:ea typeface="ＭＳ Ｐゴシック"/>
                <a:cs typeface="Arial" panose="020B0604020202020204" pitchFamily="34" charset="0"/>
              </a:rPr>
              <a:t> : 144000 يهودي (رؤ 7: 1-8) مقابل الأمم (7: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6. </a:t>
            </a:r>
            <a:r>
              <a:rPr lang="ar-JO" b="1" dirty="0">
                <a:solidFill>
                  <a:srgbClr val="FFFF00"/>
                </a:solidFill>
                <a:latin typeface="Arial" panose="020B0604020202020204" pitchFamily="34" charset="0"/>
                <a:ea typeface="ＭＳ Ｐゴシック"/>
                <a:cs typeface="Arial" panose="020B0604020202020204" pitchFamily="34" charset="0"/>
              </a:rPr>
              <a:t>متى</a:t>
            </a:r>
            <a:r>
              <a:rPr lang="ar-JO" b="1" dirty="0">
                <a:solidFill>
                  <a:srgbClr val="FFFFFF"/>
                </a:solidFill>
                <a:latin typeface="Arial" panose="020B0604020202020204" pitchFamily="34" charset="0"/>
                <a:ea typeface="ＭＳ Ｐゴシック"/>
                <a:cs typeface="Arial" panose="020B0604020202020204" pitchFamily="34" charset="0"/>
              </a:rPr>
              <a:t> 1: 21، 2: 6، 19: 28، 23: 39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7. </a:t>
            </a:r>
            <a:r>
              <a:rPr lang="ar-JO" b="1" dirty="0">
                <a:solidFill>
                  <a:srgbClr val="FFFF00"/>
                </a:solidFill>
                <a:latin typeface="Arial" panose="020B0604020202020204" pitchFamily="34" charset="0"/>
                <a:ea typeface="ＭＳ Ｐゴシック"/>
                <a:cs typeface="Arial" panose="020B0604020202020204" pitchFamily="34" charset="0"/>
              </a:rPr>
              <a:t>آباء الكنيسة الأولى </a:t>
            </a:r>
            <a:r>
              <a:rPr lang="ar-JO" b="1" dirty="0">
                <a:solidFill>
                  <a:srgbClr val="FFFFFF"/>
                </a:solidFill>
                <a:latin typeface="Arial" panose="020B0604020202020204" pitchFamily="34" charset="0"/>
                <a:ea typeface="ＭＳ Ｐゴシック"/>
                <a:cs typeface="Arial" panose="020B0604020202020204" pitchFamily="34" charset="0"/>
              </a:rPr>
              <a:t>احتفظوا بنظرية 6000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44454" name="Text Box 1030"/>
          <p:cNvSpPr txBox="1">
            <a:spLocks noChangeArrowheads="1"/>
          </p:cNvSpPr>
          <p:nvPr/>
        </p:nvSpPr>
        <p:spPr bwMode="auto">
          <a:xfrm>
            <a:off x="593725" y="1651000"/>
            <a:ext cx="7835927"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u="sng" dirty="0">
                <a:solidFill>
                  <a:srgbClr val="FFFF00"/>
                </a:solidFill>
                <a:latin typeface="Arial" panose="020B0604020202020204" pitchFamily="34" charset="0"/>
                <a:ea typeface="ＭＳ Ｐゴシック"/>
                <a:cs typeface="Arial" panose="020B0604020202020204" pitchFamily="34" charset="0"/>
              </a:rPr>
              <a:t>كتاب الكتاب المقدس تركوهما منفصلتين</a:t>
            </a:r>
            <a:endParaRPr kumimoji="0" lang="en-US" sz="3200" b="0"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32</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01963646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يتنبأ موسى عن قلب إسرائيل القاسي (تث 32)</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2" name="Text Box 5"/>
          <p:cNvSpPr txBox="1">
            <a:spLocks noChangeArrowheads="1"/>
          </p:cNvSpPr>
          <p:nvPr/>
        </p:nvSpPr>
        <p:spPr bwMode="auto">
          <a:xfrm>
            <a:off x="8502650" y="0"/>
            <a:ext cx="704019" cy="461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charset="0"/>
                <a:ea typeface="ＭＳ Ｐゴシック" charset="0"/>
                <a:cs typeface="Arial" charset="0"/>
              </a:rPr>
              <a:t>171</a:t>
            </a:r>
            <a:endParaRPr kumimoji="0" lang="en-US" sz="2400" b="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365573" name="Text Box 6"/>
          <p:cNvSpPr txBox="1">
            <a:spLocks noChangeArrowheads="1"/>
          </p:cNvSpPr>
          <p:nvPr/>
        </p:nvSpPr>
        <p:spPr bwMode="auto">
          <a:xfrm>
            <a:off x="0" y="381000"/>
            <a:ext cx="199707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ar-JO" b="1" dirty="0">
                <a:latin typeface="Arial" charset="0"/>
                <a:ea typeface="ＭＳ Ｐゴシック" charset="0"/>
                <a:cs typeface="Arial" charset="0"/>
              </a:rPr>
              <a:t>المستوطنات و تقسيم الحصص</a:t>
            </a:r>
            <a:endParaRPr lang="en-US" b="1" dirty="0">
              <a:latin typeface="Arial" charset="0"/>
              <a:ea typeface="ＭＳ Ｐゴシック" charset="0"/>
              <a:cs typeface="Arial" charset="0"/>
            </a:endParaRPr>
          </a:p>
        </p:txBody>
      </p:sp>
      <p:grpSp>
        <p:nvGrpSpPr>
          <p:cNvPr id="3" name="Group 2">
            <a:extLst>
              <a:ext uri="{FF2B5EF4-FFF2-40B4-BE49-F238E27FC236}">
                <a16:creationId xmlns:a16="http://schemas.microsoft.com/office/drawing/2014/main" id="{28467B8F-45A8-4148-11E1-202CCF571553}"/>
              </a:ext>
            </a:extLst>
          </p:cNvPr>
          <p:cNvGrpSpPr/>
          <p:nvPr/>
        </p:nvGrpSpPr>
        <p:grpSpPr>
          <a:xfrm>
            <a:off x="3310528" y="1710554"/>
            <a:ext cx="2643882" cy="1289517"/>
            <a:chOff x="3310528" y="1710554"/>
            <a:chExt cx="2643882" cy="1289517"/>
          </a:xfrm>
        </p:grpSpPr>
        <p:sp>
          <p:nvSpPr>
            <p:cNvPr id="2" name="Left Arrow 1">
              <a:extLst>
                <a:ext uri="{FF2B5EF4-FFF2-40B4-BE49-F238E27FC236}">
                  <a16:creationId xmlns:a16="http://schemas.microsoft.com/office/drawing/2014/main" id="{FC77D9A9-2B80-677B-FE07-471F74410825}"/>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a:solidFill>
                  <a:schemeClr val="bg1"/>
                </a:solidFill>
                <a:latin typeface="Arial" panose="020B0604020202020204" pitchFamily="34" charset="0"/>
                <a:ea typeface="ＭＳ Ｐゴシック" charset="0"/>
                <a:cs typeface="Arial" panose="020B0604020202020204" pitchFamily="34" charset="0"/>
              </a:endParaRPr>
            </a:p>
          </p:txBody>
        </p:sp>
        <p:sp>
          <p:nvSpPr>
            <p:cNvPr id="365570" name="Text Box 3"/>
            <p:cNvSpPr txBox="1">
              <a:spLocks noChangeArrowheads="1"/>
            </p:cNvSpPr>
            <p:nvPr/>
          </p:nvSpPr>
          <p:spPr bwMode="auto">
            <a:xfrm>
              <a:off x="3634564" y="1710554"/>
              <a:ext cx="2319846" cy="830987"/>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الإمتلاك و السكن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chemeClr val="bg1"/>
                  </a:solidFill>
                  <a:latin typeface="Arial" panose="020B0604020202020204" pitchFamily="34" charset="0"/>
                  <a:cs typeface="Arial" panose="020B0604020202020204" pitchFamily="34" charset="0"/>
                </a:rPr>
                <a:t>بقيادة يشوع</a:t>
              </a:r>
              <a:endParaRPr kumimoji="0" lang="en-US"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3"/>
          <p:cNvSpPr>
            <a:spLocks noGrp="1"/>
          </p:cNvSpPr>
          <p:nvPr>
            <p:ph type="title" idx="4294967295"/>
          </p:nvPr>
        </p:nvSpPr>
        <p:spPr>
          <a:xfrm>
            <a:off x="0" y="5143512"/>
            <a:ext cx="4572000" cy="1409688"/>
          </a:xfrm>
        </p:spPr>
        <p:txBody>
          <a:bodyPr/>
          <a:lstStyle/>
          <a:p>
            <a:pPr eaLnBrk="1" hangingPunct="1"/>
            <a:r>
              <a:rPr lang="ar-JO" sz="3600" b="1" dirty="0">
                <a:latin typeface="Arial" panose="020B0604020202020204" pitchFamily="34" charset="0"/>
                <a:cs typeface="Arial" panose="020B0604020202020204" pitchFamily="34" charset="0"/>
              </a:rPr>
              <a:t>إسرائيل عام 1400 قبل الميلاد هي الضفة الغربية اليوم</a:t>
            </a:r>
            <a:endParaRPr lang="en-US" sz="3600" b="1" dirty="0">
              <a:latin typeface="Arial" panose="020B0604020202020204" pitchFamily="34" charset="0"/>
              <a:ea typeface="ＭＳ Ｐゴシック" charset="0"/>
              <a:cs typeface="Arial" panose="020B0604020202020204" pitchFamily="34" charset="0"/>
            </a:endParaRPr>
          </a:p>
        </p:txBody>
      </p:sp>
      <p:pic>
        <p:nvPicPr>
          <p:cNvPr id="184323" name="Picture 4" descr="8 Modern Israel-low re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lvl="0" algn="ctr">
              <a:defRPr/>
            </a:pPr>
            <a:r>
              <a:rPr lang="ar-JO" sz="3600" b="1" dirty="0">
                <a:latin typeface="Arial" panose="020B0604020202020204" pitchFamily="34" charset="0"/>
                <a:cs typeface="Arial" panose="020B0604020202020204" pitchFamily="34" charset="0"/>
              </a:rPr>
              <a:t>إسرائيل التي خصصتها الأمم المتحدة هي ما نادراً ما غزوه في زمن الكتاب المقدس</a:t>
            </a:r>
            <a:endPar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394986233"/>
      </p:ext>
    </p:extLst>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4">
            <a:extLst>
              <a:ext uri="{FF2B5EF4-FFF2-40B4-BE49-F238E27FC236}">
                <a16:creationId xmlns:a16="http://schemas.microsoft.com/office/drawing/2014/main" id="{E63E214A-0621-754B-A34D-5F724DDC5E95}"/>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3997325" y="0"/>
            <a:ext cx="5146675" cy="6858000"/>
          </a:xfrm>
          <a:noFill/>
          <a:extLst>
            <a:ext uri="{909E8E84-426E-40DD-AFC4-6F175D3DCCD1}">
              <a14:hiddenFill xmlns:a14="http://schemas.microsoft.com/office/drawing/2010/main">
                <a:solidFill>
                  <a:srgbClr val="FFFFFF"/>
                </a:solidFill>
              </a14:hiddenFill>
            </a:ext>
          </a:extLst>
        </p:spPr>
      </p:pic>
      <p:sp>
        <p:nvSpPr>
          <p:cNvPr id="15365" name="Rectangle 5">
            <a:extLst>
              <a:ext uri="{FF2B5EF4-FFF2-40B4-BE49-F238E27FC236}">
                <a16:creationId xmlns:a16="http://schemas.microsoft.com/office/drawing/2014/main" id="{D0CC6C9B-FF8A-C34F-9C90-63C5BBB52ACA}"/>
              </a:ext>
            </a:extLst>
          </p:cNvPr>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r>
              <a:rPr lang="ar-JO" altLang="en-US" dirty="0">
                <a:latin typeface="Arial" panose="020B0604020202020204" pitchFamily="34" charset="0"/>
                <a:ea typeface="ＭＳ Ｐゴシック" panose="020B0600070205080204" pitchFamily="34" charset="-128"/>
                <a:cs typeface="Arial" panose="020B0604020202020204" pitchFamily="34" charset="0"/>
              </a:rPr>
              <a:t>الموقع المركزي</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3" name="Text Box 7">
            <a:extLst>
              <a:ext uri="{FF2B5EF4-FFF2-40B4-BE49-F238E27FC236}">
                <a16:creationId xmlns:a16="http://schemas.microsoft.com/office/drawing/2014/main" id="{7521365E-137B-484B-BC84-D94AECF579F7}"/>
              </a:ext>
            </a:extLst>
          </p:cNvPr>
          <p:cNvSpPr txBox="1">
            <a:spLocks noChangeArrowheads="1"/>
          </p:cNvSpPr>
          <p:nvPr/>
        </p:nvSpPr>
        <p:spPr bwMode="auto">
          <a:xfrm>
            <a:off x="381000" y="3105150"/>
            <a:ext cx="3429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أورشليم العهد القديم كانت ضمن بنيامين </a:t>
            </a:r>
            <a:r>
              <a:rPr lang="ar-JO" altLang="en-US" sz="3200" b="1" dirty="0">
                <a:solidFill>
                  <a:srgbClr val="FFFF00"/>
                </a:solidFill>
                <a:latin typeface="Arial" panose="020B0604020202020204" pitchFamily="34" charset="0"/>
                <a:cs typeface="Arial" panose="020B0604020202020204" pitchFamily="34" charset="0"/>
              </a:rPr>
              <a:t>شمال</a:t>
            </a:r>
            <a:r>
              <a:rPr lang="ar-JO" altLang="en-US" sz="3200" b="1" dirty="0">
                <a:solidFill>
                  <a:srgbClr val="FFFFFF"/>
                </a:solidFill>
                <a:latin typeface="Arial" panose="020B0604020202020204" pitchFamily="34" charset="0"/>
                <a:cs typeface="Arial" panose="020B0604020202020204" pitchFamily="34" charset="0"/>
              </a:rPr>
              <a:t> يهوذا لكنها قريبة من الأسباط الشمالية</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4" name="Text Box 8">
            <a:extLst>
              <a:ext uri="{FF2B5EF4-FFF2-40B4-BE49-F238E27FC236}">
                <a16:creationId xmlns:a16="http://schemas.microsoft.com/office/drawing/2014/main" id="{E33C6B5D-19C5-CD49-BD0E-2FAD5C1A165F}"/>
              </a:ext>
            </a:extLst>
          </p:cNvPr>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أورشليم</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369" name="Line 9">
            <a:extLst>
              <a:ext uri="{FF2B5EF4-FFF2-40B4-BE49-F238E27FC236}">
                <a16:creationId xmlns:a16="http://schemas.microsoft.com/office/drawing/2014/main" id="{25CC9A52-A8B0-6342-AF70-C3A6111E12FB}"/>
              </a:ext>
            </a:extLst>
          </p:cNvPr>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Garamond" pitchFamily="-111" charset="0"/>
              <a:ea typeface="ＭＳ Ｐゴシック" charset="0"/>
              <a:cs typeface="ＭＳ Ｐゴシック" charset="0"/>
            </a:endParaRPr>
          </a:p>
        </p:txBody>
      </p:sp>
      <p:sp>
        <p:nvSpPr>
          <p:cNvPr id="15370" name="Rectangle 10">
            <a:extLst>
              <a:ext uri="{FF2B5EF4-FFF2-40B4-BE49-F238E27FC236}">
                <a16:creationId xmlns:a16="http://schemas.microsoft.com/office/drawing/2014/main" id="{0FB86567-BE38-6C4B-B2A3-003943AB185F}"/>
              </a:ext>
            </a:extLst>
          </p:cNvPr>
          <p:cNvSpPr>
            <a:spLocks noRot="1" noChangeArrowheads="1"/>
          </p:cNvSpPr>
          <p:nvPr/>
        </p:nvSpPr>
        <p:spPr bwMode="auto">
          <a:xfrm>
            <a:off x="8077200" y="0"/>
            <a:ext cx="1066800" cy="533400"/>
          </a:xfrm>
          <a:prstGeom prst="rect">
            <a:avLst/>
          </a:prstGeom>
          <a:solidFill>
            <a:srgbClr val="000000"/>
          </a:solidFill>
          <a:ln w="9525">
            <a:noFill/>
            <a:miter lim="800000"/>
            <a:headEnd/>
            <a:tailEnd/>
          </a:ln>
          <a:effectLst/>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800" b="1" i="0"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758263"/>
      </p:ext>
    </p:extLst>
  </p:cSld>
  <p:clrMapOvr>
    <a:masterClrMapping/>
  </p:clrMapOvr>
  <p:transition spd="slow"/>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42 Jer OT">
            <a:extLst>
              <a:ext uri="{FF2B5EF4-FFF2-40B4-BE49-F238E27FC236}">
                <a16:creationId xmlns:a16="http://schemas.microsoft.com/office/drawing/2014/main" id="{730CD457-9C6F-9341-81AE-BDF1E970821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048000" y="0"/>
            <a:ext cx="6103938" cy="6858000"/>
          </a:xfrm>
          <a:noFill/>
          <a:extLst>
            <a:ext uri="{909E8E84-426E-40DD-AFC4-6F175D3DCCD1}">
              <a14:hiddenFill xmlns:a14="http://schemas.microsoft.com/office/drawing/2010/main">
                <a:solidFill>
                  <a:srgbClr val="FFFFFF"/>
                </a:solidFill>
              </a14:hiddenFill>
            </a:ext>
          </a:extLst>
        </p:spPr>
      </p:pic>
      <p:sp>
        <p:nvSpPr>
          <p:cNvPr id="114695" name="Rectangle 7">
            <a:extLst>
              <a:ext uri="{FF2B5EF4-FFF2-40B4-BE49-F238E27FC236}">
                <a16:creationId xmlns:a16="http://schemas.microsoft.com/office/drawing/2014/main" id="{BD835BD3-ADBC-2E49-9112-D15F5F1BCE1B}"/>
              </a:ext>
            </a:extLst>
          </p:cNvPr>
          <p:cNvSpPr>
            <a:spLocks noGrp="1" noRot="1" noChangeArrowheads="1"/>
          </p:cNvSpPr>
          <p:nvPr>
            <p:ph type="title"/>
          </p:nvPr>
        </p:nvSpPr>
        <p:spPr>
          <a:xfrm>
            <a:off x="0" y="0"/>
            <a:ext cx="7086600" cy="762000"/>
          </a:xfrm>
          <a:solidFill>
            <a:schemeClr val="bg2"/>
          </a:solidFill>
        </p:spPr>
        <p:txBody>
          <a:bodyPr/>
          <a:lstStyle/>
          <a:p>
            <a:pPr eaLnBrk="1" hangingPunct="1"/>
            <a:r>
              <a:rPr lang="ar-JO" altLang="en-US" sz="3600" dirty="0">
                <a:latin typeface="Arial" panose="020B0604020202020204" pitchFamily="34" charset="0"/>
                <a:ea typeface="ＭＳ Ｐゴシック" panose="020B0600070205080204" pitchFamily="34" charset="-128"/>
                <a:cs typeface="Arial" panose="020B0604020202020204" pitchFamily="34" charset="0"/>
              </a:rPr>
              <a:t>كانت أورشليم مدينة حدودية</a:t>
            </a:r>
            <a:endParaRPr lang="en-US" altLang="en-US" sz="36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14696" name="Text Box 8">
            <a:extLst>
              <a:ext uri="{FF2B5EF4-FFF2-40B4-BE49-F238E27FC236}">
                <a16:creationId xmlns:a16="http://schemas.microsoft.com/office/drawing/2014/main" id="{0DD16B10-1504-E04B-99C9-E17EE1FA1EA7}"/>
              </a:ext>
            </a:extLst>
          </p:cNvPr>
          <p:cNvSpPr txBox="1">
            <a:spLocks noChangeArrowheads="1"/>
          </p:cNvSpPr>
          <p:nvPr/>
        </p:nvSpPr>
        <p:spPr bwMode="auto">
          <a:xfrm>
            <a:off x="8153400" y="55563"/>
            <a:ext cx="530915" cy="461665"/>
          </a:xfrm>
          <a:prstGeom prst="rect">
            <a:avLst/>
          </a:prstGeom>
          <a:solidFill>
            <a:srgbClr val="663300"/>
          </a:solidFill>
          <a:ln>
            <a:noFill/>
          </a:ln>
          <a:effectLst>
            <a:outerShdw dist="35921"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 name="Rectangle 7">
            <a:extLst>
              <a:ext uri="{FF2B5EF4-FFF2-40B4-BE49-F238E27FC236}">
                <a16:creationId xmlns:a16="http://schemas.microsoft.com/office/drawing/2014/main" id="{BF348E10-5A13-264F-A1EF-A0E3CC8C4B9F}"/>
              </a:ext>
            </a:extLst>
          </p:cNvPr>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بنيامين</a:t>
            </a:r>
            <a:endParaRPr kumimoji="0" lang="en-US" alt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Rectangle 7">
            <a:extLst>
              <a:ext uri="{FF2B5EF4-FFF2-40B4-BE49-F238E27FC236}">
                <a16:creationId xmlns:a16="http://schemas.microsoft.com/office/drawing/2014/main" id="{40028BAE-85A1-2A40-B0C1-230F86D8AB2B}"/>
              </a:ext>
            </a:extLst>
          </p:cNvPr>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يهوذا</a:t>
            </a:r>
            <a:endParaRPr kumimoji="0" lang="en-US" alt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6" name="Freeform 1032">
            <a:extLst>
              <a:ext uri="{FF2B5EF4-FFF2-40B4-BE49-F238E27FC236}">
                <a16:creationId xmlns:a16="http://schemas.microsoft.com/office/drawing/2014/main" id="{91B030AA-1939-B542-924B-DAAD38E6654A}"/>
              </a:ext>
            </a:extLst>
          </p:cNvPr>
          <p:cNvSpPr>
            <a:spLocks/>
          </p:cNvSpPr>
          <p:nvPr/>
        </p:nvSpPr>
        <p:spPr bwMode="auto">
          <a:xfrm>
            <a:off x="2971800" y="3124200"/>
            <a:ext cx="5715000" cy="3733800"/>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45415" name="Text Box 7">
            <a:extLst>
              <a:ext uri="{FF2B5EF4-FFF2-40B4-BE49-F238E27FC236}">
                <a16:creationId xmlns:a16="http://schemas.microsoft.com/office/drawing/2014/main" id="{E1B806DE-EC85-C14B-903C-8273C9B03A96}"/>
              </a:ext>
            </a:extLst>
          </p:cNvPr>
          <p:cNvSpPr txBox="1">
            <a:spLocks noChangeArrowheads="1"/>
          </p:cNvSpPr>
          <p:nvPr/>
        </p:nvSpPr>
        <p:spPr bwMode="auto">
          <a:xfrm>
            <a:off x="152400" y="1752600"/>
            <a:ext cx="2667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حدود العهد القديم بين بنيامين و يهوذا اتجهت جنوب المدينة</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342479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b="1"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السكان حسب</a:t>
            </a:r>
            <a:br>
              <a:rPr lang="ar-JO" sz="4000" b="1"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br>
            <a:r>
              <a:rPr lang="ar-JO" sz="4000" b="1"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الأسباط</a:t>
            </a:r>
            <a:endParaRPr lang="en-US" sz="4000" b="1"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3" name="Text Box 9"/>
          <p:cNvSpPr txBox="1">
            <a:spLocks noChangeArrowheads="1"/>
          </p:cNvSpPr>
          <p:nvPr/>
        </p:nvSpPr>
        <p:spPr bwMode="auto">
          <a:xfrm>
            <a:off x="5213463" y="3104893"/>
            <a:ext cx="1672151"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20" name="Text Box 16"/>
          <p:cNvSpPr txBox="1">
            <a:spLocks noChangeArrowheads="1"/>
          </p:cNvSpPr>
          <p:nvPr/>
        </p:nvSpPr>
        <p:spPr bwMode="auto">
          <a:xfrm>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endParaRPr kumimoji="0" lang="en-US" sz="24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42315768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839200"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dirty="0">
                <a:solidFill>
                  <a:srgbClr val="FFFF66"/>
                </a:solidFill>
                <a:latin typeface="Arial"/>
                <a:cs typeface="Arial"/>
              </a:rPr>
              <a:t>تثنية 29: 29 السرائر للرب إلهنا و المعلنات ــــــــــــــــــــــــــــــــــــــ إلى الأبد</a:t>
            </a:r>
            <a:endPar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أ.</a:t>
            </a:r>
            <a:r>
              <a:rPr kumimoji="0" lang="ar-JO" sz="3600" b="0" i="0" u="none" strike="noStrike" kern="1200" cap="none" spc="0" normalizeH="0" noProof="0" dirty="0">
                <a:ln>
                  <a:noFill/>
                </a:ln>
                <a:solidFill>
                  <a:srgbClr val="FFFFFF"/>
                </a:solidFill>
                <a:effectLst/>
                <a:uLnTx/>
                <a:uFillTx/>
                <a:latin typeface="Arial" charset="0"/>
                <a:ea typeface="ＭＳ Ｐゴシック" charset="0"/>
                <a:cs typeface="Arial" charset="0"/>
              </a:rPr>
              <a:t> لنا نحن الذين نتعلمها</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ث. كل ما ذكر</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ت. لنا و لبنينا</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ب. لنا و للقريبين منا</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271"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6968" name="Title 7"/>
          <p:cNvSpPr>
            <a:spLocks noGrp="1"/>
          </p:cNvSpPr>
          <p:nvPr>
            <p:ph type="title" idx="4294967295"/>
          </p:nvPr>
        </p:nvSpPr>
        <p:spPr>
          <a:xfrm>
            <a:off x="914400" y="-819150"/>
            <a:ext cx="7772400" cy="914400"/>
          </a:xfrm>
        </p:spPr>
        <p:txBody>
          <a:bodyPr/>
          <a:lstStyle/>
          <a:p>
            <a:r>
              <a:rPr lang="ar-JO" dirty="0">
                <a:latin typeface="Arial" charset="0"/>
                <a:ea typeface="ＭＳ Ｐゴシック" charset="0"/>
              </a:rPr>
              <a:t>السرائر</a:t>
            </a:r>
            <a:endParaRPr lang="en-US" dirty="0">
              <a:latin typeface="Arial" charset="0"/>
              <a:ea typeface="ＭＳ Ｐゴシック" charset="0"/>
            </a:endParaRP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11271"/>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P spid="11271" grpId="0" animBg="1"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33</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381883097"/>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ar-JO" b="1" dirty="0"/>
              <a:t>ستبتعد إسرائيل ولكن في النهاية ستحصل على تجديد روحي (تث 33)</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525157914"/>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520281" y="368300"/>
            <a:ext cx="6732239" cy="1536700"/>
          </a:xfrm>
          <a:effectLst/>
        </p:spPr>
        <p:txBody>
          <a:bodyPr/>
          <a:lstStyle/>
          <a:p>
            <a:pPr>
              <a:defRPr/>
            </a:pPr>
            <a:r>
              <a:rPr lang="ar-JO" sz="6000" b="1" dirty="0">
                <a:effectLst>
                  <a:glow rad="254000">
                    <a:schemeClr val="tx1"/>
                  </a:glow>
                </a:effectLst>
                <a:latin typeface="Arial" panose="020B0604020202020204" pitchFamily="34" charset="0"/>
                <a:ea typeface="ＭＳ Ｐゴシック" charset="0"/>
                <a:cs typeface="Arial" panose="020B0604020202020204" pitchFamily="34" charset="0"/>
              </a:rPr>
              <a:t>حضور الله</a:t>
            </a:r>
            <a:br>
              <a:rPr lang="ar-JO" sz="6000" b="1" dirty="0">
                <a:effectLst>
                  <a:glow rad="2540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254000">
                    <a:schemeClr val="tx1"/>
                  </a:glow>
                </a:effectLst>
                <a:latin typeface="Arial" panose="020B0604020202020204" pitchFamily="34" charset="0"/>
                <a:ea typeface="ＭＳ Ｐゴシック" charset="0"/>
                <a:cs typeface="Arial" panose="020B0604020202020204" pitchFamily="34" charset="0"/>
              </a:rPr>
              <a:t>(تث 33)</a:t>
            </a:r>
            <a:endParaRPr lang="en-US" sz="6000" b="1" i="1"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الماضي</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الحاضر</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المستقبل</a:t>
            </a:r>
            <a:endParaRPr lang="en-US" sz="4800" b="1"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14268500"/>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 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34</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641087451"/>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موت موسى (تث 34: 1، 5)</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صعد موسى من عربات مؤاب إلى جبل نبو إلى رأس الفسجة الذي قبالة أريحا فأراه الرب جميع الأرض من جلعاد إلى دان ... فمات هناك موسى عبد الرب في أرض مؤاب حسب قول الرب</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17150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رأوبين</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جاد</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منسى</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i="0" dirty="0">
                <a:latin typeface="Arial" panose="020B0604020202020204" pitchFamily="34" charset="0"/>
                <a:ea typeface="ＭＳ Ｐゴシック" charset="0"/>
                <a:cs typeface="Arial" panose="020B0604020202020204" pitchFamily="34" charset="0"/>
              </a:rPr>
              <a:t>الاستعدادات النهائية</a:t>
            </a:r>
            <a:br>
              <a:rPr kumimoji="1" lang="ar-JO" sz="2800" i="0" dirty="0">
                <a:latin typeface="Arial" panose="020B0604020202020204" pitchFamily="34" charset="0"/>
                <a:ea typeface="ＭＳ Ｐゴシック" charset="0"/>
                <a:cs typeface="Arial" panose="020B0604020202020204" pitchFamily="34" charset="0"/>
              </a:rPr>
            </a:br>
            <a:r>
              <a:rPr kumimoji="1" lang="ar-JO" sz="2800" i="0" dirty="0">
                <a:latin typeface="Arial" panose="020B0604020202020204" pitchFamily="34" charset="0"/>
                <a:ea typeface="ＭＳ Ｐゴシック" charset="0"/>
                <a:cs typeface="Arial" panose="020B0604020202020204" pitchFamily="34" charset="0"/>
              </a:rPr>
              <a:t>(31-36)</a:t>
            </a:r>
            <a:endParaRPr kumimoji="1" lang="en-US" i="0"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الاستقرار عبر الأردن (31-32)</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a:t>
            </a: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34</a:t>
            </a: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i="0" u="none" strike="noStrike" kern="0" cap="none" spc="0" normalizeH="0" baseline="0" noProof="0" dirty="0">
                <a:ln>
                  <a:noFill/>
                </a:ln>
                <a:solidFill>
                  <a:srgbClr val="66FF33"/>
                </a:solidFill>
                <a:effectLst>
                  <a:glow rad="101600">
                    <a:srgbClr val="000000">
                      <a:alpha val="75000"/>
                    </a:srgbClr>
                  </a:glow>
                </a:effectLst>
                <a:uLnTx/>
                <a:uFillTx/>
                <a:latin typeface="Arial"/>
                <a:ea typeface="ＭＳ Ｐゴシック"/>
                <a:cs typeface="Arial"/>
              </a:rPr>
              <a:t>موآب</a:t>
            </a:r>
            <a:endParaRPr kumimoji="0" lang="en-US" sz="2000" b="1" i="0" u="none" strike="noStrike" kern="0" cap="none" spc="0" normalizeH="0" baseline="0" noProof="0" dirty="0">
              <a:ln>
                <a:noFill/>
              </a:ln>
              <a:solidFill>
                <a:srgbClr val="66FF33"/>
              </a:solidFill>
              <a:effectLst>
                <a:glow rad="101600">
                  <a:srgbClr val="000000">
                    <a:alpha val="75000"/>
                  </a:srgbClr>
                </a:glow>
              </a:effectLst>
              <a:uLnTx/>
              <a:uFillTx/>
              <a:latin typeface="Arial"/>
              <a:ea typeface="ＭＳ Ｐゴシック"/>
              <a:cs typeface="Arial"/>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i="0" u="none" strike="noStrike" kern="0" cap="none" spc="0" normalizeH="0" baseline="0" noProof="0" dirty="0">
                <a:ln>
                  <a:noFill/>
                </a:ln>
                <a:solidFill>
                  <a:srgbClr val="66FF33"/>
                </a:solidFill>
                <a:effectLst>
                  <a:glow rad="101600">
                    <a:srgbClr val="000000">
                      <a:alpha val="75000"/>
                    </a:srgbClr>
                  </a:glow>
                </a:effectLst>
                <a:uLnTx/>
                <a:uFillTx/>
                <a:latin typeface="Arial"/>
                <a:ea typeface="ＭＳ Ｐゴシック"/>
                <a:cs typeface="Arial"/>
              </a:rPr>
              <a:t>أدوم</a:t>
            </a:r>
            <a:endParaRPr kumimoji="0" lang="en-US" sz="2000" b="1" i="0" u="none" strike="noStrike" kern="0" cap="none" spc="0" normalizeH="0" baseline="0" noProof="0" dirty="0">
              <a:ln>
                <a:noFill/>
              </a:ln>
              <a:solidFill>
                <a:srgbClr val="66FF33"/>
              </a:solidFill>
              <a:effectLst>
                <a:glow rad="101600">
                  <a:srgbClr val="000000">
                    <a:alpha val="75000"/>
                  </a:srgbClr>
                </a:glow>
              </a:effectLst>
              <a:uLnTx/>
              <a:uFillTx/>
              <a:latin typeface="Arial"/>
              <a:ea typeface="ＭＳ Ｐゴシック"/>
              <a:cs typeface="Arial"/>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يسجل يشوع موت موسى و دفنه من قبل الرب على جبل نبو بعد رؤية الأرض من بعيد و يتم استبداله بيشوع ليظهر امتيازات استمرارية العهد (الإصحاح 34)</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charset="0"/>
              <a:cs typeface="Arial"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charset="0"/>
                <a:cs typeface="Arial" charset="0"/>
              </a:rPr>
              <a:t>(</a:t>
            </a:r>
            <a:r>
              <a:rPr lang="ar-JO" sz="3600" b="1" dirty="0">
                <a:solidFill>
                  <a:srgbClr val="FFFF66"/>
                </a:solidFill>
                <a:latin typeface="Arial" charset="0"/>
                <a:cs typeface="Arial" charset="0"/>
              </a:rPr>
              <a:t>تثنية 6: 4-5</a:t>
            </a:r>
            <a:r>
              <a:rPr lang="en-US" sz="3600" b="1" dirty="0">
                <a:solidFill>
                  <a:srgbClr val="FFFF66"/>
                </a:solidFill>
                <a:latin typeface="Arial" charset="0"/>
                <a:cs typeface="Arial" charset="0"/>
              </a:rPr>
              <a:t>)</a:t>
            </a:r>
          </a:p>
          <a:p>
            <a:pPr algn="ctr" eaLnBrk="1" hangingPunct="1">
              <a:lnSpc>
                <a:spcPct val="110000"/>
              </a:lnSpc>
            </a:pPr>
            <a:r>
              <a:rPr lang="ar-JO" altLang="ja-JP" sz="4000" b="1" dirty="0">
                <a:solidFill>
                  <a:srgbClr val="FFFF66"/>
                </a:solidFill>
                <a:latin typeface="Arial" charset="0"/>
                <a:cs typeface="Arial" charset="0"/>
              </a:rPr>
              <a:t>اسمع يا إسرائيل</a:t>
            </a:r>
            <a:endParaRPr lang="en-US" sz="4000" b="1" dirty="0">
              <a:solidFill>
                <a:srgbClr val="FFFF66"/>
              </a:solidFill>
              <a:latin typeface="Arial" charset="0"/>
              <a:cs typeface="Arial" charset="0"/>
            </a:endParaRPr>
          </a:p>
          <a:p>
            <a:pPr algn="ctr" eaLnBrk="1" hangingPunct="1">
              <a:lnSpc>
                <a:spcPct val="110000"/>
              </a:lnSpc>
            </a:pPr>
            <a:r>
              <a:rPr lang="ar-JO" sz="4000" b="1" dirty="0">
                <a:solidFill>
                  <a:srgbClr val="FFFF66"/>
                </a:solidFill>
                <a:latin typeface="Arial" charset="0"/>
                <a:cs typeface="Arial" charset="0"/>
              </a:rPr>
              <a:t>الرب إلهنا</a:t>
            </a:r>
            <a:endParaRPr lang="en-US" sz="4000" b="1" dirty="0">
              <a:solidFill>
                <a:srgbClr val="FFFF66"/>
              </a:solidFill>
              <a:latin typeface="Arial" charset="0"/>
              <a:cs typeface="Arial" charset="0"/>
            </a:endParaRPr>
          </a:p>
          <a:p>
            <a:pPr algn="ctr" eaLnBrk="1" hangingPunct="1">
              <a:lnSpc>
                <a:spcPct val="110000"/>
              </a:lnSpc>
            </a:pPr>
            <a:r>
              <a:rPr lang="ar-JO" sz="4000" b="1" dirty="0">
                <a:solidFill>
                  <a:srgbClr val="FFFF66"/>
                </a:solidFill>
                <a:latin typeface="Arial" charset="0"/>
                <a:cs typeface="Arial" charset="0"/>
              </a:rPr>
              <a:t>رب واحد</a:t>
            </a:r>
            <a:endParaRPr lang="en-US" sz="4000" b="1" dirty="0">
              <a:solidFill>
                <a:srgbClr val="FFFF66"/>
              </a:solidFill>
              <a:latin typeface="Arial" charset="0"/>
              <a:cs typeface="Arial" charset="0"/>
            </a:endParaRPr>
          </a:p>
          <a:p>
            <a:pPr algn="ctr" eaLnBrk="1" hangingPunct="1">
              <a:lnSpc>
                <a:spcPct val="110000"/>
              </a:lnSpc>
            </a:pPr>
            <a:r>
              <a:rPr lang="ar-JO" sz="4000" b="1" dirty="0">
                <a:solidFill>
                  <a:srgbClr val="FFFF66"/>
                </a:solidFill>
                <a:latin typeface="Arial" charset="0"/>
                <a:cs typeface="Arial" charset="0"/>
              </a:rPr>
              <a:t>تحب الرب إلهك</a:t>
            </a:r>
            <a:endParaRPr lang="en-US" sz="4000" b="1" dirty="0">
              <a:solidFill>
                <a:srgbClr val="FFFF66"/>
              </a:solidFill>
              <a:latin typeface="Arial" charset="0"/>
              <a:cs typeface="Arial" charset="0"/>
            </a:endParaRPr>
          </a:p>
          <a:p>
            <a:pPr algn="ctr" eaLnBrk="1" hangingPunct="1">
              <a:lnSpc>
                <a:spcPct val="110000"/>
              </a:lnSpc>
            </a:pPr>
            <a:r>
              <a:rPr lang="ar-JO" sz="4000" b="1" dirty="0">
                <a:solidFill>
                  <a:srgbClr val="FFFF66"/>
                </a:solidFill>
                <a:latin typeface="Arial" charset="0"/>
                <a:cs typeface="Arial" charset="0"/>
              </a:rPr>
              <a:t>من كل قلبك</a:t>
            </a:r>
            <a:endParaRPr lang="en-US" sz="4000" b="1" dirty="0">
              <a:solidFill>
                <a:srgbClr val="FFFF66"/>
              </a:solidFill>
              <a:latin typeface="Arial" charset="0"/>
              <a:cs typeface="Arial" charset="0"/>
            </a:endParaRPr>
          </a:p>
          <a:p>
            <a:pPr algn="ctr" eaLnBrk="1" hangingPunct="1">
              <a:lnSpc>
                <a:spcPct val="110000"/>
              </a:lnSpc>
            </a:pPr>
            <a:r>
              <a:rPr lang="ar-JO" sz="4000" b="1" dirty="0">
                <a:solidFill>
                  <a:srgbClr val="FFFF66"/>
                </a:solidFill>
                <a:latin typeface="Arial" charset="0"/>
                <a:cs typeface="Arial" charset="0"/>
              </a:rPr>
              <a:t>و من كل نفسك</a:t>
            </a:r>
            <a:endParaRPr lang="en-US" sz="4000" b="1" dirty="0">
              <a:solidFill>
                <a:srgbClr val="FFFF66"/>
              </a:solidFill>
              <a:latin typeface="Arial" charset="0"/>
              <a:cs typeface="Arial" charset="0"/>
            </a:endParaRPr>
          </a:p>
          <a:p>
            <a:pPr algn="ctr" eaLnBrk="1" hangingPunct="1">
              <a:lnSpc>
                <a:spcPct val="110000"/>
              </a:lnSpc>
            </a:pPr>
            <a:r>
              <a:rPr lang="ar-JO" sz="4000" b="1" dirty="0">
                <a:solidFill>
                  <a:srgbClr val="FFFF66"/>
                </a:solidFill>
                <a:latin typeface="Arial" charset="0"/>
                <a:cs typeface="Arial" charset="0"/>
              </a:rPr>
              <a:t>و من كل قوتك</a:t>
            </a:r>
            <a:endParaRPr lang="en-US" sz="4000" b="1" dirty="0">
              <a:solidFill>
                <a:srgbClr val="FFFF66"/>
              </a:solidFill>
              <a:latin typeface="Arial" charset="0"/>
              <a:cs typeface="Arial" charset="0"/>
            </a:endParaRP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ar-JO" sz="5400" dirty="0">
                <a:solidFill>
                  <a:srgbClr val="FFFF66"/>
                </a:solidFill>
                <a:ea typeface="ＭＳ Ｐゴシック" charset="0"/>
              </a:rPr>
              <a:t>نشيد</a:t>
            </a:r>
            <a:endParaRPr lang="en-US" sz="4800" dirty="0">
              <a:ea typeface="ＭＳ Ｐゴシック"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018588" cy="83099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itchFamily="34" charset="0"/>
              </a:rPr>
              <a:t>العنوان العبري هو هذه هي الكلمات و المأخوذة من أول كلمتين بحسب اساليب العنونة القديمة . هذا عنوان أفضل كون السفر يسجل عظات موسى لتفسير الناموس (1: 5)</a:t>
            </a: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ar-JO" altLang="zh-CN" b="1" dirty="0">
                <a:latin typeface="Arial" panose="020B0604020202020204" pitchFamily="34" charset="0"/>
                <a:ea typeface="SimSun" charset="0"/>
                <a:cs typeface="Arial" panose="020B0604020202020204" pitchFamily="34" charset="0"/>
              </a:rPr>
              <a:t>اسم السفر</a:t>
            </a:r>
            <a:endParaRPr kumimoji="0" lang="en-US" dirty="0">
              <a:latin typeface="Arial" panose="020B0604020202020204" pitchFamily="34" charset="0"/>
              <a:ea typeface="SimSun" charset="0"/>
              <a:cs typeface="Arial" panose="020B0604020202020204" pitchFamily="34"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dirty="0">
                <a:solidFill>
                  <a:srgbClr val="FFFFFF"/>
                </a:solidFill>
                <a:latin typeface="Arial" panose="020B0604020202020204" pitchFamily="34" charset="0"/>
                <a:cs typeface="Arial" panose="020B0604020202020204" pitchFamily="34" charset="0"/>
              </a:rPr>
              <a:t>148</a:t>
            </a:r>
            <a:endParaRPr lang="en-US" dirty="0">
              <a:solidFill>
                <a:srgbClr val="FFFFFF"/>
              </a:solidFill>
              <a:latin typeface="Arial" panose="020B0604020202020204" pitchFamily="34" charset="0"/>
              <a:cs typeface="Arial" panose="020B0604020202020204" pitchFamily="34" charset="0"/>
            </a:endParaRPr>
          </a:p>
        </p:txBody>
      </p:sp>
      <p:sp>
        <p:nvSpPr>
          <p:cNvPr id="477188" name="Text Box 4"/>
          <p:cNvSpPr txBox="1">
            <a:spLocks noChangeArrowheads="1"/>
          </p:cNvSpPr>
          <p:nvPr/>
        </p:nvSpPr>
        <p:spPr bwMode="auto">
          <a:xfrm>
            <a:off x="-26988" y="2106613"/>
            <a:ext cx="9018588"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تثنية تعني الناموس الثاني – يتبنى هذا السفر و يوسع الناموس الأصلي المعطى على جبل سيناء</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marL="358775" indent="-358775" algn="r" rtl="1">
              <a:spcBef>
                <a:spcPct val="50000"/>
              </a:spcBef>
              <a:buFontTx/>
              <a:buChar char="•"/>
              <a:defRPr/>
            </a:pPr>
            <a:r>
              <a:rPr lang="ar-JO" b="1" dirty="0">
                <a:latin typeface="Arial" panose="020B0604020202020204" pitchFamily="34" charset="0"/>
                <a:cs typeface="Arial" panose="020B0604020202020204" pitchFamily="34" charset="0"/>
              </a:rPr>
              <a:t>ينبع هذا العنوان الإنجليزي من الترجمة السبعينية الخاطئة لتثنية 17:18 كـ "هذا التكرار للقانون" (تمت ترجمته بشكل صحيح "هذه النسخة من القانون" في الترجمات الإنجليزية).</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25013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ar-JO" altLang="zh-CN" b="1" dirty="0">
                <a:latin typeface="Arial" charset="0"/>
                <a:ea typeface="SimSun" charset="0"/>
                <a:cs typeface="SimSun" charset="0"/>
              </a:rPr>
              <a:t>التأليف</a:t>
            </a:r>
            <a:br>
              <a:rPr kumimoji="0" lang="en-US" altLang="zh-CN" b="1" dirty="0">
                <a:latin typeface="Arial" charset="0"/>
                <a:ea typeface="SimSun" charset="0"/>
                <a:cs typeface="SimSun" charset="0"/>
              </a:rPr>
            </a:br>
            <a:r>
              <a:rPr kumimoji="0" lang="ar-JO" altLang="zh-CN" sz="3600" b="1" dirty="0">
                <a:latin typeface="Arial" charset="0"/>
                <a:ea typeface="SimSun" charset="0"/>
                <a:cs typeface="SimSun" charset="0"/>
              </a:rPr>
              <a:t>الدليل الخارجي</a:t>
            </a:r>
            <a:endParaRPr kumimoji="0" lang="en-US" b="1" dirty="0">
              <a:latin typeface="Arial" charset="0"/>
              <a:ea typeface="SimSun" charset="0"/>
              <a:cs typeface="SimSun"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lnSpc>
                <a:spcPct val="90000"/>
              </a:lnSpc>
              <a:spcBef>
                <a:spcPct val="20000"/>
              </a:spcBef>
              <a:buClr>
                <a:srgbClr val="000000"/>
              </a:buClr>
              <a:buSzPct val="70000"/>
              <a:buFont typeface="Wingdings" charset="0"/>
              <a:buChar char="§"/>
              <a:defRPr/>
            </a:pPr>
            <a:r>
              <a:rPr lang="ar-JO" sz="2800" b="1" dirty="0">
                <a:latin typeface="Arial" panose="020B0604020202020204" pitchFamily="34" charset="0"/>
                <a:cs typeface="Arial" panose="020B0604020202020204" pitchFamily="34" charset="0"/>
              </a:rPr>
              <a:t>تنسب الشهادات القديمة اليهودية والسامرية والمسيحية بشكل موحد إلى موسى كاتب سفر التثنية.</a:t>
            </a:r>
          </a:p>
          <a:p>
            <a:pPr algn="r" rtl="1" eaLnBrk="1" hangingPunct="1">
              <a:lnSpc>
                <a:spcPct val="90000"/>
              </a:lnSpc>
              <a:spcBef>
                <a:spcPct val="20000"/>
              </a:spcBef>
              <a:buClr>
                <a:srgbClr val="000000"/>
              </a:buClr>
              <a:buSzPct val="70000"/>
              <a:defRPr/>
            </a:pPr>
            <a:endParaRPr lang="en-US" altLang="zh-CN" sz="16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مقاطع العهد القديم الأخرى تنسب التوراة كاملة إلى موسى</a:t>
            </a: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اعتبر المسيح نفسه السفر ذي سلطة في اقتباساته من سفر التثنية خلال تجربته</a:t>
            </a:r>
            <a:endParaRPr lang="en-US" altLang="zh-CN" sz="2800" b="1" dirty="0">
              <a:solidFill>
                <a:srgbClr val="000000"/>
              </a:solidFill>
              <a:latin typeface="Arial" panose="020B0604020202020204" pitchFamily="34" charset="0"/>
              <a:ea typeface="SimSun" charset="0"/>
              <a:cs typeface="Arial" panose="020B0604020202020204" pitchFamily="34" charset="0"/>
            </a:endParaRP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dirty="0">
                <a:solidFill>
                  <a:srgbClr val="FFFFFF"/>
                </a:solidFill>
                <a:latin typeface="Arial" charset="0"/>
                <a:cs typeface="Arial" charset="0"/>
              </a:rPr>
              <a:t>148</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36134229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4" end="4"/>
                                            </p:txEl>
                                          </p:spTgt>
                                        </p:tgtEl>
                                        <p:attrNameLst>
                                          <p:attrName>style.visibility</p:attrName>
                                        </p:attrNameLst>
                                      </p:cBhvr>
                                      <p:to>
                                        <p:strVal val="visible"/>
                                      </p:to>
                                    </p:set>
                                    <p:anim calcmode="lin" valueType="num">
                                      <p:cBhvr additive="base">
                                        <p:cTn id="13"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0" y="838200"/>
            <a:ext cx="9144000" cy="178510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ar-JO" sz="6000" b="0" u="none" strike="noStrike" kern="1200" cap="none" spc="0" normalizeH="0" baseline="0" noProof="0" dirty="0">
                <a:ln>
                  <a:noFill/>
                </a:ln>
                <a:solidFill>
                  <a:srgbClr val="FFFF66"/>
                </a:solidFill>
                <a:effectLst/>
                <a:uLnTx/>
                <a:uFillTx/>
                <a:latin typeface="Arial"/>
                <a:ea typeface="Times New Roman" pitchFamily="-111" charset="0"/>
                <a:cs typeface="Arial"/>
              </a:rPr>
              <a:t>من الذي عينه موسى ليكون خلفاً له ؟</a:t>
            </a:r>
            <a:endParaRPr kumimoji="0" lang="en-US" sz="5400" b="0" u="none" strike="noStrike" kern="1200" cap="none" spc="0" normalizeH="0" baseline="0" noProof="0" dirty="0">
              <a:ln>
                <a:noFill/>
              </a:ln>
              <a:solidFill>
                <a:srgbClr val="FFFF66"/>
              </a:solidFill>
              <a:effectLst/>
              <a:uLnTx/>
              <a:uFillTx/>
              <a:latin typeface="Arial"/>
              <a:ea typeface="Times New Roman" pitchFamily="-111" charset="0"/>
              <a:cs typeface="Arial"/>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a:ea typeface="Times New Roman" pitchFamily="-111" charset="0"/>
                <a:cs typeface="Arial"/>
              </a:rPr>
              <a:t>تثنية 31: 1</a:t>
            </a:r>
            <a:endParaRPr kumimoji="0" lang="en-US" sz="4000" b="1" u="none" strike="noStrike" kern="1200" cap="none" spc="0" normalizeH="0" baseline="0" noProof="0" dirty="0">
              <a:ln>
                <a:noFill/>
              </a:ln>
              <a:solidFill>
                <a:srgbClr val="FF99FF"/>
              </a:solidFill>
              <a:effectLst/>
              <a:uLnTx/>
              <a:uFillTx/>
              <a:latin typeface="Arial"/>
              <a:ea typeface="Times New Roman" pitchFamily="-111" charset="0"/>
              <a:cs typeface="Arial"/>
            </a:endParaRP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dirty="0">
                <a:solidFill>
                  <a:srgbClr val="FFFFFF"/>
                </a:solidFill>
                <a:latin typeface="Arial" charset="0"/>
                <a:cs typeface="Arial" charset="0"/>
              </a:rPr>
              <a:t>أ. هارون</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ث. مريم</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ت. كالب</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ب. يشوع</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223"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7992" name="Title 7"/>
          <p:cNvSpPr>
            <a:spLocks noGrp="1"/>
          </p:cNvSpPr>
          <p:nvPr>
            <p:ph type="title" idx="4294967295"/>
          </p:nvPr>
        </p:nvSpPr>
        <p:spPr>
          <a:xfrm>
            <a:off x="685800" y="-819150"/>
            <a:ext cx="7772400" cy="1143000"/>
          </a:xfrm>
        </p:spPr>
        <p:txBody>
          <a:bodyPr/>
          <a:lstStyle/>
          <a:p>
            <a:r>
              <a:rPr lang="ar-JO" dirty="0">
                <a:latin typeface="Arial" charset="0"/>
                <a:ea typeface="ＭＳ Ｐゴシック" charset="0"/>
              </a:rPr>
              <a:t>خليفة موسى</a:t>
            </a:r>
            <a:endParaRPr lang="en-US" dirty="0">
              <a:latin typeface="Arial" charset="0"/>
              <a:ea typeface="ＭＳ Ｐゴシック" charset="0"/>
            </a:endParaRP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92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P spid="9223"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الدليل الداخلي</a:t>
            </a:r>
            <a:endParaRPr kumimoji="0" lang="en-US" sz="3600" dirty="0">
              <a:latin typeface="Arial" panose="020B0604020202020204" pitchFamily="34" charset="0"/>
              <a:ea typeface="SimSun" charset="0"/>
              <a:cs typeface="Arial" panose="020B0604020202020204" pitchFamily="34"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dirty="0">
                <a:solidFill>
                  <a:srgbClr val="FFFFFF"/>
                </a:solidFill>
                <a:latin typeface="Arial" panose="020B0604020202020204" pitchFamily="34" charset="0"/>
                <a:cs typeface="Arial" panose="020B0604020202020204" pitchFamily="34" charset="0"/>
              </a:rPr>
              <a:t>148</a:t>
            </a:r>
            <a:endParaRPr lang="en-US" dirty="0">
              <a:solidFill>
                <a:srgbClr val="FFFFFF"/>
              </a:solidFill>
              <a:latin typeface="Arial" panose="020B0604020202020204" pitchFamily="34" charset="0"/>
              <a:cs typeface="Arial" panose="020B0604020202020204" pitchFamily="34" charset="0"/>
            </a:endParaRPr>
          </a:p>
        </p:txBody>
      </p:sp>
      <p:sp>
        <p:nvSpPr>
          <p:cNvPr id="361475" name="Text Box 4"/>
          <p:cNvSpPr txBox="1">
            <a:spLocks noChangeArrowheads="1"/>
          </p:cNvSpPr>
          <p:nvPr/>
        </p:nvSpPr>
        <p:spPr bwMode="auto">
          <a:xfrm>
            <a:off x="228600" y="1038225"/>
            <a:ext cx="880745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ظل التأليف الموسوي في سفر التثنية محتفظًا به في جميع أنحاء العالم تقريبًا من قبل كل من اليهود والمسيحيين حتى ظهور النقاد الليبراليين في القرن التاسع عشر. إنهم لا يعرفون من كتبه ، لكنهم ما زالوا يفترضون أنه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7" name="Text Box 5"/>
          <p:cNvSpPr txBox="1">
            <a:spLocks noChangeArrowheads="1"/>
          </p:cNvSpPr>
          <p:nvPr/>
        </p:nvSpPr>
        <p:spPr bwMode="auto">
          <a:xfrm>
            <a:off x="381000" y="5126038"/>
            <a:ext cx="8382000" cy="83099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يزعمون أن الكتاب يأمر بملاذ مركزي (12: 1-14) في القدس لمحاربة العبادة في "المرتفعات" في تاريخ إسرائيل اللاحق.</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8" name="Text Box 6"/>
          <p:cNvSpPr txBox="1">
            <a:spLocks noChangeArrowheads="1"/>
          </p:cNvSpPr>
          <p:nvPr/>
        </p:nvSpPr>
        <p:spPr bwMode="auto">
          <a:xfrm>
            <a:off x="381000" y="3068638"/>
            <a:ext cx="8382000" cy="1200329"/>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يعتقد هؤلاء الليبراليون أن "سفر الناموس" الذي وُجد بعد 800 عام من موسى في عهد يوشيا كان "تزويرًا تقويًا" لتثنية مكتوبة في عصر يوشيا (2 أخ 34: 14 وما يليها).</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40" name="Text Box 8"/>
          <p:cNvSpPr txBox="1">
            <a:spLocks noChangeArrowheads="1"/>
          </p:cNvSpPr>
          <p:nvPr/>
        </p:nvSpPr>
        <p:spPr bwMode="auto">
          <a:xfrm rot="300000">
            <a:off x="7162" y="4722427"/>
            <a:ext cx="8680206"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يدعي الكتاب أن أورشليم هي الحرم المركزي ، بل يستشهد بجبل عيبال (٢٧: ١-٨). سيكون هذا سهوًا هامًا لمزور يسعى إلى تحفيز إسرائيل على استبدال المرتفعات للعبادة الحقة في القدس.</a:t>
            </a:r>
            <a:endParaRPr lang="en-US" altLang="zh-CN" b="1" dirty="0">
              <a:solidFill>
                <a:schemeClr val="tx2"/>
              </a:solidFill>
              <a:latin typeface="Arial" panose="020B0604020202020204" pitchFamily="34" charset="0"/>
              <a:cs typeface="Arial" panose="020B0604020202020204" pitchFamily="34" charset="0"/>
            </a:endParaRPr>
          </a:p>
        </p:txBody>
      </p:sp>
      <p:sp>
        <p:nvSpPr>
          <p:cNvPr id="479239" name="Text Box 7"/>
          <p:cNvSpPr txBox="1">
            <a:spLocks noChangeArrowheads="1"/>
          </p:cNvSpPr>
          <p:nvPr/>
        </p:nvSpPr>
        <p:spPr bwMode="auto">
          <a:xfrm rot="300000">
            <a:off x="112093" y="2869744"/>
            <a:ext cx="8679593"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أحد يعرف هوية كتاب الناموس وإنتاج "عمليات الاحتيال الأتقياء" غير معروف فعليًا في الشرق الأدنى بالإضافة إلى أنه غير أخلاقي. تناسب بنية السفر أيضًا زمن موسى وليس يوشيا.</a:t>
            </a:r>
            <a:endParaRPr lang="en-US" altLang="zh-CN"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95698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79239"/>
                                        </p:tgtEl>
                                        <p:attrNameLst>
                                          <p:attrName>style.visibility</p:attrName>
                                        </p:attrNameLst>
                                      </p:cBhvr>
                                      <p:to>
                                        <p:strVal val="visible"/>
                                      </p:to>
                                    </p:set>
                                    <p:animEffect transition="in" filter="checkerboard(across)">
                                      <p:cBhvr>
                                        <p:cTn id="13" dur="500"/>
                                        <p:tgtEl>
                                          <p:spTgt spid="47923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479237"/>
                                        </p:tgtEl>
                                        <p:attrNameLst>
                                          <p:attrName>style.visibility</p:attrName>
                                        </p:attrNameLst>
                                      </p:cBhvr>
                                      <p:to>
                                        <p:strVal val="visible"/>
                                      </p:to>
                                    </p:set>
                                    <p:anim calcmode="lin" valueType="num">
                                      <p:cBhvr additive="base">
                                        <p:cTn id="18" dur="500" fill="hold"/>
                                        <p:tgtEl>
                                          <p:spTgt spid="479237"/>
                                        </p:tgtEl>
                                        <p:attrNameLst>
                                          <p:attrName>ppt_x</p:attrName>
                                        </p:attrNameLst>
                                      </p:cBhvr>
                                      <p:tavLst>
                                        <p:tav tm="0">
                                          <p:val>
                                            <p:strVal val="#ppt_x"/>
                                          </p:val>
                                        </p:tav>
                                        <p:tav tm="100000">
                                          <p:val>
                                            <p:strVal val="#ppt_x"/>
                                          </p:val>
                                        </p:tav>
                                      </p:tavLst>
                                    </p:anim>
                                    <p:anim calcmode="lin" valueType="num">
                                      <p:cBhvr additive="base">
                                        <p:cTn id="19"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79240"/>
                                        </p:tgtEl>
                                        <p:attrNameLst>
                                          <p:attrName>style.visibility</p:attrName>
                                        </p:attrNameLst>
                                      </p:cBhvr>
                                      <p:to>
                                        <p:strVal val="visible"/>
                                      </p:to>
                                    </p:set>
                                    <p:animEffect transition="in" filter="checkerboard(across)">
                                      <p:cBhvr>
                                        <p:cTn id="24"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P spid="479240" grpId="0" animBg="1" autoUpdateAnimBg="0"/>
      <p:bldP spid="479239" grpId="0" animBg="1" autoUpdateAnimBg="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dirty="0">
                <a:solidFill>
                  <a:srgbClr val="FFFFFF"/>
                </a:solidFill>
                <a:latin typeface="Arial" panose="020B0604020202020204" pitchFamily="34" charset="0"/>
                <a:cs typeface="Arial" panose="020B0604020202020204" pitchFamily="34" charset="0"/>
              </a:rPr>
              <a:t>148</a:t>
            </a:r>
            <a:endParaRPr lang="en-US" dirty="0">
              <a:solidFill>
                <a:srgbClr val="FFFFFF"/>
              </a:solidFill>
              <a:latin typeface="Arial" panose="020B0604020202020204" pitchFamily="34" charset="0"/>
              <a:cs typeface="Arial" panose="020B0604020202020204" pitchFamily="34" charset="0"/>
            </a:endParaRPr>
          </a:p>
        </p:txBody>
      </p:sp>
      <p:sp>
        <p:nvSpPr>
          <p:cNvPr id="362500" name="Text Box 4"/>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3" name="Text Box 7"/>
          <p:cNvSpPr txBox="1">
            <a:spLocks noChangeArrowheads="1"/>
          </p:cNvSpPr>
          <p:nvPr/>
        </p:nvSpPr>
        <p:spPr bwMode="auto">
          <a:xfrm rot="300000">
            <a:off x="254480" y="3492194"/>
            <a:ext cx="8843250"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صحيح أن هذه إضافات لاحقة لكن هذا لا يقدم دليلاً مقنعًا على أن موسى لم يسجل الجزء الأكبر من الكتاب. لا يوجد نشاط تحريري ملهم يتعارض مع عقيدة الإلهام.</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4" name="Text Box 8"/>
          <p:cNvSpPr txBox="1">
            <a:spLocks noChangeArrowheads="1"/>
          </p:cNvSpPr>
          <p:nvPr/>
        </p:nvSpPr>
        <p:spPr bwMode="auto">
          <a:xfrm rot="300000">
            <a:off x="-27991" y="5169132"/>
            <a:ext cx="8823581"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يكشف الليبراليون عن تحيزهم المناهض للطبيعة هنا ، والذي يفترض أنه حتى الله لا يستطيع معرفة المستقبل</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5" name="Text Box 9"/>
          <p:cNvSpPr txBox="1">
            <a:spLocks noChangeArrowheads="1"/>
          </p:cNvSpPr>
          <p:nvPr/>
        </p:nvSpPr>
        <p:spPr bwMode="auto">
          <a:xfrm>
            <a:off x="1785918" y="1500175"/>
            <a:ext cx="7072362" cy="310854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800" b="1" dirty="0">
                <a:solidFill>
                  <a:schemeClr val="tx2"/>
                </a:solidFill>
                <a:latin typeface="Arial" panose="020B0604020202020204" pitchFamily="34" charset="0"/>
                <a:cs typeface="Arial" panose="020B0604020202020204" pitchFamily="34" charset="0"/>
              </a:rPr>
              <a:t>هذه الحجج الأربع غير مقنعة أيضًا لأن الكتاب يدعي صراحة أن التأليف الموسوي يزيد عن 40 مرة. ينظر الكتاب أيضًا إلى كنعان من الخارج ، ويفترض أن المستمعين يتذكرون البرية ، ويصف إسرائيل بأنها تعيش في الخيام ، ويشير إلى معرفة مباشرة بالتفاصيل الجغرافية والتاريخية ، ويتبع صيغة المعاهدة العليا في القرنين الخامس عشر والرابع عشر.</a:t>
            </a:r>
            <a:endParaRPr lang="en-US" sz="2800"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8712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80263"/>
                                        </p:tgtEl>
                                        <p:attrNameLst>
                                          <p:attrName>style.visibility</p:attrName>
                                        </p:attrNameLst>
                                      </p:cBhvr>
                                      <p:to>
                                        <p:strVal val="visible"/>
                                      </p:to>
                                    </p:set>
                                    <p:animEffect transition="in" filter="checkerboard(across)">
                                      <p:cBhvr>
                                        <p:cTn id="13" dur="500"/>
                                        <p:tgtEl>
                                          <p:spTgt spid="48026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80261"/>
                                        </p:tgtEl>
                                        <p:attrNameLst>
                                          <p:attrName>style.visibility</p:attrName>
                                        </p:attrNameLst>
                                      </p:cBhvr>
                                      <p:to>
                                        <p:strVal val="visible"/>
                                      </p:to>
                                    </p:set>
                                    <p:anim calcmode="lin" valueType="num">
                                      <p:cBhvr additive="base">
                                        <p:cTn id="18" dur="500" fill="hold"/>
                                        <p:tgtEl>
                                          <p:spTgt spid="480261"/>
                                        </p:tgtEl>
                                        <p:attrNameLst>
                                          <p:attrName>ppt_x</p:attrName>
                                        </p:attrNameLst>
                                      </p:cBhvr>
                                      <p:tavLst>
                                        <p:tav tm="0">
                                          <p:val>
                                            <p:strVal val="0-#ppt_w/2"/>
                                          </p:val>
                                        </p:tav>
                                        <p:tav tm="100000">
                                          <p:val>
                                            <p:strVal val="#ppt_x"/>
                                          </p:val>
                                        </p:tav>
                                      </p:tavLst>
                                    </p:anim>
                                    <p:anim calcmode="lin" valueType="num">
                                      <p:cBhvr additive="base">
                                        <p:cTn id="19"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80264"/>
                                        </p:tgtEl>
                                        <p:attrNameLst>
                                          <p:attrName>style.visibility</p:attrName>
                                        </p:attrNameLst>
                                      </p:cBhvr>
                                      <p:to>
                                        <p:strVal val="visible"/>
                                      </p:to>
                                    </p:set>
                                    <p:animEffect transition="in" filter="checkerboard(across)">
                                      <p:cBhvr>
                                        <p:cTn id="24" dur="500"/>
                                        <p:tgtEl>
                                          <p:spTgt spid="48026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480265"/>
                                        </p:tgtEl>
                                        <p:attrNameLst>
                                          <p:attrName>style.visibility</p:attrName>
                                        </p:attrNameLst>
                                      </p:cBhvr>
                                      <p:to>
                                        <p:strVal val="visible"/>
                                      </p:to>
                                    </p:set>
                                    <p:anim calcmode="lin" valueType="num">
                                      <p:cBhvr>
                                        <p:cTn id="29" dur="1000" fill="hold"/>
                                        <p:tgtEl>
                                          <p:spTgt spid="480265"/>
                                        </p:tgtEl>
                                        <p:attrNameLst>
                                          <p:attrName>ppt_w</p:attrName>
                                        </p:attrNameLst>
                                      </p:cBhvr>
                                      <p:tavLst>
                                        <p:tav tm="0">
                                          <p:val>
                                            <p:fltVal val="0"/>
                                          </p:val>
                                        </p:tav>
                                        <p:tav tm="100000">
                                          <p:val>
                                            <p:strVal val="#ppt_w"/>
                                          </p:val>
                                        </p:tav>
                                      </p:tavLst>
                                    </p:anim>
                                    <p:anim calcmode="lin" valueType="num">
                                      <p:cBhvr>
                                        <p:cTn id="30" dur="1000" fill="hold"/>
                                        <p:tgtEl>
                                          <p:spTgt spid="480265"/>
                                        </p:tgtEl>
                                        <p:attrNameLst>
                                          <p:attrName>ppt_h</p:attrName>
                                        </p:attrNameLst>
                                      </p:cBhvr>
                                      <p:tavLst>
                                        <p:tav tm="0">
                                          <p:val>
                                            <p:fltVal val="0"/>
                                          </p:val>
                                        </p:tav>
                                        <p:tav tm="100000">
                                          <p:val>
                                            <p:strVal val="#ppt_h"/>
                                          </p:val>
                                        </p:tav>
                                      </p:tavLst>
                                    </p:anim>
                                    <p:anim calcmode="lin" valueType="num">
                                      <p:cBhvr>
                                        <p:cTn id="31"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P spid="480263" grpId="0" animBg="1" autoUpdateAnimBg="0"/>
      <p:bldP spid="480264" grpId="0" animBg="1" autoUpdateAnimBg="0"/>
      <p:bldP spid="480265" grpId="0" animBg="1" autoUpdateAnimBg="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b="1" dirty="0">
                <a:latin typeface="Arial" panose="020B0604020202020204" pitchFamily="34" charset="0"/>
                <a:ea typeface="SimSun" charset="0"/>
                <a:cs typeface="Arial" panose="020B0604020202020204" pitchFamily="34" charset="0"/>
              </a:rPr>
              <a:t>الظروف</a:t>
            </a:r>
            <a:endParaRPr kumimoji="0" lang="en-US" sz="3200" b="1" dirty="0">
              <a:latin typeface="Arial" panose="020B0604020202020204" pitchFamily="34" charset="0"/>
              <a:ea typeface="SimSun" charset="0"/>
              <a:cs typeface="Arial" panose="020B0604020202020204" pitchFamily="34"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149</a:t>
            </a:r>
            <a:endParaRPr lang="en-US" b="1" dirty="0">
              <a:solidFill>
                <a:srgbClr val="FFFFFF"/>
              </a:solidFill>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rot="600000">
            <a:off x="404813" y="3763761"/>
            <a:ext cx="4343400" cy="212365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rgbClr val="000000"/>
                </a:solidFill>
                <a:latin typeface="Arial" panose="020B0604020202020204" pitchFamily="34" charset="0"/>
                <a:cs typeface="Arial" panose="020B0604020202020204" pitchFamily="34" charset="0"/>
              </a:rPr>
              <a:t>التاريخ</a:t>
            </a:r>
            <a:endParaRPr lang="en-US" altLang="zh-CN" b="1" dirty="0">
              <a:solidFill>
                <a:srgbClr val="000000"/>
              </a:solidFill>
              <a:latin typeface="Arial" panose="020B0604020202020204" pitchFamily="34" charset="0"/>
              <a:cs typeface="Arial" panose="020B0604020202020204" pitchFamily="34" charset="0"/>
            </a:endParaRPr>
          </a:p>
          <a:p>
            <a:pPr algn="ctr">
              <a:spcBef>
                <a:spcPct val="50000"/>
              </a:spcBef>
            </a:pPr>
            <a:r>
              <a:rPr lang="ar-JO" b="1" dirty="0">
                <a:latin typeface="Arial" panose="020B0604020202020204" pitchFamily="34" charset="0"/>
                <a:cs typeface="Arial" panose="020B0604020202020204" pitchFamily="34" charset="0"/>
              </a:rPr>
              <a:t>مات موسى قبل دخول إسرائيل أرض الموعد (تث 34) عام 1405 قبل الميلاد. يسجل سفر التثنية كلماته الأخيرة للأمة في هذه السنة الإستراتيجية.</a:t>
            </a:r>
            <a:endParaRPr lang="en-US" b="1" dirty="0">
              <a:solidFill>
                <a:srgbClr val="000000"/>
              </a:solidFill>
              <a:latin typeface="Arial" panose="020B0604020202020204" pitchFamily="34" charset="0"/>
              <a:cs typeface="Arial" panose="020B0604020202020204" pitchFamily="34" charset="0"/>
            </a:endParaRPr>
          </a:p>
        </p:txBody>
      </p:sp>
      <p:sp>
        <p:nvSpPr>
          <p:cNvPr id="481285" name="Text Box 5"/>
          <p:cNvSpPr txBox="1">
            <a:spLocks noChangeArrowheads="1"/>
          </p:cNvSpPr>
          <p:nvPr/>
        </p:nvSpPr>
        <p:spPr bwMode="auto">
          <a:xfrm rot="-600000">
            <a:off x="4695825" y="3774873"/>
            <a:ext cx="4038600" cy="2123658"/>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chemeClr val="tx2"/>
                </a:solidFill>
                <a:latin typeface="Arial" panose="020B0604020202020204" pitchFamily="34" charset="0"/>
                <a:cs typeface="Arial" panose="020B0604020202020204" pitchFamily="34" charset="0"/>
              </a:rPr>
              <a:t>المستلمين</a:t>
            </a:r>
            <a:endParaRPr lang="en-US" altLang="zh-CN" b="1" dirty="0">
              <a:solidFill>
                <a:schemeClr val="tx2"/>
              </a:solidFill>
              <a:latin typeface="Arial" panose="020B0604020202020204" pitchFamily="34" charset="0"/>
              <a:cs typeface="Arial" panose="020B0604020202020204" pitchFamily="34" charset="0"/>
            </a:endParaRPr>
          </a:p>
          <a:p>
            <a:pPr algn="ctr">
              <a:spcBef>
                <a:spcPct val="50000"/>
              </a:spcBef>
            </a:pPr>
            <a:r>
              <a:rPr lang="ar-JO" b="1" dirty="0">
                <a:solidFill>
                  <a:schemeClr val="tx2"/>
                </a:solidFill>
                <a:latin typeface="Arial" panose="020B0604020202020204" pitchFamily="34" charset="0"/>
                <a:cs typeface="Arial" panose="020B0604020202020204" pitchFamily="34" charset="0"/>
              </a:rPr>
              <a:t>كان القراء الأصليون يتألفون من الجيل الجديد من اليهود في موآب مع موسى الذين سمعوه يكرز بالخطب المسجلة في سفر التثنية.</a:t>
            </a:r>
            <a:endParaRPr lang="en-US" b="1" dirty="0">
              <a:solidFill>
                <a:schemeClr val="tx2"/>
              </a:solidFill>
              <a:latin typeface="Arial" panose="020B0604020202020204" pitchFamily="34" charset="0"/>
              <a:cs typeface="Arial" panose="020B0604020202020204" pitchFamily="34" charset="0"/>
            </a:endParaRPr>
          </a:p>
        </p:txBody>
      </p:sp>
      <p:sp>
        <p:nvSpPr>
          <p:cNvPr id="481286" name="Text Box 6"/>
          <p:cNvSpPr txBox="1">
            <a:spLocks noChangeArrowheads="1"/>
          </p:cNvSpPr>
          <p:nvPr/>
        </p:nvSpPr>
        <p:spPr bwMode="auto">
          <a:xfrm>
            <a:off x="1" y="1700213"/>
            <a:ext cx="9143999" cy="2277547"/>
          </a:xfrm>
          <a:prstGeom prst="rect">
            <a:avLst/>
          </a:prstGeom>
          <a:solidFill>
            <a:schemeClr val="tx2"/>
          </a:solidFill>
          <a:ln w="12700" cap="sq">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sz="2200" b="1" u="sng" dirty="0">
                <a:solidFill>
                  <a:srgbClr val="000000"/>
                </a:solidFill>
                <a:latin typeface="Arial" panose="020B0604020202020204" pitchFamily="34" charset="0"/>
                <a:cs typeface="Arial" panose="020B0604020202020204" pitchFamily="34" charset="0"/>
              </a:rPr>
              <a:t>المناسبة</a:t>
            </a:r>
            <a:endParaRPr lang="en-US" altLang="zh-CN" sz="2200" b="1" dirty="0">
              <a:solidFill>
                <a:srgbClr val="000000"/>
              </a:solidFill>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الأمة قد انتخبها الله (تكوين) ، فُديت من مصر بخيمة كاملة (خروج) ، ووجهت لمدة شهر في الحياة المقدسة (لاويين) ، وأعدت لامتلاك الأرض خلال أربعين عامًا في البرية (عدد).</a:t>
            </a:r>
            <a:endParaRPr lang="en-US" sz="2000" b="1" dirty="0">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في هذه المرحلة ، كان الجيل الجديد مستعدًا لإخضاع الأرض ، بعد أن وصل إلى سهول موآب على الجانب الآخر من نهر الأردن. بعد رؤية موته الوشيك والوقت الاستراتيجي في تاريخ الأمة ، ألقى موسى عدة عظات مهمة ، ثم كتبها لتشجيع إسرائيل على حب الله وإيمانه وطاعته من أجل الحصول على بركاته</a:t>
            </a:r>
            <a:r>
              <a:rPr lang="ar-JO" sz="2000" dirty="0">
                <a:latin typeface="Arial" panose="020B0604020202020204" pitchFamily="34" charset="0"/>
                <a:cs typeface="Arial" panose="020B0604020202020204" pitchFamily="34" charset="0"/>
              </a:rPr>
              <a:t>.</a:t>
            </a:r>
            <a:endParaRPr lang="en-US" sz="2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478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33.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b="1" dirty="0">
                <a:latin typeface="Arial" charset="0"/>
                <a:ea typeface="ＭＳ Ｐゴシック" charset="0"/>
              </a:rPr>
              <a:t>الحجة</a:t>
            </a:r>
            <a:endParaRPr kumimoji="0" lang="en-US" sz="3200" b="1" dirty="0">
              <a:latin typeface="Arial" charset="0"/>
              <a:ea typeface="ＭＳ Ｐゴシック" charset="0"/>
            </a:endParaRP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charset="0"/>
                <a:cs typeface="Arial" charset="0"/>
              </a:rPr>
              <a:t>150</a:t>
            </a:r>
            <a:endParaRPr lang="en-US" b="1" dirty="0">
              <a:solidFill>
                <a:srgbClr val="FFFFFF"/>
              </a:solidFill>
              <a:latin typeface="Arial" charset="0"/>
              <a:cs typeface="Arial" charset="0"/>
            </a:endParaRPr>
          </a:p>
        </p:txBody>
      </p:sp>
      <p:sp>
        <p:nvSpPr>
          <p:cNvPr id="333828" name="Text Box 4"/>
          <p:cNvSpPr txBox="1">
            <a:spLocks noChangeArrowheads="1"/>
          </p:cNvSpPr>
          <p:nvPr/>
        </p:nvSpPr>
        <p:spPr bwMode="auto">
          <a:xfrm>
            <a:off x="228600" y="1204913"/>
            <a:ext cx="8686800" cy="3108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altLang="zh-CN" sz="2800" b="1" dirty="0">
                <a:solidFill>
                  <a:srgbClr val="000000"/>
                </a:solidFill>
                <a:latin typeface="Arial" panose="020B0604020202020204" pitchFamily="34" charset="0"/>
                <a:cs typeface="Arial" panose="020B0604020202020204" pitchFamily="34" charset="0"/>
              </a:rPr>
              <a:t>يتبع سفر التثنية نموذج معاهدة الحاكم – التابع المعروفة في وقته</a:t>
            </a:r>
            <a:r>
              <a:rPr lang="en-US" altLang="zh-CN" sz="2800" b="1" dirty="0">
                <a:solidFill>
                  <a:srgbClr val="000000"/>
                </a:solidFill>
                <a:latin typeface="Arial" panose="020B0604020202020204" pitchFamily="34" charset="0"/>
                <a:cs typeface="Arial" panose="020B0604020202020204" pitchFamily="34" charset="0"/>
              </a:rPr>
              <a:t>  </a:t>
            </a: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في هذا السفر يستخدم الرب (الحاكم) موسى وسيط عهده لتوجيه الجيل الجديد من إسرائيل (التابع) إلى تجديد العهد الموسوي الذي عمل مع الجيل السابق الذي مات في الصحراء.</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بعد المقدمة (1: 1-4) ، تم تجديد هذا العهد بتذكير إسرائيل بما فعله الرب بالفعل للأمة (1: 5-4: 43).</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6529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34.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b="1" dirty="0">
                <a:latin typeface="Arial" charset="0"/>
                <a:ea typeface="ＭＳ Ｐゴシック" charset="0"/>
              </a:rPr>
              <a:t>الحجة</a:t>
            </a:r>
            <a:endParaRPr kumimoji="0" lang="en-US" sz="3200" b="1" dirty="0">
              <a:latin typeface="Arial" charset="0"/>
              <a:ea typeface="ＭＳ Ｐゴシック" charset="0"/>
            </a:endParaRP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charset="0"/>
                <a:cs typeface="Arial" charset="0"/>
              </a:rPr>
              <a:t>150</a:t>
            </a:r>
            <a:endParaRPr lang="en-US" b="1" dirty="0">
              <a:solidFill>
                <a:srgbClr val="FFFFFF"/>
              </a:solidFill>
              <a:latin typeface="Arial" charset="0"/>
              <a:cs typeface="Arial" charset="0"/>
            </a:endParaRPr>
          </a:p>
        </p:txBody>
      </p:sp>
      <p:sp>
        <p:nvSpPr>
          <p:cNvPr id="334852" name="Text Box 4"/>
          <p:cNvSpPr txBox="1">
            <a:spLocks noChangeArrowheads="1"/>
          </p:cNvSpPr>
          <p:nvPr/>
        </p:nvSpPr>
        <p:spPr bwMode="auto">
          <a:xfrm>
            <a:off x="228600" y="1336675"/>
            <a:ext cx="8686800" cy="289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ثم يشرح موسى الشروط التي يجب أن يوافق عليها إسرائيل بصفته تابعًا للتجديد (4: 44-26: 19) ، ونتائج كل من الطاعة أو التقصير في العهد (الإصحاح 27 - 28).</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النداء الأخير للطاعة (الفصل 29 - 30) يتبعه الإنتقال من موسى إلى يشوع كوسيط العهد (الفصل 31 - 34) حيث أن الإصحاح الأخير يسجل موت موسى.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5403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b="1" dirty="0">
                <a:latin typeface="Arial" charset="0"/>
                <a:ea typeface="ＭＳ Ｐゴシック" charset="0"/>
              </a:rPr>
              <a:t>الفرضية</a:t>
            </a:r>
            <a:endParaRPr kumimoji="0" lang="en-US" sz="3200" b="1" dirty="0">
              <a:latin typeface="Arial" charset="0"/>
              <a:ea typeface="ＭＳ Ｐゴシック" charset="0"/>
            </a:endParaRP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charset="0"/>
                <a:cs typeface="Arial" charset="0"/>
              </a:rPr>
              <a:t>150-151</a:t>
            </a:r>
            <a:endParaRPr lang="en-US" b="1" dirty="0">
              <a:solidFill>
                <a:srgbClr val="FFFFFF"/>
              </a:solidFill>
              <a:latin typeface="Arial" charset="0"/>
              <a:cs typeface="Arial" charset="0"/>
            </a:endParaRP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charset="0"/>
                <a:cs typeface="Arial" charset="0"/>
              </a:rPr>
              <a:t>1: 5-4: 43</a:t>
            </a:r>
            <a:r>
              <a:rPr lang="en-US" altLang="zh-CN" b="1" dirty="0">
                <a:solidFill>
                  <a:srgbClr val="FFFFFF"/>
                </a:solidFill>
                <a:latin typeface="Arial" charset="0"/>
                <a:cs typeface="Arial" charset="0"/>
              </a:rPr>
              <a:t>	</a:t>
            </a:r>
          </a:p>
          <a:p>
            <a:pPr algn="ctr" eaLnBrk="1" hangingPunct="1"/>
            <a:r>
              <a:rPr lang="ar-JO" altLang="zh-CN" b="1" dirty="0">
                <a:solidFill>
                  <a:srgbClr val="FFFFFF"/>
                </a:solidFill>
                <a:latin typeface="Arial" charset="0"/>
                <a:cs typeface="Arial" charset="0"/>
              </a:rPr>
              <a:t>1 : مقدمة تاريخية</a:t>
            </a:r>
            <a:endParaRPr lang="en-US" altLang="zh-CN" b="1" dirty="0">
              <a:solidFill>
                <a:srgbClr val="FFFFFF"/>
              </a:solidFill>
              <a:latin typeface="Arial" charset="0"/>
              <a:cs typeface="Arial" charset="0"/>
            </a:endParaRP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charset="0"/>
                <a:cs typeface="Arial" charset="0"/>
              </a:rPr>
              <a:t>1: 1-4</a:t>
            </a:r>
            <a:r>
              <a:rPr lang="en-US" altLang="zh-CN" b="1" dirty="0">
                <a:solidFill>
                  <a:srgbClr val="FFFFFF"/>
                </a:solidFill>
                <a:latin typeface="Arial" charset="0"/>
                <a:cs typeface="Arial" charset="0"/>
              </a:rPr>
              <a:t>	</a:t>
            </a:r>
            <a:br>
              <a:rPr lang="en-US" altLang="zh-CN" b="1" dirty="0">
                <a:solidFill>
                  <a:srgbClr val="FFFFFF"/>
                </a:solidFill>
                <a:latin typeface="Arial" charset="0"/>
                <a:cs typeface="Arial" charset="0"/>
              </a:rPr>
            </a:br>
            <a:r>
              <a:rPr lang="ar-JO" altLang="zh-CN" b="1" dirty="0">
                <a:solidFill>
                  <a:srgbClr val="FFFFFF"/>
                </a:solidFill>
                <a:latin typeface="Arial" charset="0"/>
                <a:cs typeface="Arial" charset="0"/>
              </a:rPr>
              <a:t>الديباجة : الإطار / الوسيط</a:t>
            </a:r>
            <a:endParaRPr lang="en-US" altLang="zh-CN" b="1" dirty="0">
              <a:solidFill>
                <a:srgbClr val="FFFFFF"/>
              </a:solidFill>
              <a:latin typeface="Arial" charset="0"/>
              <a:cs typeface="Arial" charset="0"/>
            </a:endParaRP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charset="0"/>
                <a:cs typeface="Arial" charset="0"/>
              </a:rPr>
              <a:t>تجديد العهد</a:t>
            </a:r>
            <a:endParaRPr lang="en-US" altLang="zh-CN" sz="3200" b="1" dirty="0">
              <a:solidFill>
                <a:srgbClr val="000000"/>
              </a:solidFill>
              <a:latin typeface="Arial" charset="0"/>
              <a:cs typeface="Arial" charset="0"/>
            </a:endParaRP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charset="0"/>
                <a:cs typeface="Arial" charset="0"/>
              </a:rPr>
              <a:t>4: 44-26: 19</a:t>
            </a:r>
            <a:endParaRPr lang="en-US" altLang="zh-CN" b="1" dirty="0">
              <a:solidFill>
                <a:srgbClr val="FFFFFF"/>
              </a:solidFill>
              <a:latin typeface="Arial" charset="0"/>
              <a:cs typeface="Arial" charset="0"/>
            </a:endParaRPr>
          </a:p>
          <a:p>
            <a:pPr algn="ctr" eaLnBrk="1" hangingPunct="1"/>
            <a:r>
              <a:rPr lang="ar-JO" altLang="zh-CN" b="1" dirty="0">
                <a:solidFill>
                  <a:srgbClr val="FFFFFF"/>
                </a:solidFill>
                <a:latin typeface="Arial" charset="0"/>
                <a:cs typeface="Arial" charset="0"/>
              </a:rPr>
              <a:t>2 : الشروط</a:t>
            </a:r>
            <a:endParaRPr lang="en-US" altLang="zh-CN" b="1" dirty="0">
              <a:solidFill>
                <a:srgbClr val="FFFFFF"/>
              </a:solidFill>
              <a:latin typeface="Arial" charset="0"/>
              <a:cs typeface="Arial" charset="0"/>
            </a:endParaRP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3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b="1" dirty="0">
                <a:latin typeface="Arial" charset="0"/>
                <a:ea typeface="ＭＳ Ｐゴシック" charset="0"/>
              </a:rPr>
              <a:t>الفرضية</a:t>
            </a:r>
            <a:endParaRPr kumimoji="0" lang="en-US" sz="3200" b="1" dirty="0">
              <a:latin typeface="Arial" charset="0"/>
              <a:ea typeface="ＭＳ Ｐゴシック" charset="0"/>
            </a:endParaRP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charset="0"/>
                <a:cs typeface="Arial" charset="0"/>
              </a:rPr>
              <a:t>150-151</a:t>
            </a:r>
            <a:endParaRPr lang="en-US" b="1" dirty="0">
              <a:solidFill>
                <a:srgbClr val="FFFFFF"/>
              </a:solidFill>
              <a:latin typeface="Arial" charset="0"/>
              <a:cs typeface="Arial" charset="0"/>
            </a:endParaRP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charset="0"/>
                <a:cs typeface="Arial" charset="0"/>
              </a:rPr>
              <a:t>29-30</a:t>
            </a:r>
            <a:r>
              <a:rPr lang="en-US" altLang="zh-CN" b="1" dirty="0">
                <a:solidFill>
                  <a:srgbClr val="FFFFFF"/>
                </a:solidFill>
                <a:latin typeface="Arial" charset="0"/>
                <a:cs typeface="Arial" charset="0"/>
              </a:rPr>
              <a:t>	</a:t>
            </a:r>
          </a:p>
          <a:p>
            <a:pPr algn="ctr" eaLnBrk="1" hangingPunct="1"/>
            <a:r>
              <a:rPr lang="ar-JO" altLang="zh-CN" b="1" dirty="0">
                <a:solidFill>
                  <a:srgbClr val="FFFFFF"/>
                </a:solidFill>
                <a:latin typeface="Arial" charset="0"/>
                <a:cs typeface="Arial" charset="0"/>
              </a:rPr>
              <a:t>4 : ملخص العهد</a:t>
            </a:r>
            <a:endParaRPr lang="en-US" altLang="zh-CN" b="1" dirty="0">
              <a:solidFill>
                <a:srgbClr val="FFFFFF"/>
              </a:solidFill>
              <a:latin typeface="Arial" charset="0"/>
              <a:cs typeface="Arial" charset="0"/>
            </a:endParaRPr>
          </a:p>
        </p:txBody>
      </p:sp>
      <p:sp>
        <p:nvSpPr>
          <p:cNvPr id="336901" name="Text Box 5"/>
          <p:cNvSpPr txBox="1">
            <a:spLocks noChangeArrowheads="1"/>
          </p:cNvSpPr>
          <p:nvPr/>
        </p:nvSpPr>
        <p:spPr bwMode="auto">
          <a:xfrm>
            <a:off x="190500" y="2368550"/>
            <a:ext cx="44577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charset="0"/>
                <a:cs typeface="Arial" charset="0"/>
              </a:rPr>
              <a:t>27-28</a:t>
            </a:r>
          </a:p>
          <a:p>
            <a:pPr algn="ctr" eaLnBrk="1" hangingPunct="1"/>
            <a:r>
              <a:rPr lang="ar-JO" altLang="zh-CN" b="1" dirty="0">
                <a:solidFill>
                  <a:srgbClr val="FFFFFF"/>
                </a:solidFill>
                <a:latin typeface="Arial" charset="0"/>
                <a:cs typeface="Arial" charset="0"/>
              </a:rPr>
              <a:t>3 : البركات و اللعنات</a:t>
            </a:r>
            <a:r>
              <a:rPr lang="en-US" altLang="zh-CN" b="1" dirty="0">
                <a:solidFill>
                  <a:srgbClr val="FFFFFF"/>
                </a:solidFill>
                <a:latin typeface="Arial" charset="0"/>
                <a:cs typeface="Arial" charset="0"/>
              </a:rPr>
              <a:t>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charset="0"/>
                <a:cs typeface="Arial" charset="0"/>
              </a:rPr>
              <a:t>تجديد العهد</a:t>
            </a:r>
            <a:endParaRPr lang="en-US" altLang="zh-CN" sz="3200" b="1" dirty="0">
              <a:solidFill>
                <a:srgbClr val="000000"/>
              </a:solidFill>
              <a:latin typeface="Arial" charset="0"/>
              <a:cs typeface="Arial" charset="0"/>
            </a:endParaRPr>
          </a:p>
        </p:txBody>
      </p:sp>
      <p:sp>
        <p:nvSpPr>
          <p:cNvPr id="336903" name="Text Box 7"/>
          <p:cNvSpPr txBox="1">
            <a:spLocks noChangeArrowheads="1"/>
          </p:cNvSpPr>
          <p:nvPr/>
        </p:nvSpPr>
        <p:spPr bwMode="auto">
          <a:xfrm>
            <a:off x="4419600" y="5486400"/>
            <a:ext cx="44196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charset="0"/>
                <a:cs typeface="Arial" charset="0"/>
              </a:rPr>
              <a:t>31-34</a:t>
            </a:r>
          </a:p>
          <a:p>
            <a:pPr algn="ctr" eaLnBrk="1" hangingPunct="1"/>
            <a:r>
              <a:rPr lang="ar-JO" altLang="zh-CN" b="1" dirty="0">
                <a:solidFill>
                  <a:srgbClr val="FFFFFF"/>
                </a:solidFill>
                <a:latin typeface="Arial" charset="0"/>
                <a:cs typeface="Arial" charset="0"/>
              </a:rPr>
              <a:t>انتقال القيادة</a:t>
            </a:r>
            <a:endParaRPr lang="en-US" altLang="zh-CN" b="1" dirty="0">
              <a:solidFill>
                <a:srgbClr val="FFFFFF"/>
              </a:solidFill>
              <a:latin typeface="Arial" charset="0"/>
              <a:cs typeface="Arial" charset="0"/>
            </a:endParaRPr>
          </a:p>
        </p:txBody>
      </p:sp>
    </p:spTree>
    <p:extLst>
      <p:ext uri="{BB962C8B-B14F-4D97-AF65-F5344CB8AC3E}">
        <p14:creationId xmlns:p14="http://schemas.microsoft.com/office/powerpoint/2010/main" val="33976048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3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b="1"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7924" name="Text Box 4"/>
          <p:cNvSpPr txBox="1">
            <a:spLocks noChangeArrowheads="1"/>
          </p:cNvSpPr>
          <p:nvPr/>
        </p:nvSpPr>
        <p:spPr bwMode="auto">
          <a:xfrm>
            <a:off x="381000" y="9906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r>
              <a:rPr lang="ar-JO" b="1" dirty="0">
                <a:latin typeface="Arial" panose="020B0604020202020204" pitchFamily="34" charset="0"/>
                <a:cs typeface="Arial" panose="020B0604020202020204" pitchFamily="34" charset="0"/>
              </a:rPr>
              <a:t>1. (1: 1-4) الديباجة: الإعداد التاريخي لخطب موسى هو الصحراء شرق كنعان بعد أن غزا الجيل الجديد شرق الأردن وقبل أن يمتلك كنعان ، مما يوفر سياق العهد الفلسطيني.</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5" name="Text Box 5"/>
          <p:cNvSpPr txBox="1">
            <a:spLocks noChangeArrowheads="1"/>
          </p:cNvSpPr>
          <p:nvPr/>
        </p:nvSpPr>
        <p:spPr bwMode="auto">
          <a:xfrm>
            <a:off x="381000" y="30480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(١: ٥-٤: ٤٣) مقدمة تاريخية: تقدم عظة موسى الأولى مراجعة تاريخية لخلاص الله وتدبيره عندما أطاع الناس وحوكموا عندما تمردوا لحثهم على إطاعة الناموس ومقاومة عبادة الأصنام.</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6" name="Text Box 6"/>
          <p:cNvSpPr txBox="1">
            <a:spLocks noChangeArrowheads="1"/>
          </p:cNvSpPr>
          <p:nvPr/>
        </p:nvSpPr>
        <p:spPr bwMode="auto">
          <a:xfrm>
            <a:off x="381000" y="51435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3. (4: 44-26: 19) الشروط: تحدد خطبة موسى الثانية التزامات العهد العامة والقوانين المحددة التي يتوقعها الله من الأمة لمساعدة إسرائيل في إظهار الولاء الكامل للرب كملك.</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07987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b="1"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8948" name="Text Box 4"/>
          <p:cNvSpPr txBox="1">
            <a:spLocks noChangeArrowheads="1"/>
          </p:cNvSpPr>
          <p:nvPr/>
        </p:nvSpPr>
        <p:spPr bwMode="auto">
          <a:xfrm>
            <a:off x="381000" y="112077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(الإصحاحات 27-28) تأمر عظة موسى الثالثة بتجديد العهد وتنطق </a:t>
            </a:r>
            <a:r>
              <a:rPr lang="ar-JO" b="1" u="sng" dirty="0">
                <a:latin typeface="Arial" panose="020B0604020202020204" pitchFamily="34" charset="0"/>
                <a:cs typeface="Arial" panose="020B0604020202020204" pitchFamily="34" charset="0"/>
              </a:rPr>
              <a:t>بركات الطاعة ولعنات العصيان </a:t>
            </a:r>
            <a:r>
              <a:rPr lang="ar-JO" b="1" dirty="0">
                <a:latin typeface="Arial" panose="020B0604020202020204" pitchFamily="34" charset="0"/>
                <a:cs typeface="Arial" panose="020B0604020202020204" pitchFamily="34" charset="0"/>
              </a:rPr>
              <a:t>لتحفيز الطاعة للعهد.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49" name="Text Box 5"/>
          <p:cNvSpPr txBox="1">
            <a:spLocks noChangeArrowheads="1"/>
          </p:cNvSpPr>
          <p:nvPr/>
        </p:nvSpPr>
        <p:spPr bwMode="auto">
          <a:xfrm>
            <a:off x="381000" y="3105150"/>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5. (الإصحاحات 29 - 30) تدعو عظة موسى الرابعة إلى </a:t>
            </a:r>
            <a:r>
              <a:rPr lang="ar-JO" b="1" u="sng" dirty="0">
                <a:latin typeface="Arial" panose="020B0604020202020204" pitchFamily="34" charset="0"/>
                <a:cs typeface="Arial" panose="020B0604020202020204" pitchFamily="34" charset="0"/>
              </a:rPr>
              <a:t>طاعة العهد </a:t>
            </a:r>
            <a:r>
              <a:rPr lang="ar-JO" b="1" dirty="0">
                <a:latin typeface="Arial" panose="020B0604020202020204" pitchFamily="34" charset="0"/>
                <a:cs typeface="Arial" panose="020B0604020202020204" pitchFamily="34" charset="0"/>
              </a:rPr>
              <a:t>وتؤكد البركة النهائية لتحفيز إسرائيل على طاعة العهد.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50" name="Text Box 6"/>
          <p:cNvSpPr txBox="1">
            <a:spLocks noChangeArrowheads="1"/>
          </p:cNvSpPr>
          <p:nvPr/>
        </p:nvSpPr>
        <p:spPr bwMode="auto">
          <a:xfrm>
            <a:off x="381000" y="4724400"/>
            <a:ext cx="83820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6. (الإصحاحات 31 - 34) </a:t>
            </a:r>
            <a:r>
              <a:rPr lang="ar-JO" b="1" u="sng" dirty="0">
                <a:latin typeface="Arial" panose="020B0604020202020204" pitchFamily="34" charset="0"/>
                <a:cs typeface="Arial" panose="020B0604020202020204" pitchFamily="34" charset="0"/>
              </a:rPr>
              <a:t>الإنتقال</a:t>
            </a:r>
            <a:r>
              <a:rPr lang="ar-JO" b="1" dirty="0">
                <a:latin typeface="Arial" panose="020B0604020202020204" pitchFamily="34" charset="0"/>
                <a:cs typeface="Arial" panose="020B0604020202020204" pitchFamily="34" charset="0"/>
              </a:rPr>
              <a:t> من موسى إلى يشوع بصفته وسيط العهد يوجه إسرائيل في حكم الله الأمين لاستمرار العهد بينما تؤكد التحذيرات من الردة على حاجة إسرائيل للامتثال للعهد.</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92940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algn="ctr" eaLnBrk="1" hangingPunct="1"/>
            <a:r>
              <a:rPr lang="ar-JO" altLang="zh-CN" b="1" dirty="0">
                <a:solidFill>
                  <a:schemeClr val="tx1"/>
                </a:solidFill>
                <a:latin typeface="Arial" panose="020B0604020202020204" pitchFamily="34" charset="0"/>
                <a:ea typeface="ＭＳ Ｐゴシック" charset="0"/>
                <a:cs typeface="Arial" panose="020B0604020202020204" pitchFamily="34" charset="0"/>
              </a:rPr>
              <a:t>نصوص العهد القديم الرئيسية عن الأرض</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dirty="0">
                <a:solidFill>
                  <a:srgbClr val="FFFFFF"/>
                </a:solidFill>
                <a:latin typeface="Arial" panose="020B0604020202020204" pitchFamily="34" charset="0"/>
                <a:cs typeface="Arial" panose="020B0604020202020204" pitchFamily="34" charset="0"/>
              </a:rPr>
              <a:t>158</a:t>
            </a:r>
            <a:endParaRPr lang="en-US" dirty="0">
              <a:solidFill>
                <a:srgbClr val="003366"/>
              </a:solidFill>
              <a:latin typeface="Arial" panose="020B0604020202020204" pitchFamily="34" charset="0"/>
              <a:cs typeface="Arial" panose="020B0604020202020204" pitchFamily="34"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تكوين</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itchFamily="34" charset="0"/>
                      <a:ea typeface="SimSun" charset="0"/>
                      <a:cs typeface="Arial" pitchFamily="34" charset="0"/>
                    </a:rPr>
                    <a:t>12: 7، 13: 14-17، 15: 7، 21، 17: 1-8، 24: 7، 28: 13-15</a:t>
                  </a:r>
                  <a:endParaRPr lang="en-US" altLang="zh-CN" sz="2000" b="1" dirty="0">
                    <a:solidFill>
                      <a:srgbClr val="000000"/>
                    </a:solidFill>
                    <a:latin typeface="Arial" pitchFamily="34" charset="0"/>
                    <a:ea typeface="SimSun" charset="0"/>
                    <a:cs typeface="Arial" pitchFamily="34" charset="0"/>
                  </a:endParaRP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1800" b="1" dirty="0">
                      <a:latin typeface="Arial" panose="020B0604020202020204" pitchFamily="34" charset="0"/>
                      <a:cs typeface="Arial" panose="020B0604020202020204" pitchFamily="34" charset="0"/>
                    </a:rPr>
                    <a:t>12: 14-17 ؛ 16: 14-15 ، 18 ؛ 18: 16 ؛ 23: 5-8 ؛ 30: 18-21 ؛ 31: 10-14 ، 21-40 ؛ 32: 37-41 ؛ 33: 10-13</a:t>
                  </a:r>
                  <a:endParaRPr lang="en-US" altLang="zh-CN" sz="1800" b="1" dirty="0">
                    <a:solidFill>
                      <a:srgbClr val="000000"/>
                    </a:solidFill>
                    <a:latin typeface="Arial" panose="020B0604020202020204" pitchFamily="34" charset="0"/>
                    <a:ea typeface="SimSun" charset="0"/>
                    <a:cs typeface="Arial" panose="020B0604020202020204" pitchFamily="34" charset="0"/>
                  </a:endParaRP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خروج</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itchFamily="34" charset="0"/>
                      <a:ea typeface="SimSun" charset="0"/>
                      <a:cs typeface="Arial" pitchFamily="34" charset="0"/>
                    </a:rPr>
                    <a:t>12: 25، 13: 5، 11، 32: 13، 33: 1</a:t>
                  </a:r>
                  <a:endParaRPr lang="en-US" altLang="zh-CN" sz="2000" b="1" dirty="0">
                    <a:solidFill>
                      <a:srgbClr val="000000"/>
                    </a:solidFill>
                    <a:latin typeface="Arial" pitchFamily="34" charset="0"/>
                    <a:ea typeface="SimSun" charset="0"/>
                    <a:cs typeface="Arial" pitchFamily="34" charset="0"/>
                  </a:endParaRP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حزقيال</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17-21 ؛ 17: 22-24 ؛ 34: 11-31 ؛ 37: 1-14</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عدد</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12 ؛ 14: 15-16 ، 23 ؛ 32: 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هوشع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itchFamily="34" charset="0"/>
                      <a:ea typeface="SimSun" charset="0"/>
                      <a:cs typeface="Arial" pitchFamily="34" charset="0"/>
                    </a:rPr>
                    <a:t>13: 9-14: 9</a:t>
                  </a:r>
                  <a:endParaRPr lang="en-US" altLang="zh-CN" sz="2200" b="1" dirty="0">
                    <a:solidFill>
                      <a:srgbClr val="000000"/>
                    </a:solidFill>
                    <a:latin typeface="Arial" pitchFamily="34" charset="0"/>
                    <a:ea typeface="SimSun" charset="0"/>
                    <a:cs typeface="Arial" pitchFamily="34" charset="0"/>
                  </a:endParaRP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تثنية</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 8 6: 10 ؛ 9: 28 ؛ 12: 20 ؛ 19: 8 ؛ 27: 3 30: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ميخا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itchFamily="34" charset="0"/>
                      <a:ea typeface="SimSun" charset="0"/>
                      <a:cs typeface="Arial" pitchFamily="34" charset="0"/>
                    </a:rPr>
                    <a:t>2: 12</a:t>
                  </a:r>
                  <a:endParaRPr lang="en-US" altLang="zh-CN" sz="2200" b="1" dirty="0">
                    <a:solidFill>
                      <a:srgbClr val="000000"/>
                    </a:solidFill>
                    <a:latin typeface="Arial" pitchFamily="34" charset="0"/>
                    <a:ea typeface="SimSun" charset="0"/>
                    <a:cs typeface="Arial" pitchFamily="34" charset="0"/>
                  </a:endParaRP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يشوع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itchFamily="34" charset="0"/>
                      <a:ea typeface="SimSun" charset="0"/>
                      <a:cs typeface="Arial" pitchFamily="34" charset="0"/>
                    </a:rPr>
                    <a:t>23: 5</a:t>
                  </a:r>
                  <a:endParaRPr lang="en-US" altLang="zh-CN" sz="2000" b="1" dirty="0">
                    <a:solidFill>
                      <a:srgbClr val="000000"/>
                    </a:solidFill>
                    <a:latin typeface="Arial" pitchFamily="34" charset="0"/>
                    <a:ea typeface="SimSun" charset="0"/>
                    <a:cs typeface="Arial" pitchFamily="34" charset="0"/>
                  </a:endParaRP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صفنيا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itchFamily="34" charset="0"/>
                      <a:ea typeface="SimSun" charset="0"/>
                      <a:cs typeface="Arial" pitchFamily="34" charset="0"/>
                    </a:rPr>
                    <a:t>2: 19-20</a:t>
                  </a:r>
                  <a:endParaRPr lang="en-US" altLang="zh-CN" sz="2200" b="1" dirty="0">
                    <a:solidFill>
                      <a:srgbClr val="000000"/>
                    </a:solidFill>
                    <a:latin typeface="Arial" pitchFamily="34" charset="0"/>
                    <a:ea typeface="SimSun" charset="0"/>
                    <a:cs typeface="Arial" pitchFamily="34" charset="0"/>
                  </a:endParaRP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أشعياء</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itchFamily="34" charset="0"/>
                      <a:ea typeface="SimSun" charset="0"/>
                      <a:cs typeface="Arial" pitchFamily="34" charset="0"/>
                    </a:rPr>
                    <a:t>5: 25-26، 11: 11-12، 66: 19-20</a:t>
                  </a:r>
                  <a:endParaRPr lang="en-US" altLang="zh-CN" sz="2000" b="1" dirty="0">
                    <a:solidFill>
                      <a:srgbClr val="000000"/>
                    </a:solidFill>
                    <a:latin typeface="Arial" pitchFamily="34" charset="0"/>
                    <a:ea typeface="SimSun" charset="0"/>
                    <a:cs typeface="Arial" pitchFamily="34" charset="0"/>
                  </a:endParaRP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زكريا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itchFamily="34" charset="0"/>
                      <a:ea typeface="SimSun" charset="0"/>
                      <a:cs typeface="Arial" pitchFamily="34" charset="0"/>
                    </a:rPr>
                    <a:t>12: 10-11</a:t>
                  </a:r>
                  <a:endParaRPr lang="en-US" altLang="zh-CN" sz="2200" b="1" dirty="0">
                    <a:solidFill>
                      <a:srgbClr val="000000"/>
                    </a:solidFill>
                    <a:latin typeface="Arial" pitchFamily="34" charset="0"/>
                    <a:ea typeface="SimSun" charset="0"/>
                    <a:cs typeface="Arial" pitchFamily="34" charset="0"/>
                  </a:endParaRP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latin typeface="Arial" panose="020B0604020202020204" pitchFamily="34" charset="0"/>
                <a:cs typeface="Arial" panose="020B0604020202020204" pitchFamily="34" charset="0"/>
              </a:endParaRPr>
            </a:p>
          </p:txBody>
        </p:sp>
      </p:grpSp>
      <p:sp>
        <p:nvSpPr>
          <p:cNvPr id="372741" name="TextBox 78"/>
          <p:cNvSpPr txBox="1">
            <a:spLocks noChangeArrowheads="1"/>
          </p:cNvSpPr>
          <p:nvPr/>
        </p:nvSpPr>
        <p:spPr bwMode="auto">
          <a:xfrm>
            <a:off x="457200" y="908050"/>
            <a:ext cx="7772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800" b="1" dirty="0">
                <a:latin typeface="Arial" panose="020B0604020202020204" pitchFamily="34" charset="0"/>
                <a:cs typeface="Arial" panose="020B0604020202020204" pitchFamily="34" charset="0"/>
              </a:rPr>
              <a:t>ديفيد لارسن ، إسرائيل ، الوثنيون والكنيسة ، 26 </a:t>
            </a:r>
          </a:p>
          <a:p>
            <a:pPr algn="ctr" eaLnBrk="1" hangingPunct="1"/>
            <a:r>
              <a:rPr lang="ar-JO" sz="1800" b="1" dirty="0">
                <a:latin typeface="Arial" panose="020B0604020202020204" pitchFamily="34" charset="0"/>
                <a:cs typeface="Arial" panose="020B0604020202020204" pitchFamily="34" charset="0"/>
              </a:rPr>
              <a:t>(مقتبس في نصوص إرميا)</a:t>
            </a:r>
            <a:endParaRPr lang="en-US" sz="1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084549"/>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341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600" b="0" u="none" strike="noStrike" kern="1200" cap="none" spc="0" normalizeH="0" baseline="0" noProof="0" dirty="0">
                <a:ln>
                  <a:noFill/>
                </a:ln>
                <a:solidFill>
                  <a:srgbClr val="FFFF66"/>
                </a:solidFill>
                <a:effectLst/>
                <a:uLnTx/>
                <a:uFillTx/>
                <a:latin typeface="Arial"/>
                <a:ea typeface="Times New Roman" pitchFamily="-111" charset="0"/>
                <a:cs typeface="Arial"/>
              </a:rPr>
              <a:t>أين مات موسى ؟</a:t>
            </a:r>
            <a:endParaRPr kumimoji="0" lang="en-US" sz="6600" b="0" u="none" strike="noStrike" kern="1200" cap="none" spc="0" normalizeH="0" baseline="0" noProof="0" dirty="0">
              <a:ln>
                <a:noFill/>
              </a:ln>
              <a:solidFill>
                <a:srgbClr val="FFFF66"/>
              </a:solidFill>
              <a:effectLst/>
              <a:uLnTx/>
              <a:uFillTx/>
              <a:latin typeface="Arial"/>
              <a:ea typeface="Times New Roman" pitchFamily="-111" charset="0"/>
              <a:cs typeface="Arial"/>
            </a:endParaRP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000" b="1" dirty="0">
                <a:solidFill>
                  <a:srgbClr val="FF99FF"/>
                </a:solidFill>
                <a:latin typeface="Arial"/>
                <a:ea typeface="Times New Roman" pitchFamily="-111" charset="0"/>
                <a:cs typeface="Arial"/>
              </a:rPr>
              <a:t>تثنية 32: 49-50، 34: 1، 5</a:t>
            </a:r>
            <a:endParaRPr kumimoji="0" lang="en-US" sz="4000" b="1" u="none" strike="noStrike" kern="1200" cap="none" spc="0" normalizeH="0" baseline="0" noProof="0" dirty="0">
              <a:ln>
                <a:noFill/>
              </a:ln>
              <a:solidFill>
                <a:srgbClr val="FF99FF"/>
              </a:solidFill>
              <a:effectLst/>
              <a:uLnTx/>
              <a:uFillTx/>
              <a:latin typeface="Arial"/>
              <a:ea typeface="Times New Roman" pitchFamily="-111" charset="0"/>
              <a:cs typeface="Arial"/>
            </a:endParaRP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0" u="none" strike="noStrike" kern="1200" cap="none" spc="0" normalizeH="0" baseline="0" noProof="0" dirty="0">
                <a:ln>
                  <a:noFill/>
                </a:ln>
                <a:solidFill>
                  <a:srgbClr val="FFFFFF"/>
                </a:solidFill>
                <a:effectLst/>
                <a:uLnTx/>
                <a:uFillTx/>
                <a:latin typeface="Arial" charset="0"/>
                <a:ea typeface="ＭＳ Ｐゴシック" charset="0"/>
                <a:cs typeface="Arial" charset="0"/>
              </a:rPr>
              <a:t>أ.</a:t>
            </a:r>
            <a:r>
              <a:rPr kumimoji="0" lang="ar-JO" sz="3600" b="0" u="none" strike="noStrike" kern="1200" cap="none" spc="0" normalizeH="0" noProof="0" dirty="0">
                <a:ln>
                  <a:noFill/>
                </a:ln>
                <a:solidFill>
                  <a:srgbClr val="FFFFFF"/>
                </a:solidFill>
                <a:effectLst/>
                <a:uLnTx/>
                <a:uFillTx/>
                <a:latin typeface="Arial" charset="0"/>
                <a:ea typeface="ＭＳ Ｐゴシック" charset="0"/>
                <a:cs typeface="Arial" charset="0"/>
              </a:rPr>
              <a:t> جبل سيناء</a:t>
            </a:r>
            <a:endParaRPr kumimoji="0" lang="en-US" sz="3600" b="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u="none" strike="noStrike" kern="1200" cap="none" spc="0" normalizeH="0" baseline="0" noProof="0" dirty="0">
                <a:ln>
                  <a:noFill/>
                </a:ln>
                <a:solidFill>
                  <a:srgbClr val="FFFFFF"/>
                </a:solidFill>
                <a:effectLst/>
                <a:uLnTx/>
                <a:uFillTx/>
                <a:latin typeface="Arial" charset="0"/>
                <a:ea typeface="ＭＳ Ｐゴシック" charset="0"/>
                <a:cs typeface="Arial" charset="0"/>
              </a:rPr>
              <a:t>ث. جبل نبو</a:t>
            </a:r>
            <a:endParaRPr kumimoji="0" lang="en-US" sz="3600" b="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0" u="none" strike="noStrike" kern="1200" cap="none" spc="0" normalizeH="0" baseline="0" noProof="0" dirty="0">
                <a:ln>
                  <a:noFill/>
                </a:ln>
                <a:solidFill>
                  <a:srgbClr val="FFFFFF"/>
                </a:solidFill>
                <a:effectLst/>
                <a:uLnTx/>
                <a:uFillTx/>
                <a:latin typeface="Arial" charset="0"/>
                <a:ea typeface="ＭＳ Ｐゴシック" charset="0"/>
                <a:cs typeface="Arial" charset="0"/>
              </a:rPr>
              <a:t>ت. جبل فابر</a:t>
            </a:r>
            <a:endParaRPr kumimoji="0" lang="en-US" sz="3200" b="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u="none" strike="noStrike" kern="1200" cap="none" spc="0" normalizeH="0" baseline="0" noProof="0" dirty="0">
                <a:ln>
                  <a:noFill/>
                </a:ln>
                <a:solidFill>
                  <a:srgbClr val="FFFFFF"/>
                </a:solidFill>
                <a:effectLst/>
                <a:uLnTx/>
                <a:uFillTx/>
                <a:latin typeface="Arial" charset="0"/>
                <a:ea typeface="ＭＳ Ｐゴシック" charset="0"/>
                <a:cs typeface="Arial" charset="0"/>
              </a:rPr>
              <a:t>ب. جبل حوريب</a:t>
            </a:r>
            <a:endParaRPr kumimoji="0" lang="en-US" sz="3200" b="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247" name="AutoShape 7"/>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9016" name="Title 7"/>
          <p:cNvSpPr>
            <a:spLocks noGrp="1"/>
          </p:cNvSpPr>
          <p:nvPr>
            <p:ph type="title" idx="4294967295"/>
          </p:nvPr>
        </p:nvSpPr>
        <p:spPr>
          <a:xfrm>
            <a:off x="685800" y="-819150"/>
            <a:ext cx="7772400" cy="1143000"/>
          </a:xfrm>
        </p:spPr>
        <p:txBody>
          <a:bodyPr/>
          <a:lstStyle/>
          <a:p>
            <a:r>
              <a:rPr lang="ar-JO" dirty="0">
                <a:latin typeface="Arial" charset="0"/>
                <a:ea typeface="ＭＳ Ｐゴシック" charset="0"/>
              </a:rPr>
              <a:t>أين مات موسى ؟</a:t>
            </a:r>
            <a:endParaRPr lang="en-US" dirty="0">
              <a:latin typeface="Arial" charset="0"/>
              <a:ea typeface="ＭＳ Ｐゴシック" charset="0"/>
            </a:endParaRP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1024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P spid="10247"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ar-JO" b="1" dirty="0">
                <a:solidFill>
                  <a:schemeClr val="bg1"/>
                </a:solidFill>
                <a:effectLst>
                  <a:glow rad="101600">
                    <a:schemeClr val="tx1"/>
                  </a:glow>
                </a:effectLst>
                <a:ea typeface="ＭＳ Ｐゴシック" charset="0"/>
              </a:rPr>
              <a:t>هل التذمر مقبول ؟</a:t>
            </a:r>
            <a:endParaRPr lang="en-US" b="1" dirty="0">
              <a:solidFill>
                <a:schemeClr val="bg1"/>
              </a:solidFill>
              <a:effectLst>
                <a:glow rad="101600">
                  <a:schemeClr val="tx1"/>
                </a:glow>
              </a:effectLst>
              <a:ea typeface="ＭＳ Ｐゴシック" charset="0"/>
            </a:endParaRP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3600" b="1" dirty="0">
                <a:solidFill>
                  <a:srgbClr val="FFFFFF"/>
                </a:solidFill>
                <a:effectLst>
                  <a:glow rad="101600">
                    <a:srgbClr val="000000"/>
                  </a:glow>
                </a:effectLst>
                <a:ea typeface="ＭＳ Ｐゴシック" charset="0"/>
              </a:rPr>
              <a:t>( بعد كل شيء أليست أغلبية المزامير هي مزامير رثاء ؟)</a:t>
            </a:r>
            <a:endParaRPr lang="en-US" sz="3600" b="1" dirty="0">
              <a:solidFill>
                <a:srgbClr val="FFFFFF"/>
              </a:solidFill>
              <a:effectLst>
                <a:glow rad="101600">
                  <a:srgbClr val="000000"/>
                </a:glow>
              </a:effectLst>
              <a:ea typeface="ＭＳ Ｐゴシック" charset="0"/>
            </a:endParaRP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charset="0"/>
                  <a:cs typeface="Arial"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CC"/>
                      </a:solidFill>
                      <a:latin typeface="Arial Narrow" charset="0"/>
                    </a:rPr>
                    <a:t>النص الكتابي</a:t>
                  </a:r>
                  <a:endParaRPr lang="en-US" sz="2000" b="1" dirty="0">
                    <a:solidFill>
                      <a:srgbClr val="FFFFCC"/>
                    </a:solidFill>
                    <a:latin typeface="Arial Narrow"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شكوى إسرائيل</a:t>
                  </a:r>
                  <a:endParaRPr lang="en-US" sz="2000" b="1" dirty="0">
                    <a:solidFill>
                      <a:srgbClr val="FFFFCC"/>
                    </a:solidFill>
                    <a:latin typeface="Arial Narrow"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موسى</a:t>
                  </a:r>
                  <a:endParaRPr lang="en-US" sz="2000" b="1" dirty="0">
                    <a:solidFill>
                      <a:srgbClr val="FFFFCC"/>
                    </a:solidFill>
                    <a:latin typeface="Arial Narrow"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الله</a:t>
                  </a:r>
                  <a:endParaRPr lang="en-US" sz="2000" b="1" dirty="0">
                    <a:solidFill>
                      <a:srgbClr val="FFFFCC"/>
                    </a:solidFill>
                    <a:latin typeface="Arial Narrow"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خر 14: 11</a:t>
                  </a:r>
                  <a:endParaRPr lang="en-US" sz="2000" b="1" dirty="0">
                    <a:solidFill>
                      <a:srgbClr val="000000"/>
                    </a:solidFill>
                    <a:latin typeface="Arial" panose="020B0604020202020204" pitchFamily="34"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جيش فرعون</a:t>
                  </a:r>
                  <a:endParaRPr lang="en-US" sz="2000" b="1" dirty="0">
                    <a:solidFill>
                      <a:srgbClr val="000000"/>
                    </a:solidFill>
                    <a:latin typeface="Arial Narrow"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تشجيع إسرائيل            على الثقة بالله</a:t>
                  </a:r>
                  <a:endParaRPr lang="en-US" sz="2000" b="1" dirty="0">
                    <a:solidFill>
                      <a:srgbClr val="000000"/>
                    </a:solidFill>
                    <a:latin typeface="Arial Narrow" charset="0"/>
                    <a:cs typeface="Times New Roman"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حرر إسرائيل</a:t>
                  </a:r>
                  <a:endParaRPr lang="en-US" sz="2000" b="1" dirty="0">
                    <a:solidFill>
                      <a:srgbClr val="000000"/>
                    </a:solidFill>
                    <a:latin typeface="Arial Narrow"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15: 24</a:t>
                  </a:r>
                  <a:endParaRPr lang="en-US" sz="2000" b="1" dirty="0">
                    <a:solidFill>
                      <a:srgbClr val="000000"/>
                    </a:solidFill>
                    <a:latin typeface="Arial Narrow"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مياه مرة</a:t>
                  </a:r>
                  <a:endParaRPr lang="en-US" sz="2000" b="1" dirty="0">
                    <a:solidFill>
                      <a:srgbClr val="000000"/>
                    </a:solidFill>
                    <a:latin typeface="Arial Narrow"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صرخ للرب</a:t>
                  </a:r>
                  <a:endParaRPr lang="en-US" sz="2000" b="1" dirty="0">
                    <a:solidFill>
                      <a:srgbClr val="000000"/>
                    </a:solidFill>
                    <a:latin typeface="Arial Narrow"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أبرأ الماء</a:t>
                  </a:r>
                  <a:endParaRPr lang="en-US" sz="2000" b="1" dirty="0">
                    <a:solidFill>
                      <a:srgbClr val="000000"/>
                    </a:solidFill>
                    <a:latin typeface="Arial Narrow"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16: 2</a:t>
                  </a:r>
                  <a:endParaRPr lang="en-US" sz="2000" b="1" dirty="0">
                    <a:solidFill>
                      <a:srgbClr val="000000"/>
                    </a:solidFill>
                    <a:latin typeface="Arial Narrow"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الطعام</a:t>
                  </a:r>
                  <a:endParaRPr lang="en-US" sz="2000" b="1" dirty="0">
                    <a:solidFill>
                      <a:srgbClr val="000000"/>
                    </a:solidFill>
                    <a:latin typeface="Arial Narrow"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a:t>
                  </a:r>
                  <a:endParaRPr lang="en-US" sz="2000" b="1" dirty="0">
                    <a:solidFill>
                      <a:srgbClr val="000000"/>
                    </a:solidFill>
                    <a:latin typeface="Arial Narrow"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المن</a:t>
                  </a:r>
                  <a:endParaRPr lang="en-US" sz="2000" b="1" dirty="0">
                    <a:solidFill>
                      <a:srgbClr val="000000"/>
                    </a:solidFill>
                    <a:latin typeface="Arial Narrow"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17: 2</a:t>
                  </a:r>
                  <a:endParaRPr lang="en-US" sz="2000" b="1" dirty="0">
                    <a:solidFill>
                      <a:srgbClr val="000000"/>
                    </a:solidFill>
                    <a:latin typeface="Arial Narrow"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الماء</a:t>
                  </a:r>
                  <a:endParaRPr lang="en-US" sz="2000" b="1" dirty="0">
                    <a:solidFill>
                      <a:srgbClr val="000000"/>
                    </a:solidFill>
                    <a:latin typeface="Arial Narrow"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 للرب</a:t>
                  </a:r>
                  <a:endParaRPr lang="en-US" sz="2000" b="1" dirty="0">
                    <a:solidFill>
                      <a:srgbClr val="000000"/>
                    </a:solidFill>
                    <a:latin typeface="Arial Narrow"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ماء من الصخرة</a:t>
                  </a:r>
                  <a:endParaRPr lang="en-US" sz="2000" b="1" dirty="0">
                    <a:solidFill>
                      <a:srgbClr val="000000"/>
                    </a:solidFill>
                    <a:latin typeface="Arial Narrow"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11: 1</a:t>
                  </a:r>
                  <a:endParaRPr lang="en-US" sz="2000" b="1" dirty="0">
                    <a:solidFill>
                      <a:srgbClr val="000000"/>
                    </a:solidFill>
                    <a:latin typeface="Arial Narrow"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تزويد الله للطعام</a:t>
                  </a:r>
                  <a:endParaRPr lang="en-US" sz="2000" b="1" dirty="0">
                    <a:solidFill>
                      <a:srgbClr val="000000"/>
                    </a:solidFill>
                    <a:latin typeface="Arial Narrow"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غضب و صلى</a:t>
                  </a:r>
                  <a:endParaRPr lang="en-US" sz="2000" b="1" dirty="0">
                    <a:solidFill>
                      <a:srgbClr val="000000"/>
                    </a:solidFill>
                    <a:latin typeface="Arial Narrow" charset="0"/>
                    <a:cs typeface="Times New Roman"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14: 2</a:t>
                  </a:r>
                  <a:endParaRPr lang="en-US" sz="2000" b="1" dirty="0">
                    <a:solidFill>
                      <a:srgbClr val="000000"/>
                    </a:solidFill>
                    <a:latin typeface="Arial Narrow"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تضرع مع إسرائيل </a:t>
                  </a:r>
                </a:p>
                <a:p>
                  <a:pPr algn="ctr"/>
                  <a:r>
                    <a:rPr lang="ar-JO" sz="2000" b="1" dirty="0">
                      <a:solidFill>
                        <a:srgbClr val="000000"/>
                      </a:solidFill>
                      <a:latin typeface="Arial Narrow" charset="0"/>
                      <a:cs typeface="Times New Roman" charset="0"/>
                    </a:rPr>
                    <a:t>و صلى لله</a:t>
                  </a:r>
                  <a:endParaRPr lang="en-US" sz="2000" b="1" dirty="0">
                    <a:solidFill>
                      <a:srgbClr val="000000"/>
                    </a:solidFill>
                    <a:latin typeface="Arial Narrow"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2</a:t>
                  </a:r>
                  <a:endParaRPr lang="en-US" sz="2000" b="1" dirty="0">
                    <a:solidFill>
                      <a:srgbClr val="000000"/>
                    </a:solidFill>
                    <a:latin typeface="Arial Narrow"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و صلى</a:t>
                  </a:r>
                  <a:endParaRPr lang="en-US" sz="2000" b="1" dirty="0">
                    <a:solidFill>
                      <a:srgbClr val="000000"/>
                    </a:solidFill>
                    <a:latin typeface="Arial Narrow"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41</a:t>
                  </a:r>
                  <a:endParaRPr lang="en-US" sz="2000" b="1" dirty="0">
                    <a:solidFill>
                      <a:srgbClr val="000000"/>
                    </a:solidFill>
                    <a:latin typeface="Arial Narrow"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a:t>
                  </a:r>
                  <a:endParaRPr lang="en-US" sz="2000" b="1" dirty="0">
                    <a:solidFill>
                      <a:srgbClr val="000000"/>
                    </a:solidFill>
                    <a:latin typeface="Arial Narrow" charset="0"/>
                    <a:cs typeface="Times New Roman"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a:t>
                  </a:r>
                  <a:endParaRPr lang="en-US" sz="2000" b="1" dirty="0">
                    <a:solidFill>
                      <a:srgbClr val="000000"/>
                    </a:solidFill>
                    <a:latin typeface="Arial Narrow"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20: 2</a:t>
                  </a:r>
                  <a:endParaRPr lang="en-US" sz="2000" b="1" dirty="0">
                    <a:solidFill>
                      <a:srgbClr val="000000"/>
                    </a:solidFill>
                    <a:latin typeface="Arial Narrow"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نقص الماء</a:t>
                  </a:r>
                  <a:endParaRPr lang="en-US" sz="2000" b="1" dirty="0">
                    <a:solidFill>
                      <a:srgbClr val="000000"/>
                    </a:solidFill>
                    <a:latin typeface="Arial Narrow"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 </a:t>
                  </a:r>
                </a:p>
                <a:p>
                  <a:pPr algn="ctr"/>
                  <a:r>
                    <a:rPr lang="ar-JO" sz="2000" b="1" dirty="0">
                      <a:solidFill>
                        <a:srgbClr val="000000"/>
                      </a:solidFill>
                      <a:latin typeface="Arial Narrow" charset="0"/>
                      <a:cs typeface="Times New Roman" charset="0"/>
                    </a:rPr>
                    <a:t>و ضرب الصخرة</a:t>
                  </a:r>
                  <a:endParaRPr lang="en-US" sz="2000" b="1" dirty="0">
                    <a:solidFill>
                      <a:srgbClr val="000000"/>
                    </a:solidFill>
                    <a:latin typeface="Arial Narrow"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الماء</a:t>
                  </a:r>
                  <a:endParaRPr lang="en-US" sz="2000" b="1" dirty="0">
                    <a:solidFill>
                      <a:srgbClr val="000000"/>
                    </a:solidFill>
                    <a:latin typeface="Arial Narrow"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21: 4</a:t>
                  </a:r>
                  <a:endParaRPr lang="en-US" sz="2000" b="1" dirty="0">
                    <a:solidFill>
                      <a:srgbClr val="000000"/>
                    </a:solidFill>
                    <a:latin typeface="Arial Narrow"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المن</a:t>
                  </a:r>
                  <a:endParaRPr lang="en-US" sz="2000" b="1" dirty="0">
                    <a:solidFill>
                      <a:srgbClr val="000000"/>
                    </a:solidFill>
                    <a:latin typeface="Arial Narrow" charset="0"/>
                    <a:cs typeface="Times New Roman"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لا يوجد رد</a:t>
                  </a:r>
                  <a:endParaRPr lang="en-US" sz="2000" b="1" dirty="0">
                    <a:solidFill>
                      <a:srgbClr val="000000"/>
                    </a:solidFill>
                    <a:latin typeface="Arial Narrow"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b="1" dirty="0">
                <a:latin typeface="Arial" charset="0"/>
                <a:ea typeface="SimSun" charset="0"/>
                <a:cs typeface="SimSun" charset="0"/>
              </a:rPr>
              <a:t>التذمر في البرية</a:t>
            </a:r>
            <a:br>
              <a:rPr kumimoji="0" lang="en-US" altLang="zh-CN" sz="1800" b="1" dirty="0">
                <a:latin typeface="Arial" charset="0"/>
                <a:ea typeface="SimSun" charset="0"/>
                <a:cs typeface="SimSun" charset="0"/>
              </a:rPr>
            </a:br>
            <a:r>
              <a:rPr lang="ar-JO" sz="1800" dirty="0"/>
              <a:t> بول ن. بينوير ، مسح العهد القديم ،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000" dirty="0">
                <a:solidFill>
                  <a:srgbClr val="FFFFFF"/>
                </a:solidFill>
                <a:latin typeface="Arial" charset="0"/>
                <a:cs typeface="Arial" charset="0"/>
              </a:rPr>
              <a:t>157أ</a:t>
            </a:r>
            <a:endParaRPr lang="en-US" sz="2000" dirty="0">
              <a:solidFill>
                <a:srgbClr val="FFFFFF"/>
              </a:solidFill>
              <a:latin typeface="Arial" charset="0"/>
              <a:cs typeface="Arial" charset="0"/>
            </a:endParaRPr>
          </a:p>
        </p:txBody>
      </p:sp>
    </p:spTree>
    <p:extLst>
      <p:ext uri="{BB962C8B-B14F-4D97-AF65-F5344CB8AC3E}">
        <p14:creationId xmlns:p14="http://schemas.microsoft.com/office/powerpoint/2010/main" val="19591910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b="1" dirty="0">
                <a:solidFill>
                  <a:srgbClr val="000000"/>
                </a:solidFill>
                <a:latin typeface="Arial" charset="0"/>
                <a:ea typeface="SimSun" charset="0"/>
                <a:cs typeface="SimSun" charset="0"/>
              </a:rPr>
              <a:t>التطبيق</a:t>
            </a:r>
            <a:endParaRPr kumimoji="0" lang="en-US" sz="6000" b="1" dirty="0">
              <a:solidFill>
                <a:srgbClr val="000000"/>
              </a:solidFill>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charset="0"/>
                <a:cs typeface="Arial" charset="0"/>
              </a:rPr>
              <a:t>147</a:t>
            </a:r>
            <a:endParaRPr lang="en-US" b="1" dirty="0">
              <a:solidFill>
                <a:srgbClr val="FFFFFF"/>
              </a:solidFill>
              <a:latin typeface="Arial" charset="0"/>
              <a:cs typeface="Arial"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charset="0"/>
                <a:cs typeface="Arial" charset="0"/>
              </a:rPr>
              <a:t>الطاعة الحقيقية مرتكزة على المحبة لا على الناموسية</a:t>
            </a:r>
            <a:endParaRPr lang="en-US" altLang="zh-CN" sz="3200" b="1" dirty="0">
              <a:solidFill>
                <a:srgbClr val="000000"/>
              </a:solidFill>
              <a:latin typeface="Arial" charset="0"/>
              <a:cs typeface="Arial" charset="0"/>
            </a:endParaRPr>
          </a:p>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charset="0"/>
                <a:cs typeface="Arial" charset="0"/>
              </a:rPr>
              <a:t>قانون الله العام أن البركة تنتج من الطاعة لكن المشاكل تنتج من العصيان .</a:t>
            </a:r>
            <a:endParaRPr lang="en-US" altLang="zh-CN" sz="3200" b="1" dirty="0">
              <a:solidFill>
                <a:srgbClr val="000000"/>
              </a:solidFill>
              <a:latin typeface="Arial" charset="0"/>
              <a:cs typeface="Arial" charset="0"/>
            </a:endParaRPr>
          </a:p>
        </p:txBody>
      </p:sp>
    </p:spTree>
    <p:extLst>
      <p:ext uri="{BB962C8B-B14F-4D97-AF65-F5344CB8AC3E}">
        <p14:creationId xmlns:p14="http://schemas.microsoft.com/office/powerpoint/2010/main" val="1307032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رجاء المستقبل</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9035383"/>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 روحياً ؟</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75895026"/>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3933056"/>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714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1 : 1 – 4 : 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09691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4 : 44 – 26 : 19</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131383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27 - 34</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352997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5713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dirty="0">
                <a:solidFill>
                  <a:srgbClr val="FFFFFF"/>
                </a:solidFill>
                <a:latin typeface="Arial" charset="0"/>
                <a:cs typeface="Arial" charset="0"/>
              </a:rPr>
              <a:t>أ. يشوع</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ث. هارون</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ت. الله</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ب. بني إسرائيل</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03"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 name="Title 8"/>
          <p:cNvSpPr>
            <a:spLocks noGrp="1"/>
          </p:cNvSpPr>
          <p:nvPr>
            <p:ph type="title" idx="4294967295"/>
          </p:nvPr>
        </p:nvSpPr>
        <p:spPr>
          <a:xfrm>
            <a:off x="0" y="1019944"/>
            <a:ext cx="9144000" cy="1154162"/>
          </a:xfrm>
          <a:effectLst>
            <a:outerShdw blurRad="63500" dist="38099" dir="2700000" algn="ctr" rotWithShape="0">
              <a:schemeClr val="tx1">
                <a:alpha val="74998"/>
              </a:schemeClr>
            </a:outerShdw>
          </a:effectLst>
        </p:spPr>
        <p:txBody>
          <a:bodyPr>
            <a:spAutoFit/>
          </a:bodyPr>
          <a:lstStyle/>
          <a:p>
            <a:pPr>
              <a:lnSpc>
                <a:spcPct val="110000"/>
              </a:lnSpc>
              <a:defRPr/>
            </a:pPr>
            <a:r>
              <a:rPr lang="ar-JO" sz="6800" kern="1200" dirty="0">
                <a:solidFill>
                  <a:srgbClr val="FFFF66"/>
                </a:solidFill>
                <a:ea typeface="Times New Roman" pitchFamily="-111" charset="0"/>
              </a:rPr>
              <a:t>من دفن موسى ؟</a:t>
            </a:r>
            <a:endParaRPr lang="en-US" sz="6800" kern="1200" dirty="0">
              <a:solidFill>
                <a:srgbClr val="FFFF66"/>
              </a:solidFill>
              <a:ea typeface="Times New Roman" pitchFamily="-111" charset="0"/>
            </a:endParaRP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500">
                                          <p:stCondLst>
                                            <p:cond delay="0"/>
                                          </p:stCondLst>
                                        </p:cTn>
                                        <p:tgtEl>
                                          <p:spTgt spid="410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3" grpId="0" animBg="1" autoUpdateAnimBg="0"/>
      <p:bldP spid="410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الماضي</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الحاضر</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المستقبل</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02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7904081"/>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b="1" dirty="0">
                <a:solidFill>
                  <a:srgbClr val="FFFFFF"/>
                </a:solidFill>
                <a:latin typeface="Arial" charset="0"/>
                <a:ea typeface="ＭＳ Ｐゴシック" charset="0"/>
              </a:rPr>
              <a:t>مسح العهد القديم</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أحصل عل</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ى</a:t>
            </a: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هذا العرض مجانا</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12004" name="Text Box 4"/>
          <p:cNvSpPr txBox="1">
            <a:spLocks noChangeArrowheads="1"/>
          </p:cNvSpPr>
          <p:nvPr/>
        </p:nvSpPr>
        <p:spPr bwMode="auto">
          <a:xfrm>
            <a:off x="0" y="2209800"/>
            <a:ext cx="8839200" cy="306058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0"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a:ea typeface="ＭＳ Ｐゴシック" charset="0"/>
                <a:cs typeface="Arial"/>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0"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a:ea typeface="ＭＳ Ｐゴシック" charset="0"/>
                <a:cs typeface="Arial"/>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0"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a:ea typeface="ＭＳ Ｐゴシック" charset="0"/>
                <a:cs typeface="Arial"/>
              </a:rPr>
              <a:t>يقدم ...</a:t>
            </a:r>
            <a:endParaRPr kumimoji="0" lang="en-US" sz="1600" b="0" i="0"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a:ea typeface="ＭＳ Ｐゴシック" charset="0"/>
              <a:cs typeface="Arial"/>
            </a:endParaRPr>
          </a:p>
        </p:txBody>
      </p:sp>
      <p:sp>
        <p:nvSpPr>
          <p:cNvPr id="512005" name="Text Box 5"/>
          <p:cNvSpPr txBox="1">
            <a:spLocks noChangeArrowheads="1"/>
          </p:cNvSpPr>
          <p:nvPr/>
        </p:nvSpPr>
        <p:spPr bwMode="auto">
          <a:xfrm rot="1980975">
            <a:off x="-793936" y="1957016"/>
            <a:ext cx="9539671"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2</a:t>
            </a:r>
            <a:endParaRPr kumimoji="0" lang="en-US" sz="9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Title 5"/>
          <p:cNvSpPr>
            <a:spLocks noGrp="1"/>
          </p:cNvSpPr>
          <p:nvPr>
            <p:ph type="title" idx="4294967295"/>
          </p:nvPr>
        </p:nvSpPr>
        <p:spPr>
          <a:xfrm>
            <a:off x="228600" y="0"/>
            <a:ext cx="8229600" cy="1139825"/>
          </a:xfrm>
        </p:spPr>
        <p:txBody>
          <a:bodyPr/>
          <a:lstStyle/>
          <a:p>
            <a:pPr>
              <a:defRPr/>
            </a:pPr>
            <a:r>
              <a:rPr lang="ar-JO" dirty="0">
                <a:latin typeface="Arial"/>
                <a:ea typeface="ＭＳ Ｐゴシック" charset="0"/>
                <a:cs typeface="Arial"/>
              </a:rPr>
              <a:t>الحلقة 2</a:t>
            </a:r>
            <a:endParaRPr lang="en-US" dirty="0">
              <a:latin typeface="Arial"/>
              <a:ea typeface="ＭＳ Ｐゴシック" charset="0"/>
              <a:cs typeface="Arial"/>
            </a:endParaRP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par>
                          <p:cTn id="34" fill="hold">
                            <p:stCondLst>
                              <p:cond delay="7000"/>
                            </p:stCondLst>
                            <p:childTnLst>
                              <p:par>
                                <p:cTn id="35" presetID="48" presetClass="entr" presetSubtype="0" accel="50000" fill="hold" nodeType="afterEffect">
                                  <p:stCondLst>
                                    <p:cond delay="0"/>
                                  </p:stCondLst>
                                  <p:childTnLst>
                                    <p:set>
                                      <p:cBhvr>
                                        <p:cTn id="36" dur="1" fill="hold">
                                          <p:stCondLst>
                                            <p:cond delay="0"/>
                                          </p:stCondLst>
                                        </p:cTn>
                                        <p:tgtEl>
                                          <p:spTgt spid="512005">
                                            <p:txEl>
                                              <p:pRg st="1" end="1"/>
                                            </p:txEl>
                                          </p:spTgt>
                                        </p:tgtEl>
                                        <p:attrNameLst>
                                          <p:attrName>style.visibility</p:attrName>
                                        </p:attrNameLst>
                                      </p:cBhvr>
                                      <p:to>
                                        <p:strVal val="visible"/>
                                      </p:to>
                                    </p:set>
                                    <p:anim calcmode="lin" valueType="num">
                                      <p:cBhvr>
                                        <p:cTn id="37" dur="1000" fill="hold"/>
                                        <p:tgtEl>
                                          <p:spTgt spid="512005">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8" dur="1000" fill="hold"/>
                                        <p:tgtEl>
                                          <p:spTgt spid="512005">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39" dur="1000" fill="hold"/>
                                        <p:tgtEl>
                                          <p:spTgt spid="512005">
                                            <p:txEl>
                                              <p:pRg st="1" end="1"/>
                                            </p:txEl>
                                          </p:spTgt>
                                        </p:tgtEl>
                                        <p:attrNameLst>
                                          <p:attrName>ppt_y</p:attrName>
                                        </p:attrNameLst>
                                      </p:cBhvr>
                                      <p:tavLst>
                                        <p:tav tm="0">
                                          <p:val>
                                            <p:strVal val="#ppt_y"/>
                                          </p:val>
                                        </p:tav>
                                        <p:tav tm="100000">
                                          <p:val>
                                            <p:strVal val="#ppt_y"/>
                                          </p:val>
                                        </p:tav>
                                      </p:tavLst>
                                    </p:anim>
                                    <p:animEffect transition="in" filter="fade">
                                      <p:cBhvr>
                                        <p:cTn id="40" dur="1000"/>
                                        <p:tgtEl>
                                          <p:spTgt spid="512005">
                                            <p:txEl>
                                              <p:pRg st="1" end="1"/>
                                            </p:txEl>
                                          </p:spTgt>
                                        </p:tgtEl>
                                      </p:cBhvr>
                                    </p:animEffect>
                                  </p:childTnLst>
                                  <p:subTnLst>
                                    <p:audio>
                                      <p:cMediaNode>
                                        <p:cTn display="0" masterRel="sameClick">
                                          <p:stCondLst>
                                            <p:cond evt="begin" delay="0">
                                              <p:tn val="35"/>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0"/>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أهلاً بكم</a:t>
            </a: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5400" b="1" dirty="0">
                <a:solidFill>
                  <a:srgbClr val="000000"/>
                </a:solidFill>
                <a:latin typeface="Book Antiqua" charset="0"/>
                <a:cs typeface="Times New Roman" charset="0"/>
              </a:rPr>
              <a:t>إلى</a:t>
            </a:r>
            <a:endPar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001416" cy="1323439"/>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deuteros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lang="ar-JO" altLang="ja-JP" sz="4000" dirty="0">
                <a:solidFill>
                  <a:srgbClr val="CCFFCC"/>
                </a:solidFill>
                <a:latin typeface="Arial"/>
                <a:cs typeface="Arial"/>
              </a:rPr>
              <a:t>الثاني</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nomos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lang="ar-JO" altLang="ja-JP" sz="4000" dirty="0">
                <a:solidFill>
                  <a:srgbClr val="CCFFCC"/>
                </a:solidFill>
                <a:latin typeface="Arial"/>
                <a:cs typeface="Arial"/>
              </a:rPr>
              <a:t>الناموس</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13320" name="Text Box 8"/>
          <p:cNvSpPr txBox="1">
            <a:spLocks noChangeArrowheads="1"/>
          </p:cNvSpPr>
          <p:nvPr/>
        </p:nvSpPr>
        <p:spPr bwMode="auto">
          <a:xfrm rot="1023651">
            <a:off x="-334933" y="2172021"/>
            <a:ext cx="8966155" cy="2326791"/>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سفر الشريعة</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الطبعة الثانية</a:t>
            </a:r>
            <a:endParaRPr kumimoji="0" lang="en-US" sz="4400" b="1" i="0" u="none" strike="noStrike" kern="1200" cap="none" spc="0" normalizeH="0" baseline="0" noProof="0" dirty="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ar-JO" sz="2800" dirty="0">
                <a:solidFill>
                  <a:schemeClr val="tx1"/>
                </a:solidFill>
                <a:latin typeface="Arial" charset="0"/>
                <a:ea typeface="ＭＳ Ｐゴシック" charset="0"/>
                <a:cs typeface="ＭＳ Ｐゴシック" charset="0"/>
              </a:rPr>
              <a:t>معنى العنوان</a:t>
            </a:r>
            <a:endParaRPr lang="en-US" sz="2800"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0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0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ar-JO" sz="3200" b="1" dirty="0"/>
              <a:t>حفز سفر الشريعة الملك يوشيا</a:t>
            </a:r>
            <a:endParaRPr lang="en-US" sz="3200" b="1" dirty="0"/>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و أخبر شافان الكاتب الملك قائلاً قد أعطاني حلقيا الكاهن سفراً و قرأ فيه شافان أمام الملك فلما سمع الملك كلام الشريعة مزق ثيابه (2 أخ 34: 18-19)</a:t>
            </a:r>
            <a:endParaRPr kumimoji="0" lang="en-US" sz="1800" b="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endParaRP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الفكرة الرئيسية</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الأمة</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الشعب</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دور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وصية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تكوين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البدايات</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مختارة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محضر</a:t>
                      </a:r>
                      <a:endParaRPr kumimoji="0" lang="en-US" sz="16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سيد قوي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خالق</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ليكن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خروج</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الفداء</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مفدي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رحيم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أطلق شعبي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لاويين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العبادة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منفصلة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قدوس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مقدس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كونوا قديسين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العدد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التجوال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موجهة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ممتحن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عادل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حافظ</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أدخلوا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تثنية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تجديد العهد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جاهزة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 ثانية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محب</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مجازي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أطيعوا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3901838" y="6094820"/>
            <a:ext cx="50802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lvl="0" algn="r">
              <a:defRPr/>
            </a:pPr>
            <a:r>
              <a:rPr lang="ar-JO" sz="1200" dirty="0"/>
              <a:t>بروس ويلكنسون وكينيث بوا ، التحدث من خلال الكتاب المقدس (ناشفيل ، تينيسي: نيلسون ، 1983)</a:t>
            </a:r>
            <a:endParaRPr kumimoji="0" lang="en-US" sz="1200" b="1" i="0" u="none" strike="noStrike" kern="1200" cap="none" spc="0" normalizeH="0" baseline="0" noProof="0" dirty="0">
              <a:ln>
                <a:noFill/>
              </a:ln>
              <a:solidFill>
                <a:srgbClr val="C0C0C0"/>
              </a:solidFill>
              <a:effectLst/>
              <a:uLnTx/>
              <a:uFillTx/>
              <a:latin typeface="Arial" charset="0"/>
              <a:ea typeface="ＭＳ Ｐゴシック" charset="0"/>
              <a:cs typeface="Arial" charset="0"/>
            </a:endParaRP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ar-JO" dirty="0">
                <a:solidFill>
                  <a:schemeClr val="tx1"/>
                </a:solidFill>
                <a:ea typeface="ＭＳ Ｐゴシック" charset="0"/>
              </a:rPr>
              <a:t>التوراة</a:t>
            </a:r>
            <a:endParaRPr lang="en-US" dirty="0">
              <a:ea typeface="ＭＳ Ｐゴシック" charset="0"/>
            </a:endParaRPr>
          </a:p>
        </p:txBody>
      </p:sp>
      <p:sp>
        <p:nvSpPr>
          <p:cNvPr id="2" name="TextBox 1"/>
          <p:cNvSpPr txBox="1"/>
          <p:nvPr/>
        </p:nvSpPr>
        <p:spPr>
          <a:xfrm>
            <a:off x="8338318" y="116632"/>
            <a:ext cx="59824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55أ</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8181" y="17008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0" u="none" strike="noStrike" kern="1200" cap="none" spc="0" normalizeH="0" baseline="0" noProof="0" dirty="0">
                <a:ln>
                  <a:noFill/>
                </a:ln>
                <a:effectLst/>
                <a:uLnTx/>
                <a:uFillTx/>
                <a:latin typeface="Arial" panose="020B0604020202020204" pitchFamily="34" charset="0"/>
                <a:cs typeface="Arial" panose="020B0604020202020204" pitchFamily="34" charset="0"/>
              </a:rPr>
              <a:t>المقدمة و العنوان</a:t>
            </a:r>
            <a:endParaRPr kumimoji="0" lang="en-US" sz="4800" b="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1" name="Text Box 5"/>
          <p:cNvSpPr txBox="1">
            <a:spLocks noChangeArrowheads="1"/>
          </p:cNvSpPr>
          <p:nvPr/>
        </p:nvSpPr>
        <p:spPr bwMode="auto">
          <a:xfrm>
            <a:off x="685800" y="2895600"/>
            <a:ext cx="2600316"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0" u="none" strike="noStrike" kern="1200" cap="none" spc="0" normalizeH="0" baseline="0" noProof="0" dirty="0">
                <a:ln>
                  <a:noFill/>
                </a:ln>
                <a:effectLst/>
                <a:uLnTx/>
                <a:uFillTx/>
                <a:latin typeface="Arial" panose="020B0604020202020204" pitchFamily="34" charset="0"/>
                <a:cs typeface="Arial" panose="020B0604020202020204" pitchFamily="34" charset="0"/>
              </a:rPr>
              <a:t>الكاتب</a:t>
            </a:r>
            <a:endParaRPr kumimoji="0" lang="en-US" sz="4800" b="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0" u="none" strike="noStrike" kern="1200" cap="none" spc="0" normalizeH="0" baseline="0" noProof="0" dirty="0">
                <a:ln>
                  <a:noFill/>
                </a:ln>
                <a:effectLst/>
                <a:uLnTx/>
                <a:uFillTx/>
                <a:latin typeface="Arial" panose="020B0604020202020204" pitchFamily="34" charset="0"/>
                <a:cs typeface="Arial" panose="020B0604020202020204" pitchFamily="34" charset="0"/>
              </a:rPr>
              <a:t>التاريخ و الهيكل </a:t>
            </a:r>
            <a:endParaRPr kumimoji="0" lang="en-US" sz="4800" b="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900494" cy="523220"/>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0"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هذه هي الكلمات</a:t>
              </a:r>
              <a:endParaRPr kumimoji="0" lang="en-US" sz="2800" b="0"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u="none" strike="noStrike" kern="1200" cap="none" spc="0" normalizeH="0" baseline="0" noProof="0">
                <a:ln>
                  <a:noFill/>
                </a:ln>
                <a:solidFill>
                  <a:srgbClr val="EBF010"/>
                </a:solidFill>
                <a:effectLst/>
                <a:uLnTx/>
                <a:uFillTx/>
                <a:latin typeface="Arial" panose="020B0604020202020204" pitchFamily="34" charset="0"/>
                <a:cs typeface="Arial" panose="020B0604020202020204" pitchFamily="34"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0"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موسى </a:t>
              </a:r>
              <a:r>
                <a:rPr kumimoji="0" lang="ar-JO" sz="2800" b="0"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باستثناء تث</a:t>
              </a:r>
              <a:r>
                <a:rPr kumimoji="0" lang="ar-JO" sz="2800" b="0" u="none" strike="noStrike" kern="1200" cap="none" spc="0" normalizeH="0" noProof="0" dirty="0">
                  <a:ln>
                    <a:noFill/>
                  </a:ln>
                  <a:solidFill>
                    <a:srgbClr val="EBF010"/>
                  </a:solidFill>
                  <a:effectLst/>
                  <a:uLnTx/>
                  <a:uFillTx/>
                  <a:latin typeface="Arial" panose="020B0604020202020204" pitchFamily="34" charset="0"/>
                  <a:cs typeface="Arial" panose="020B0604020202020204" pitchFamily="34" charset="0"/>
                </a:rPr>
                <a:t> 24</a:t>
              </a:r>
              <a:endParaRPr kumimoji="0" lang="en-US" sz="2800" b="0"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9470" name="Text Box 14"/>
          <p:cNvSpPr txBox="1">
            <a:spLocks noChangeArrowheads="1"/>
          </p:cNvSpPr>
          <p:nvPr/>
        </p:nvSpPr>
        <p:spPr bwMode="auto">
          <a:xfrm>
            <a:off x="4379636" y="5535613"/>
            <a:ext cx="3982180" cy="5847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3200" dirty="0">
                <a:solidFill>
                  <a:srgbClr val="EBF010"/>
                </a:solidFill>
                <a:latin typeface="Arial" panose="020B0604020202020204" pitchFamily="34" charset="0"/>
                <a:cs typeface="Arial" panose="020B0604020202020204" pitchFamily="34" charset="0"/>
              </a:rPr>
              <a:t>1405 ق.م عند سهول مؤاب</a:t>
            </a:r>
            <a:endParaRPr kumimoji="0" lang="en-US" sz="3200" b="0"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rPr>
              <a:t>148</a:t>
            </a:r>
            <a:endParaRPr kumimoji="0" lang="en-US"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endParaRP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ar-JO" sz="4800" dirty="0">
                <a:solidFill>
                  <a:srgbClr val="EBF010"/>
                </a:solidFill>
                <a:latin typeface="Arial" panose="020B0604020202020204" pitchFamily="34" charset="0"/>
                <a:ea typeface="ＭＳ Ｐゴシック" charset="0"/>
                <a:cs typeface="Arial" panose="020B0604020202020204" pitchFamily="34" charset="0"/>
              </a:rPr>
              <a:t>الأساسيات</a:t>
            </a:r>
            <a:endParaRPr lang="en-US" sz="4800" dirty="0">
              <a:solidFill>
                <a:srgbClr val="EBF01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147</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i="0" u="sng" strike="noStrike" kern="1200" cap="none" spc="0" normalizeH="0" baseline="0" noProof="0" dirty="0">
                <a:ln>
                  <a:noFill/>
                </a:ln>
                <a:solidFill>
                  <a:srgbClr val="000000"/>
                </a:solidFill>
                <a:effectLst/>
                <a:uLnTx/>
                <a:uFillTx/>
                <a:latin typeface="Arial"/>
                <a:ea typeface="SimSun" charset="0"/>
                <a:cs typeface="Arial"/>
              </a:rPr>
              <a:t>الكلمة المفتاحية</a:t>
            </a:r>
            <a:b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br>
            <a:r>
              <a:rPr kumimoji="0" lang="ar-JO" altLang="zh-CN" sz="3200" b="1" i="0" u="none" strike="noStrike" kern="1200" cap="none" spc="0" normalizeH="0" baseline="0" noProof="0" dirty="0">
                <a:ln>
                  <a:noFill/>
                </a:ln>
                <a:solidFill>
                  <a:srgbClr val="000000"/>
                </a:solidFill>
                <a:effectLst/>
                <a:uLnTx/>
                <a:uFillTx/>
                <a:latin typeface="Arial"/>
                <a:ea typeface="SimSun" charset="0"/>
                <a:cs typeface="Arial"/>
              </a:rPr>
              <a:t>التجديد</a:t>
            </a:r>
            <a:endParaRPr kumimoji="0" lang="en-US" sz="3200" b="0"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462853" name="Text Box 5"/>
          <p:cNvSpPr txBox="1">
            <a:spLocks noChangeArrowheads="1"/>
          </p:cNvSpPr>
          <p:nvPr/>
        </p:nvSpPr>
        <p:spPr bwMode="auto">
          <a:xfrm>
            <a:off x="500034" y="3560763"/>
            <a:ext cx="8175654" cy="1661993"/>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i="0" u="sng" strike="noStrike" kern="1200" cap="none" spc="0" normalizeH="0" baseline="0" noProof="0" dirty="0">
                <a:ln>
                  <a:noFill/>
                </a:ln>
                <a:solidFill>
                  <a:srgbClr val="000000"/>
                </a:solidFill>
                <a:effectLst/>
                <a:uLnTx/>
                <a:uFillTx/>
                <a:latin typeface="Arial"/>
                <a:ea typeface="SimSun" charset="0"/>
                <a:cs typeface="Arial"/>
              </a:rPr>
              <a:t>الآية المفتاحية</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2800" b="1" i="0" u="none" strike="noStrike" kern="1200" cap="none" spc="0" normalizeH="0" baseline="0" noProof="0" dirty="0">
                <a:ln>
                  <a:noFill/>
                </a:ln>
                <a:solidFill>
                  <a:srgbClr val="000000"/>
                </a:solidFill>
                <a:effectLst/>
                <a:uLnTx/>
                <a:uFillTx/>
                <a:latin typeface="Arial"/>
                <a:ea typeface="SimSun" charset="0"/>
                <a:cs typeface="Arial"/>
              </a:rPr>
              <a:t>اسمع يا إسرائيل الرب إلهنا رب واحد فتحب الرب إلهك من كل قلبك و من كل نفسك و من كل قوتك (تث 6: 4-5)</a:t>
            </a:r>
            <a:endParaRPr kumimoji="0" lang="en-US" sz="2800" b="1" i="0" u="none" strike="noStrike" kern="1200" cap="none" spc="0" normalizeH="0" baseline="0" noProof="0" dirty="0">
              <a:ln>
                <a:noFill/>
              </a:ln>
              <a:solidFill>
                <a:srgbClr val="000000"/>
              </a:solidFill>
              <a:effectLst/>
              <a:uLnTx/>
              <a:uFillTx/>
              <a:latin typeface="Arial"/>
              <a:ea typeface="SimSun" charset="0"/>
              <a:cs typeface="Arial"/>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ar-JO" altLang="zh-CN" b="1" dirty="0">
                <a:solidFill>
                  <a:srgbClr val="000000"/>
                </a:solidFill>
                <a:ea typeface="SimSun" charset="0"/>
              </a:rPr>
              <a:t>مفاتيح السفر</a:t>
            </a:r>
            <a:endParaRPr kumimoji="0" lang="en-US" dirty="0">
              <a:solidFill>
                <a:srgbClr val="000000"/>
              </a:solidFill>
              <a:ea typeface="SimSun" charset="0"/>
            </a:endParaRPr>
          </a:p>
        </p:txBody>
      </p:sp>
    </p:spTree>
    <p:extLst>
      <p:ext uri="{BB962C8B-B14F-4D97-AF65-F5344CB8AC3E}">
        <p14:creationId xmlns:p14="http://schemas.microsoft.com/office/powerpoint/2010/main" val="21312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ar-SA" altLang="zh-CN" b="1" dirty="0">
                <a:solidFill>
                  <a:srgbClr val="000000"/>
                </a:solidFill>
                <a:latin typeface="Arial" charset="0"/>
                <a:ea typeface="SimSun" charset="0"/>
                <a:cs typeface="SimSun" charset="0"/>
              </a:rPr>
              <a:t>البيان الموجز</a:t>
            </a:r>
            <a:endParaRPr kumimoji="0" lang="en-US" b="1" dirty="0">
              <a:solidFill>
                <a:srgbClr val="000000"/>
              </a:solidFill>
              <a:latin typeface="Arial" charset="0"/>
              <a:ea typeface="SimSun" charset="0"/>
              <a:cs typeface="SimSun"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63876" name="Text Box 4"/>
          <p:cNvSpPr txBox="1">
            <a:spLocks noChangeArrowheads="1"/>
          </p:cNvSpPr>
          <p:nvPr/>
        </p:nvSpPr>
        <p:spPr bwMode="auto">
          <a:xfrm>
            <a:off x="381000" y="2351088"/>
            <a:ext cx="8305800" cy="2554545"/>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يعظ موسى و يسجل العظات التي تشرح الناموس حتى يشجع جيل إسرائيل الجديد على </a:t>
            </a:r>
            <a:r>
              <a:rPr lang="ar-JO" sz="4000" b="1" kern="0" dirty="0">
                <a:solidFill>
                  <a:srgbClr val="FFFF00"/>
                </a:solidFill>
                <a:effectLst>
                  <a:glow rad="127000">
                    <a:srgbClr val="000000"/>
                  </a:glow>
                </a:effectLst>
                <a:latin typeface="Arial" panose="020B0604020202020204" pitchFamily="34" charset="0"/>
                <a:cs typeface="Arial" panose="020B0604020202020204" pitchFamily="34" charset="0"/>
              </a:rPr>
              <a:t>تجديد</a:t>
            </a: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 العهد على سيناء حتى يحصلوا على البركات في كنعان بسبب الطاعة و ليس اللعنات بسبب العصيان</a:t>
            </a:r>
            <a:endParaRPr lang="en-US" sz="40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charset="0"/>
                <a:ea typeface="SimSun" charset="0"/>
                <a:cs typeface="SimSun" charset="0"/>
              </a:rPr>
              <a:t>الخصائص</a:t>
            </a:r>
            <a:endParaRPr kumimoji="0" lang="en-US" sz="3200" dirty="0">
              <a:latin typeface="Arial" charset="0"/>
              <a:ea typeface="SimSun" charset="0"/>
              <a:cs typeface="SimSun"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71044" name="Text Box 4"/>
          <p:cNvSpPr txBox="1">
            <a:spLocks noChangeArrowheads="1"/>
          </p:cNvSpPr>
          <p:nvPr/>
        </p:nvSpPr>
        <p:spPr bwMode="auto">
          <a:xfrm>
            <a:off x="914400" y="1720850"/>
            <a:ext cx="78486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charset="0"/>
                <a:ea typeface="SimSun" charset="0"/>
                <a:cs typeface="SimSun" charset="0"/>
              </a:rPr>
              <a:t>أ. سفر التثنية هو من أكثر الأسفار تأثيراً في العهد القديم مع الكثير من الإقتباسات من قبل الأنبياء و الأكثر اقتباساً في العهد الجديد</a:t>
            </a:r>
            <a:endPar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charset="0"/>
                <a:ea typeface="SimSun" charset="0"/>
                <a:cs typeface="SimSun" charset="0"/>
              </a:rPr>
              <a:t>ب. يحتوي سفر التثنية على السماع الأكثر شهرة (اسمع ) اسمع يا إسرائيل الرب إلهنا رب واحد </a:t>
            </a:r>
            <a:r>
              <a:rPr lang="ar-JO" altLang="zh-CN" sz="2800" b="1" dirty="0">
                <a:solidFill>
                  <a:srgbClr val="000000"/>
                </a:solidFill>
                <a:latin typeface="Arial" pitchFamily="34" charset="0"/>
                <a:ea typeface="SimSun" charset="0"/>
                <a:cs typeface="Arial" pitchFamily="34" charset="0"/>
              </a:rPr>
              <a:t>(6: 4)</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a:t>
            </a:r>
          </a:p>
          <a:p>
            <a:pPr marL="457200" marR="0" lvl="0" indent="-457200" algn="r" defTabSz="914400" rtl="0" eaLnBrk="0" fontAlgn="base" latinLnBrk="0" hangingPunct="0">
              <a:lnSpc>
                <a:spcPct val="100000"/>
              </a:lnSpc>
              <a:spcBef>
                <a:spcPct val="50000"/>
              </a:spcBef>
              <a:spcAft>
                <a:spcPct val="0"/>
              </a:spcAft>
              <a:buClrTx/>
              <a:buSzTx/>
              <a:tabLst/>
              <a:defRPr/>
            </a:pPr>
            <a:r>
              <a:rPr kumimoji="0" lang="ar-JO"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ت. هذه السفر الأخير لموسى يحتوي الوصية العظمى – أي أنه على إسرائيل أن يحب الرب من كل القلب و النفس </a:t>
            </a:r>
            <a:r>
              <a:rPr kumimoji="0" lang="ar-JO" altLang="zh-CN" sz="28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و القوة (6: 5)</a:t>
            </a:r>
            <a:endParaRPr kumimoji="0" lang="en-US" altLang="zh-CN" sz="28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charset="0"/>
                <a:ea typeface="SimSun" charset="0"/>
                <a:cs typeface="SimSun" charset="0"/>
              </a:rPr>
              <a:t>الخصائص</a:t>
            </a:r>
            <a:endParaRPr kumimoji="0" lang="en-US" sz="3200" dirty="0">
              <a:latin typeface="Arial" charset="0"/>
              <a:ea typeface="SimSun" charset="0"/>
              <a:cs typeface="SimSun"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72068" name="Text Box 4"/>
          <p:cNvSpPr txBox="1">
            <a:spLocks noChangeArrowheads="1"/>
          </p:cNvSpPr>
          <p:nvPr/>
        </p:nvSpPr>
        <p:spPr bwMode="auto">
          <a:xfrm>
            <a:off x="0" y="1547813"/>
            <a:ext cx="9144000" cy="37548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itchFamily="34" charset="0"/>
                <a:ea typeface="SimSun" charset="0"/>
                <a:cs typeface="Arial" pitchFamily="34" charset="0"/>
              </a:rPr>
              <a:t>ث. هذا السفر هو أول كتابة تشير إلى الضيقة العظيمة (4: 29-31)</a:t>
            </a:r>
            <a:endPar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itchFamily="34" charset="0"/>
                <a:ea typeface="SimSun" charset="0"/>
                <a:cs typeface="Arial" pitchFamily="34" charset="0"/>
              </a:rPr>
              <a:t>ج. امتحان تحديد الأنبياء الحقيقيين و الأنبياء الكذبة موجود فقط في تثنية (18: 20-22)</a:t>
            </a:r>
            <a:endPar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itchFamily="34" charset="0"/>
                <a:ea typeface="SimSun" charset="0"/>
                <a:cs typeface="Arial" pitchFamily="34" charset="0"/>
              </a:rPr>
              <a:t>ح. يوضح سفر التثنية عهد الأرض أكثر من أي سفر آخر في الكتاب المقدس (الإصحاحات 29-30)</a:t>
            </a:r>
            <a: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lvl="0" algn="r">
              <a:spcBef>
                <a:spcPct val="50000"/>
              </a:spcBef>
              <a:defRPr/>
            </a:pPr>
            <a:r>
              <a:rPr lang="ar-JO" sz="2800" b="1" dirty="0">
                <a:latin typeface="Arial" panose="020B0604020202020204" pitchFamily="34" charset="0"/>
                <a:cs typeface="Arial" panose="020B0604020202020204" pitchFamily="34" charset="0"/>
              </a:rPr>
              <a:t>خ. الهيكل فريد من نوعه في الكتاب المقدس لأنه يتبع عن كثب نمطًا مشابهًا (ولكن ليس متطابقًا) لمعاهدة التبعية في القرن الخامس عشر.</a:t>
            </a:r>
            <a:endPar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099" name="Text Box 3"/>
          <p:cNvSpPr txBox="1">
            <a:spLocks noChangeArrowheads="1"/>
          </p:cNvSpPr>
          <p:nvPr/>
        </p:nvSpPr>
        <p:spPr bwMode="auto">
          <a:xfrm>
            <a:off x="9906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الأولى</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6" name="Text Box 10"/>
          <p:cNvSpPr txBox="1">
            <a:spLocks noChangeArrowheads="1"/>
          </p:cNvSpPr>
          <p:nvPr/>
        </p:nvSpPr>
        <p:spPr bwMode="auto">
          <a:xfrm>
            <a:off x="7162800" y="787400"/>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الرابعة</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31-34</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تاريخي</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9" name="Text Box 13"/>
          <p:cNvSpPr txBox="1">
            <a:spLocks noChangeArrowheads="1"/>
          </p:cNvSpPr>
          <p:nvPr/>
        </p:nvSpPr>
        <p:spPr bwMode="auto">
          <a:xfrm rot="21591997">
            <a:off x="5796232" y="842599"/>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الثالثة</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27-30</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المسيح : النبي</a:t>
            </a:r>
            <a:endParaRPr kumimoji="0" lang="en-US" sz="3200" b="1" i="0"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تثنية 18: 18-19</a:t>
            </a:r>
            <a:endParaRPr kumimoji="0" lang="en-US" sz="2800" b="1" i="0"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4" name="Text Box 18"/>
          <p:cNvSpPr txBox="1">
            <a:spLocks noChangeArrowheads="1"/>
          </p:cNvSpPr>
          <p:nvPr/>
        </p:nvSpPr>
        <p:spPr bwMode="auto">
          <a:xfrm>
            <a:off x="3352800" y="787400"/>
            <a:ext cx="1895475"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الثانية</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5-26</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2" name="Text Box 26"/>
          <p:cNvSpPr txBox="1">
            <a:spLocks noChangeArrowheads="1"/>
          </p:cNvSpPr>
          <p:nvPr/>
        </p:nvSpPr>
        <p:spPr bwMode="auto">
          <a:xfrm rot="16985217">
            <a:off x="178524" y="3350607"/>
            <a:ext cx="319878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a:spcBef>
                <a:spcPct val="50000"/>
              </a:spcBef>
              <a:defRPr/>
            </a:pPr>
            <a:r>
              <a:rPr lang="ar-JO" sz="2800" b="1" dirty="0">
                <a:solidFill>
                  <a:schemeClr val="bg1"/>
                </a:solidFill>
                <a:latin typeface="Arial" panose="020B0604020202020204" pitchFamily="34" charset="0"/>
                <a:cs typeface="Arial" panose="020B0604020202020204" pitchFamily="34" charset="0"/>
              </a:rPr>
              <a:t>مقدمة 1: 6-4: 49</a:t>
            </a:r>
            <a:endParaRPr kumimoji="0" lang="en-US" sz="28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516123" name="Text Box 27"/>
          <p:cNvSpPr txBox="1">
            <a:spLocks noChangeArrowheads="1"/>
          </p:cNvSpPr>
          <p:nvPr/>
        </p:nvSpPr>
        <p:spPr bwMode="auto">
          <a:xfrm rot="16985217">
            <a:off x="1520593" y="3130091"/>
            <a:ext cx="316998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عامة            </a:t>
            </a:r>
            <a:r>
              <a:rPr lang="ar-JO" sz="2800" b="1" dirty="0">
                <a:solidFill>
                  <a:srgbClr val="FFFFFF"/>
                </a:solidFill>
                <a:latin typeface="Arial" panose="020B0604020202020204" pitchFamily="34" charset="0"/>
                <a:cs typeface="Arial" panose="020B0604020202020204" pitchFamily="34" charset="0"/>
              </a:rPr>
              <a:t>  5-11</a:t>
            </a:r>
            <a:endPar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4" name="Text Box 28"/>
          <p:cNvSpPr txBox="1">
            <a:spLocks noChangeArrowheads="1"/>
          </p:cNvSpPr>
          <p:nvPr/>
        </p:nvSpPr>
        <p:spPr bwMode="auto">
          <a:xfrm rot="16985217">
            <a:off x="3114225" y="3172587"/>
            <a:ext cx="3255743"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خاصة            12-26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5" name="Text Box 29"/>
          <p:cNvSpPr txBox="1">
            <a:spLocks noChangeArrowheads="1"/>
          </p:cNvSpPr>
          <p:nvPr/>
        </p:nvSpPr>
        <p:spPr bwMode="auto">
          <a:xfrm rot="16985217">
            <a:off x="4515081" y="3323420"/>
            <a:ext cx="322339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6" name="Text Box 30"/>
          <p:cNvSpPr txBox="1">
            <a:spLocks noChangeArrowheads="1"/>
          </p:cNvSpPr>
          <p:nvPr/>
        </p:nvSpPr>
        <p:spPr bwMode="auto">
          <a:xfrm rot="16985217">
            <a:off x="5766884" y="3349120"/>
            <a:ext cx="327679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الوداع</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الموت</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تشريعي</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عظات موسى</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نبوي</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2" name="Text Box 46"/>
          <p:cNvSpPr txBox="1">
            <a:spLocks noChangeArrowheads="1"/>
          </p:cNvSpPr>
          <p:nvPr/>
        </p:nvSpPr>
        <p:spPr bwMode="auto">
          <a:xfrm rot="16985217">
            <a:off x="-503226" y="3335460"/>
            <a:ext cx="3188316"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الديباجة 1: 1-5</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282" name="Title 46"/>
          <p:cNvSpPr>
            <a:spLocks noGrp="1"/>
          </p:cNvSpPr>
          <p:nvPr>
            <p:ph type="title" idx="4294967295"/>
          </p:nvPr>
        </p:nvSpPr>
        <p:spPr>
          <a:xfrm>
            <a:off x="-76200" y="0"/>
            <a:ext cx="2667000" cy="533400"/>
          </a:xfrm>
        </p:spPr>
        <p:txBody>
          <a:bodyPr/>
          <a:lstStyle/>
          <a:p>
            <a:r>
              <a:rPr lang="ar-JO" sz="2800" dirty="0">
                <a:solidFill>
                  <a:schemeClr val="bg1"/>
                </a:solidFill>
                <a:latin typeface="Arial" panose="020B0604020202020204" pitchFamily="34" charset="0"/>
                <a:ea typeface="ＭＳ Ｐゴシック" charset="0"/>
                <a:cs typeface="Arial" panose="020B0604020202020204" pitchFamily="34" charset="0"/>
              </a:rPr>
              <a:t>مخطط السفر</a:t>
            </a:r>
            <a:endParaRPr lang="en-US" sz="2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الديباجة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مقدمة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مقدمة : إطار تاريخي / موسى كوسيط العهد (1: 1-4)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مقدمة تاريخية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تاريخ تعاملات الملك مع التابع</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الأولى : مقدمة تاريخية (1: 5-4: 43)</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الشرط العام</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دعوة إلى الولاء الصادق للملك</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الثانية : التزامات العهد (4: 44- 11: 32)</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 الشروط الخاصة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القوانين التفصيلية المطلوبة من التابع لإظهار الولاء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استكمال العظة الثانية : قوانين خاصة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12-26)</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Black" charset="0"/>
                <a:ea typeface="SimSun" charset="0"/>
                <a:cs typeface="SimSun" charset="0"/>
              </a:rPr>
              <a:t>تنسيق اتفاقية التبعية</a:t>
            </a:r>
            <a:endParaRPr kumimoji="0" lang="en-US" dirty="0">
              <a:solidFill>
                <a:schemeClr val="accent2"/>
              </a:solidFill>
              <a:latin typeface="Arial Black" charset="0"/>
              <a:ea typeface="ＭＳ Ｐゴシック" charset="0"/>
              <a:cs typeface="ＭＳ Ｐゴシック"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dirty="0">
                <a:solidFill>
                  <a:schemeClr val="tx1"/>
                </a:solidFill>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kumimoji="0" lang="en-US" sz="1100" b="1" i="0" u="none" strike="noStrike" kern="1200" cap="none" spc="0" normalizeH="0" baseline="0" noProof="0" dirty="0">
              <a:ln>
                <a:noFill/>
              </a:ln>
              <a:solidFill>
                <a:schemeClr val="tx1"/>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28966033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dirty="0">
                <a:solidFill>
                  <a:schemeClr val="tx1"/>
                </a:solidFill>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lang="en-US" sz="1100" b="1" dirty="0">
              <a:solidFill>
                <a:schemeClr val="tx1"/>
              </a:solidFill>
              <a:ea typeface="ＭＳ Ｐゴシック" charset="0"/>
            </a:endParaRP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 الشهود الإلهيين</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دعوة الآلهة للشهادة على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شهادة السماء و الأرض بسبب عدم وجود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(4: 26، 30: 19، 31: 28، 32: 1)</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6. البركات و اللعنات</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نتائج طاعة و عصيان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الثالثة :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البركات و اللعنات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27-28)</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الرابعة</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ملخص 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29-30)</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السرد / العظات</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انتقال وساطة العهد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من موسى إلى يشوع</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31-34)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Black" charset="0"/>
                <a:ea typeface="SimSun" charset="0"/>
                <a:cs typeface="SimSun" charset="0"/>
              </a:rPr>
              <a:t>تنسيق اتفاقية التبعية</a:t>
            </a:r>
            <a:endParaRPr kumimoji="0" lang="en-US"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477549973"/>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Black" charset="0"/>
                <a:ea typeface="SimSun" charset="0"/>
                <a:cs typeface="SimSun" charset="0"/>
              </a:rPr>
              <a:t>عهد سيناء و تجديده</a:t>
            </a:r>
            <a:endParaRPr kumimoji="0" lang="en-US" sz="2800" b="1"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1600" b="1" dirty="0">
                <a:solidFill>
                  <a:srgbClr val="FFFFFF"/>
                </a:solidFill>
                <a:latin typeface="Arial" charset="0"/>
                <a:cs typeface="Arial"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لوك 6251</a:t>
            </a:r>
            <a:endPar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986585398"/>
              </p:ext>
            </p:extLst>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600114">
                <a:tc>
                  <a:txBody>
                    <a:bodyPr/>
                    <a:lstStyle/>
                    <a:p>
                      <a:pPr algn="ctr"/>
                      <a:r>
                        <a:rPr lang="ar-JO" b="1" dirty="0"/>
                        <a:t>1.</a:t>
                      </a:r>
                      <a:r>
                        <a:rPr lang="ar-JO" b="1" baseline="0" dirty="0"/>
                        <a:t> العنوان / الديباجة</a:t>
                      </a:r>
                    </a:p>
                    <a:p>
                      <a:pPr algn="ctr"/>
                      <a:r>
                        <a:rPr lang="ar-JO" b="1" dirty="0"/>
                        <a:t>خر 20: 1 و تكلم الرب لكل هذه الكلمات قائلاً</a:t>
                      </a:r>
                      <a:endParaRPr lang="en-US" b="1" dirty="0"/>
                    </a:p>
                  </a:txBody>
                  <a:tcPr/>
                </a:tc>
                <a:tc>
                  <a:txBody>
                    <a:bodyPr/>
                    <a:lstStyle/>
                    <a:p>
                      <a:pPr algn="ctr"/>
                      <a:r>
                        <a:rPr lang="ar-JO" b="1" dirty="0"/>
                        <a:t>1. العنوان / الديباجة. تثنية. 1: 1-5. هذه هي الكلمات التي قالها موسى ... (5 آيات) قائلًا: ...</a:t>
                      </a:r>
                      <a:endParaRPr lang="en-US" b="1" dirty="0"/>
                    </a:p>
                  </a:txBody>
                  <a:tcPr/>
                </a:tc>
                <a:tc>
                  <a:txBody>
                    <a:bodyPr/>
                    <a:lstStyle/>
                    <a:p>
                      <a:pPr algn="ctr"/>
                      <a:r>
                        <a:rPr lang="ar-JO" b="1" dirty="0"/>
                        <a:t>1. العنوان / الديباجة. يش. 24: 2. هكذا يقول يهوه ، إله إسرائيل: ...</a:t>
                      </a:r>
                      <a:endParaRPr lang="en-US" b="1" dirty="0"/>
                    </a:p>
                  </a:txBody>
                  <a:tcPr/>
                </a:tc>
                <a:extLst>
                  <a:ext uri="{0D108BD9-81ED-4DB2-BD59-A6C34878D82A}">
                    <a16:rowId xmlns:a16="http://schemas.microsoft.com/office/drawing/2014/main" val="106065367"/>
                  </a:ext>
                </a:extLst>
              </a:tr>
              <a:tr h="1900135">
                <a:tc>
                  <a:txBody>
                    <a:bodyPr/>
                    <a:lstStyle/>
                    <a:p>
                      <a:pPr algn="ctr"/>
                      <a:r>
                        <a:rPr lang="en-US" b="1" dirty="0"/>
                        <a:t>﻿</a:t>
                      </a:r>
                      <a:r>
                        <a:rPr lang="ar-JO" b="1" dirty="0"/>
                        <a:t>2. مقدمة تاريخية</a:t>
                      </a:r>
                    </a:p>
                    <a:p>
                      <a:pPr algn="ctr"/>
                      <a:r>
                        <a:rPr lang="ar-JO" b="1" dirty="0"/>
                        <a:t>20: 2 أنا الرب إلهك الذي أخرجك من مصر (عدد واحد)</a:t>
                      </a:r>
                      <a:endParaRPr lang="en-US" b="1" dirty="0"/>
                    </a:p>
                  </a:txBody>
                  <a:tcPr/>
                </a:tc>
                <a:tc>
                  <a:txBody>
                    <a:bodyPr/>
                    <a:lstStyle/>
                    <a:p>
                      <a:pPr algn="ctr"/>
                      <a:r>
                        <a:rPr lang="en-US" b="1" dirty="0"/>
                        <a:t>﻿</a:t>
                      </a:r>
                      <a:r>
                        <a:rPr lang="ar-JO" b="1" dirty="0"/>
                        <a:t>2. مقدمة تاريخية. 1: 6-3: 29. يهوه خاطبنا إلهنا قائلاً: (التاريخ سيناء لموآب ؛ الآيات</a:t>
                      </a:r>
                      <a:r>
                        <a:rPr lang="ar-JO" b="1" baseline="0" dirty="0"/>
                        <a:t> </a:t>
                      </a:r>
                      <a:r>
                        <a:rPr lang="ar-JO" b="1" dirty="0"/>
                        <a:t>40 + 37 + 29).</a:t>
                      </a:r>
                      <a:endParaRPr lang="en-US" b="1" dirty="0"/>
                    </a:p>
                  </a:txBody>
                  <a:tcPr/>
                </a:tc>
                <a:tc>
                  <a:txBody>
                    <a:bodyPr/>
                    <a:lstStyle/>
                    <a:p>
                      <a:pPr algn="ctr"/>
                      <a:r>
                        <a:rPr lang="en-US" b="1" dirty="0"/>
                        <a:t>﻿</a:t>
                      </a:r>
                      <a:r>
                        <a:rPr lang="ar-JO" b="1" dirty="0"/>
                        <a:t>2. مقدمة تاريخية. 24: 2 ب -13. الأجداد ، تارح ، إبراهيم ، إلخ ، وصولاً إلى مغادرة مصر لأرض جديدة (12 آية)</a:t>
                      </a:r>
                      <a:endParaRPr lang="en-US" b="1" dirty="0"/>
                    </a:p>
                  </a:txBody>
                  <a:tcPr/>
                </a:tc>
                <a:extLst>
                  <a:ext uri="{0D108BD9-81ED-4DB2-BD59-A6C34878D82A}">
                    <a16:rowId xmlns:a16="http://schemas.microsoft.com/office/drawing/2014/main" val="3500315799"/>
                  </a:ext>
                </a:extLst>
              </a:tr>
              <a:tr h="1600114">
                <a:tc>
                  <a:txBody>
                    <a:bodyPr/>
                    <a:lstStyle/>
                    <a:p>
                      <a:pPr algn="ctr"/>
                      <a:r>
                        <a:rPr lang="en-US" b="1" dirty="0"/>
                        <a:t>﻿</a:t>
                      </a:r>
                      <a:r>
                        <a:rPr lang="ar-JO" b="1" dirty="0"/>
                        <a:t>3. الشروط. </a:t>
                      </a:r>
                    </a:p>
                    <a:p>
                      <a:pPr algn="ctr"/>
                      <a:r>
                        <a:rPr lang="ar-JO" b="1" dirty="0"/>
                        <a:t>أ. أساسي: 10 "كلمات" ، 20: 3-17. </a:t>
                      </a:r>
                    </a:p>
                    <a:p>
                      <a:pPr algn="ctr"/>
                      <a:r>
                        <a:rPr lang="ar-JO" b="1" dirty="0"/>
                        <a:t>ب 1. التفاصيل: 20: 22-26 ؛ 21-23 ، 25-31 (لاويين ، انظر بعد 5)</a:t>
                      </a:r>
                      <a:endParaRPr lang="en-US" b="1" dirty="0"/>
                    </a:p>
                  </a:txBody>
                  <a:tcPr/>
                </a:tc>
                <a:tc>
                  <a:txBody>
                    <a:bodyPr/>
                    <a:lstStyle/>
                    <a:p>
                      <a:pPr algn="ctr"/>
                      <a:r>
                        <a:rPr lang="en-US" b="1" dirty="0"/>
                        <a:t>﻿</a:t>
                      </a:r>
                      <a:r>
                        <a:rPr lang="ar-JO" b="1" dirty="0"/>
                        <a:t>3. الشروط. مقدمة: 4. أ. أساسي: 5. ب. التفاصيل: ٦-١١ ، ١٢-٢٦</a:t>
                      </a:r>
                      <a:endParaRPr lang="en-US" b="1" dirty="0"/>
                    </a:p>
                  </a:txBody>
                  <a:tcPr/>
                </a:tc>
                <a:tc>
                  <a:txBody>
                    <a:bodyPr/>
                    <a:lstStyle/>
                    <a:p>
                      <a:pPr algn="ctr"/>
                      <a:r>
                        <a:rPr lang="ar-JO" b="1" dirty="0"/>
                        <a:t>3. الشروط. (الجوهر فقط): 24: 14-15 ، بالإضافة إلى الرد</a:t>
                      </a:r>
                      <a:endParaRPr lang="en-US" b="1" dirty="0"/>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3243109065"/>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Black" charset="0"/>
                <a:ea typeface="SimSun" charset="0"/>
                <a:cs typeface="SimSun" charset="0"/>
              </a:rPr>
              <a:t>عهد سيناء و تجديده</a:t>
            </a:r>
            <a:endParaRPr kumimoji="0" lang="en-US" sz="2800" b="1"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charset="0"/>
                <a:cs typeface="Arial" charset="0"/>
              </a:rPr>
              <a:t>ك. أ. كيتشن</a:t>
            </a:r>
          </a:p>
          <a:p>
            <a:pPr lvl="0" algn="ctr">
              <a:spcBef>
                <a:spcPct val="50000"/>
              </a:spcBef>
              <a:defRPr/>
            </a:pPr>
            <a:r>
              <a:rPr lang="ar-JO" sz="1600" b="1" dirty="0">
                <a:solidFill>
                  <a:srgbClr val="FFFFFF"/>
                </a:solidFill>
                <a:latin typeface="Arial" charset="0"/>
                <a:cs typeface="Arial" charset="0"/>
              </a:rPr>
              <a:t>لوك 6251</a:t>
            </a:r>
            <a:endParaRPr lang="en-US" sz="1600" b="1" dirty="0">
              <a:solidFill>
                <a:srgbClr val="FFFFFF"/>
              </a:solidFill>
              <a:latin typeface="Arial" charset="0"/>
              <a:cs typeface="Arial"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247462">
                <a:tc>
                  <a:txBody>
                    <a:bodyPr/>
                    <a:lstStyle/>
                    <a:p>
                      <a:pPr algn="ctr"/>
                      <a:r>
                        <a:rPr lang="en-US" b="1" dirty="0"/>
                        <a:t>﻿</a:t>
                      </a:r>
                      <a:r>
                        <a:rPr lang="ar-JO" b="1" dirty="0"/>
                        <a:t>4 ا. إيداع نص. 25: 6 كتاب عن التابوت (و قارن تثنية 10: 7-8)</a:t>
                      </a:r>
                      <a:endParaRPr lang="en-US" b="1" dirty="0"/>
                    </a:p>
                  </a:txBody>
                  <a:tcPr/>
                </a:tc>
                <a:tc>
                  <a:txBody>
                    <a:bodyPr/>
                    <a:lstStyle/>
                    <a:p>
                      <a:pPr algn="ctr"/>
                      <a:r>
                        <a:rPr lang="en-US" b="1" dirty="0"/>
                        <a:t>﻿</a:t>
                      </a:r>
                      <a:r>
                        <a:rPr lang="ar-JO" b="1" dirty="0"/>
                        <a:t>4 ا. إيداع نص. 31: 9 ، 24-26. كتاب من قبل آرك</a:t>
                      </a:r>
                      <a:endParaRPr lang="en-US" b="1" dirty="0"/>
                    </a:p>
                  </a:txBody>
                  <a:tcPr/>
                </a:tc>
                <a:tc>
                  <a:txBody>
                    <a:bodyPr/>
                    <a:lstStyle/>
                    <a:p>
                      <a:pPr algn="ctr"/>
                      <a:r>
                        <a:rPr lang="ar-JO" b="1" dirty="0"/>
                        <a:t>4أ. إيداع نص، 24: 26 – في كتاب</a:t>
                      </a:r>
                      <a:endParaRPr lang="en-US" b="1" dirty="0"/>
                    </a:p>
                  </a:txBody>
                  <a:tcPr/>
                </a:tc>
                <a:extLst>
                  <a:ext uri="{0D108BD9-81ED-4DB2-BD59-A6C34878D82A}">
                    <a16:rowId xmlns:a16="http://schemas.microsoft.com/office/drawing/2014/main" val="1458077151"/>
                  </a:ext>
                </a:extLst>
              </a:tr>
              <a:tr h="1247462">
                <a:tc>
                  <a:txBody>
                    <a:bodyPr/>
                    <a:lstStyle/>
                    <a:p>
                      <a:pPr algn="ctr"/>
                      <a:r>
                        <a:rPr lang="ar-JO" b="1" dirty="0"/>
                        <a:t>4 ب. القراءة. (راجع خروج 24: 7)</a:t>
                      </a:r>
                      <a:endParaRPr lang="en-US" b="1" dirty="0"/>
                    </a:p>
                  </a:txBody>
                  <a:tcPr/>
                </a:tc>
                <a:tc>
                  <a:txBody>
                    <a:bodyPr/>
                    <a:lstStyle/>
                    <a:p>
                      <a:pPr algn="ctr"/>
                      <a:r>
                        <a:rPr lang="ar-JO" b="1" dirty="0"/>
                        <a:t>4 ب. القراءة. ٣١: ٢٦ - كتاب ؛ 31: 19-22 ، نشيد (في 32)</a:t>
                      </a:r>
                      <a:endParaRPr lang="en-US" b="1" dirty="0"/>
                    </a:p>
                  </a:txBody>
                  <a:tcPr/>
                </a:tc>
                <a:tc>
                  <a:txBody>
                    <a:bodyPr/>
                    <a:lstStyle/>
                    <a:p>
                      <a:pPr algn="ctr"/>
                      <a:r>
                        <a:rPr lang="ar-JO" b="1" i="1" dirty="0"/>
                        <a:t>4ب. القراءة -</a:t>
                      </a:r>
                      <a:endParaRPr lang="en-US" b="1" dirty="0"/>
                    </a:p>
                  </a:txBody>
                  <a:tcPr/>
                </a:tc>
                <a:extLst>
                  <a:ext uri="{0D108BD9-81ED-4DB2-BD59-A6C34878D82A}">
                    <a16:rowId xmlns:a16="http://schemas.microsoft.com/office/drawing/2014/main" val="4202913281"/>
                  </a:ext>
                </a:extLst>
              </a:tr>
              <a:tr h="1247462">
                <a:tc>
                  <a:txBody>
                    <a:bodyPr/>
                    <a:lstStyle/>
                    <a:p>
                      <a:pPr algn="ctr"/>
                      <a:r>
                        <a:rPr lang="en-US" b="1" dirty="0"/>
                        <a:t>﻿</a:t>
                      </a:r>
                      <a:r>
                        <a:rPr lang="ar-JO" b="1" dirty="0"/>
                        <a:t>5. شاهد. 24: 4 (12 لوحة)</a:t>
                      </a:r>
                      <a:endParaRPr lang="en-US" b="1" dirty="0"/>
                    </a:p>
                  </a:txBody>
                  <a:tcPr/>
                </a:tc>
                <a:tc>
                  <a:txBody>
                    <a:bodyPr/>
                    <a:lstStyle/>
                    <a:p>
                      <a:pPr algn="ctr"/>
                      <a:r>
                        <a:rPr lang="ar-JO" b="1" dirty="0"/>
                        <a:t>5.</a:t>
                      </a:r>
                      <a:r>
                        <a:rPr lang="ar-JO" b="1" baseline="0" dirty="0"/>
                        <a:t> شاهد، 31: 26 – كتاب، 31: 19-22، نشيد (في 32)</a:t>
                      </a:r>
                      <a:endParaRPr lang="en-US" b="1" dirty="0"/>
                    </a:p>
                  </a:txBody>
                  <a:tcPr/>
                </a:tc>
                <a:tc>
                  <a:txBody>
                    <a:bodyPr/>
                    <a:lstStyle/>
                    <a:p>
                      <a:pPr algn="ctr"/>
                      <a:r>
                        <a:rPr lang="ar-JO" b="1" dirty="0"/>
                        <a:t>5. شاهد،</a:t>
                      </a:r>
                      <a:r>
                        <a:rPr lang="ar-JO" b="1" baseline="0" dirty="0"/>
                        <a:t> 24: 22 (شخص) 27 (لوحة)</a:t>
                      </a:r>
                      <a:endParaRPr lang="en-US" b="1" dirty="0"/>
                    </a:p>
                  </a:txBody>
                  <a:tcPr/>
                </a:tc>
                <a:extLst>
                  <a:ext uri="{0D108BD9-81ED-4DB2-BD59-A6C34878D82A}">
                    <a16:rowId xmlns:a16="http://schemas.microsoft.com/office/drawing/2014/main" val="2905440337"/>
                  </a:ext>
                </a:extLst>
              </a:tr>
              <a:tr h="1247462">
                <a:tc>
                  <a:txBody>
                    <a:bodyPr/>
                    <a:lstStyle/>
                    <a:p>
                      <a:pPr algn="ctr"/>
                      <a:r>
                        <a:rPr lang="ar-JO" b="1" dirty="0"/>
                        <a:t>(3. الشروط ، تابع) ب 2. التفاصيل (تابع) لا 11-20 ؛ 27</a:t>
                      </a:r>
                      <a:endParaRPr lang="en-US" b="1" dirty="0"/>
                    </a:p>
                  </a:txBody>
                  <a:tcPr/>
                </a:tc>
                <a:tc>
                  <a:txBody>
                    <a:bodyPr/>
                    <a:lstStyle/>
                    <a:p>
                      <a:pPr algn="ctr"/>
                      <a:endParaRPr lang="en-US" b="1" dirty="0"/>
                    </a:p>
                  </a:txBody>
                  <a:tcPr/>
                </a:tc>
                <a:tc>
                  <a:txBody>
                    <a:bodyPr/>
                    <a:lstStyle/>
                    <a:p>
                      <a:pPr algn="ctr"/>
                      <a:endParaRPr lang="en-US" b="1"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935619664"/>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حث موسى إسرائيل على </a:t>
            </a:r>
            <a:r>
              <a:rPr kumimoji="0" lang="ar-JO" sz="44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تجديد</a:t>
            </a:r>
            <a:r>
              <a:rPr kumimoji="0" lang="ar-JO"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الطاعة لعهد سيناء ليسلكوا كممثلي مملكة الله في كنعان لبركة كل العالم</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a:t>
            </a: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Black" charset="0"/>
                <a:ea typeface="SimSun" charset="0"/>
                <a:cs typeface="SimSun" charset="0"/>
              </a:rPr>
              <a:t>عهد سيناء و تجديده</a:t>
            </a:r>
            <a:endParaRPr kumimoji="0" lang="en-US" sz="2800" b="1"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charset="0"/>
                <a:cs typeface="Arial" charset="0"/>
              </a:rPr>
              <a:t>ك. أ. كيتشن</a:t>
            </a:r>
          </a:p>
          <a:p>
            <a:pPr lvl="0" algn="ctr">
              <a:spcBef>
                <a:spcPct val="50000"/>
              </a:spcBef>
              <a:defRPr/>
            </a:pPr>
            <a:r>
              <a:rPr lang="ar-JO" sz="1600" b="1" dirty="0">
                <a:solidFill>
                  <a:srgbClr val="FFFFFF"/>
                </a:solidFill>
                <a:latin typeface="Arial" charset="0"/>
                <a:cs typeface="Arial" charset="0"/>
              </a:rPr>
              <a:t>لوك 6251</a:t>
            </a:r>
            <a:endParaRPr lang="en-US" sz="1600" b="1" dirty="0">
              <a:solidFill>
                <a:srgbClr val="FFFFFF"/>
              </a:solidFill>
              <a:latin typeface="Arial" charset="0"/>
              <a:cs typeface="Arial"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25592451"/>
              </p:ext>
            </p:extLst>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pPr marL="0" algn="ctr" defTabSz="457200" rtl="0" eaLnBrk="1" latinLnBrk="0" hangingPunct="1"/>
                      <a:r>
                        <a:rPr lang="ar-JO" sz="2400" b="1" kern="1200" dirty="0">
                          <a:solidFill>
                            <a:schemeClr val="lt1"/>
                          </a:solidFill>
                          <a:latin typeface="+mn-lt"/>
                          <a:ea typeface="+mn-ea"/>
                          <a:cs typeface="+mn-cs"/>
                        </a:rPr>
                        <a:t>خروج - لاويين</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تثنية</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يشوع 24</a:t>
                      </a:r>
                      <a:endParaRPr lang="en-US" sz="2400" b="1" kern="1200" dirty="0">
                        <a:solidFill>
                          <a:schemeClr val="lt1"/>
                        </a:solidFill>
                        <a:latin typeface="+mn-lt"/>
                        <a:ea typeface="+mn-ea"/>
                        <a:cs typeface="+mn-cs"/>
                      </a:endParaRPr>
                    </a:p>
                  </a:txBody>
                  <a:tcPr anchor="ctr"/>
                </a:tc>
                <a:extLst>
                  <a:ext uri="{0D108BD9-81ED-4DB2-BD59-A6C34878D82A}">
                    <a16:rowId xmlns:a16="http://schemas.microsoft.com/office/drawing/2014/main" val="3110243780"/>
                  </a:ext>
                </a:extLst>
              </a:tr>
              <a:tr h="1623383">
                <a:tc>
                  <a:txBody>
                    <a:bodyPr/>
                    <a:lstStyle/>
                    <a:p>
                      <a:pPr algn="ctr"/>
                      <a:r>
                        <a:rPr lang="en-US" b="1" dirty="0">
                          <a:solidFill>
                            <a:schemeClr val="tx1"/>
                          </a:solidFill>
                        </a:rPr>
                        <a:t>﻿</a:t>
                      </a:r>
                      <a:r>
                        <a:rPr lang="ar-JO" b="1" dirty="0">
                          <a:solidFill>
                            <a:schemeClr val="tx1"/>
                          </a:solidFill>
                        </a:rPr>
                        <a:t>6 ب. بركات - طاعة لا 26: 3-13 (باختصار) إذا اتبعت كلامي ، سأرسل ... السلام (إلخ)</a:t>
                      </a:r>
                      <a:endParaRPr lang="en-US" b="1" dirty="0">
                        <a:solidFill>
                          <a:schemeClr val="tx1"/>
                        </a:solidFill>
                      </a:endParaRPr>
                    </a:p>
                  </a:txBody>
                  <a:tcPr/>
                </a:tc>
                <a:tc>
                  <a:txBody>
                    <a:bodyPr/>
                    <a:lstStyle/>
                    <a:p>
                      <a:pPr algn="ctr"/>
                      <a:r>
                        <a:rPr lang="ar-JO" b="1" dirty="0">
                          <a:solidFill>
                            <a:schemeClr val="tx1"/>
                          </a:solidFill>
                        </a:rPr>
                        <a:t>6 ب. بركات - الطاعة 28: 1-14 (باختصار) إذا أطعت ، تكون مباركاً ...</a:t>
                      </a:r>
                      <a:endParaRPr lang="en-US" b="1" dirty="0">
                        <a:solidFill>
                          <a:schemeClr val="tx1"/>
                        </a:solidFill>
                      </a:endParaRPr>
                    </a:p>
                  </a:txBody>
                  <a:tcPr/>
                </a:tc>
                <a:tc>
                  <a:txBody>
                    <a:bodyPr/>
                    <a:lstStyle/>
                    <a:p>
                      <a:pPr algn="ctr"/>
                      <a:r>
                        <a:rPr lang="ar-JO" b="1" dirty="0">
                          <a:solidFill>
                            <a:schemeClr val="tx1"/>
                          </a:solidFill>
                        </a:rPr>
                        <a:t>6 ب. بركات</a:t>
                      </a:r>
                      <a:r>
                        <a:rPr lang="ar-JO" b="1" baseline="0" dirty="0">
                          <a:solidFill>
                            <a:schemeClr val="tx1"/>
                          </a:solidFill>
                        </a:rPr>
                        <a:t> </a:t>
                      </a:r>
                      <a:r>
                        <a:rPr lang="ar-JO" b="1" dirty="0">
                          <a:solidFill>
                            <a:schemeClr val="tx1"/>
                          </a:solidFill>
                        </a:rPr>
                        <a:t>- الطاعة (ضمنيًا في 24:20 ج ، "بعد أن أحسن إليك")</a:t>
                      </a:r>
                      <a:endParaRPr lang="en-US" b="1" dirty="0">
                        <a:solidFill>
                          <a:schemeClr val="tx1"/>
                        </a:solidFill>
                      </a:endParaRPr>
                    </a:p>
                  </a:txBody>
                  <a:tcPr/>
                </a:tc>
                <a:extLst>
                  <a:ext uri="{0D108BD9-81ED-4DB2-BD59-A6C34878D82A}">
                    <a16:rowId xmlns:a16="http://schemas.microsoft.com/office/drawing/2014/main" val="1458077151"/>
                  </a:ext>
                </a:extLst>
              </a:tr>
              <a:tr h="1153482">
                <a:tc>
                  <a:txBody>
                    <a:bodyPr/>
                    <a:lstStyle/>
                    <a:p>
                      <a:pPr algn="ctr"/>
                      <a:r>
                        <a:rPr lang="en-US" b="1" dirty="0">
                          <a:solidFill>
                            <a:schemeClr val="tx1"/>
                          </a:solidFill>
                        </a:rPr>
                        <a:t>﻿</a:t>
                      </a:r>
                      <a:r>
                        <a:rPr lang="ar-JO" b="1" dirty="0">
                          <a:solidFill>
                            <a:schemeClr val="tx1"/>
                          </a:solidFill>
                        </a:rPr>
                        <a:t>6ت. لعنات – عصيان لا 26: 14-43 (27 آية)</a:t>
                      </a:r>
                      <a:endParaRPr lang="en-US" b="1" dirty="0">
                        <a:solidFill>
                          <a:schemeClr val="tx1"/>
                        </a:solidFill>
                      </a:endParaRPr>
                    </a:p>
                  </a:txBody>
                  <a:tcPr/>
                </a:tc>
                <a:tc>
                  <a:txBody>
                    <a:bodyPr/>
                    <a:lstStyle/>
                    <a:p>
                      <a:pPr algn="ctr"/>
                      <a:r>
                        <a:rPr lang="ar-JO" b="1" dirty="0">
                          <a:solidFill>
                            <a:schemeClr val="tx1"/>
                          </a:solidFill>
                        </a:rPr>
                        <a:t>6 ج. اللعنات. - العصيان 28: 15-68 (53 آية)</a:t>
                      </a:r>
                      <a:endParaRPr lang="en-US" b="1" dirty="0">
                        <a:solidFill>
                          <a:schemeClr val="tx1"/>
                        </a:solidFill>
                      </a:endParaRPr>
                    </a:p>
                  </a:txBody>
                  <a:tcPr/>
                </a:tc>
                <a:tc>
                  <a:txBody>
                    <a:bodyPr/>
                    <a:lstStyle/>
                    <a:p>
                      <a:pPr algn="ctr"/>
                      <a:r>
                        <a:rPr lang="ar-JO" b="1" dirty="0">
                          <a:solidFill>
                            <a:schemeClr val="tx1"/>
                          </a:solidFill>
                        </a:rPr>
                        <a:t>6ت. اللعنات – العصيان24: 19-20</a:t>
                      </a:r>
                      <a:endParaRPr lang="en-US" b="1" dirty="0">
                        <a:solidFill>
                          <a:schemeClr val="tx1"/>
                        </a:solidFill>
                      </a:endParaRPr>
                    </a:p>
                  </a:txBody>
                  <a:tcPr/>
                </a:tc>
                <a:extLst>
                  <a:ext uri="{0D108BD9-81ED-4DB2-BD59-A6C34878D82A}">
                    <a16:rowId xmlns:a16="http://schemas.microsoft.com/office/drawing/2014/main" val="4202913281"/>
                  </a:ext>
                </a:extLst>
              </a:tr>
              <a:tr h="1153482">
                <a:tc>
                  <a:txBody>
                    <a:bodyPr/>
                    <a:lstStyle/>
                    <a:p>
                      <a:pPr algn="ctr"/>
                      <a:endParaRPr lang="en-US" b="1" dirty="0">
                        <a:solidFill>
                          <a:schemeClr val="tx1"/>
                        </a:solidFill>
                      </a:endParaRPr>
                    </a:p>
                  </a:txBody>
                  <a:tcPr/>
                </a:tc>
                <a:tc>
                  <a:txBody>
                    <a:bodyPr/>
                    <a:lstStyle/>
                    <a:p>
                      <a:pPr algn="ctr"/>
                      <a:r>
                        <a:rPr lang="en-US" b="1" dirty="0">
                          <a:solidFill>
                            <a:schemeClr val="tx1"/>
                          </a:solidFill>
                        </a:rPr>
                        <a:t>﻿</a:t>
                      </a:r>
                      <a:r>
                        <a:rPr lang="ar-JO" b="1" dirty="0">
                          <a:solidFill>
                            <a:schemeClr val="tx1"/>
                          </a:solidFill>
                        </a:rPr>
                        <a:t>7.</a:t>
                      </a:r>
                      <a:r>
                        <a:rPr lang="ar-JO" b="1" baseline="0" dirty="0">
                          <a:solidFill>
                            <a:schemeClr val="tx1"/>
                          </a:solidFill>
                        </a:rPr>
                        <a:t> النذور (تث 29: 12-15)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2905440337"/>
                  </a:ext>
                </a:extLst>
              </a:tr>
              <a:tr h="1153482">
                <a:tc>
                  <a:txBody>
                    <a:bodyPr/>
                    <a:lstStyle/>
                    <a:p>
                      <a:pPr algn="ctr"/>
                      <a:r>
                        <a:rPr lang="en-US" b="1" dirty="0">
                          <a:solidFill>
                            <a:schemeClr val="tx1"/>
                          </a:solidFill>
                        </a:rPr>
                        <a:t>﻿</a:t>
                      </a:r>
                      <a:r>
                        <a:rPr lang="ar-JO" b="1" dirty="0">
                          <a:solidFill>
                            <a:schemeClr val="tx1"/>
                          </a:solidFill>
                        </a:rPr>
                        <a:t>8. المراسم (خروج 24: 1-11 ، تم الوفاء بها في يش. 8: 30-35).</a:t>
                      </a:r>
                      <a:endParaRPr lang="en-US" b="1" dirty="0">
                        <a:solidFill>
                          <a:schemeClr val="tx1"/>
                        </a:solidFill>
                      </a:endParaRPr>
                    </a:p>
                  </a:txBody>
                  <a:tcPr/>
                </a:tc>
                <a:tc>
                  <a:txBody>
                    <a:bodyPr/>
                    <a:lstStyle/>
                    <a:p>
                      <a:pPr algn="ctr"/>
                      <a:r>
                        <a:rPr lang="ar-JO" b="1" dirty="0">
                          <a:solidFill>
                            <a:schemeClr val="tx1"/>
                          </a:solidFill>
                        </a:rPr>
                        <a:t>8.</a:t>
                      </a:r>
                      <a:r>
                        <a:rPr lang="ar-JO" b="1" baseline="0" dirty="0">
                          <a:solidFill>
                            <a:schemeClr val="tx1"/>
                          </a:solidFill>
                        </a:rPr>
                        <a:t> المراسم (تث 27 تم الوفاء بها في يش 8: 30-35)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363870644"/>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0"/>
            <a:ext cx="6696744" cy="1470025"/>
          </a:xfrm>
        </p:spPr>
        <p:txBody>
          <a:bodyPr/>
          <a:lstStyle/>
          <a:p>
            <a:r>
              <a:rPr lang="ar-JO" dirty="0">
                <a:latin typeface="Arial" panose="020B0604020202020204" pitchFamily="34" charset="0"/>
                <a:cs typeface="Arial" panose="020B0604020202020204" pitchFamily="34" charset="0"/>
              </a:rPr>
              <a:t>من أين جاءت</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فكرة العهد ؟</a:t>
            </a:r>
            <a:endParaRPr lang="en-US" dirty="0">
              <a:latin typeface="Arial" panose="020B0604020202020204" pitchFamily="34" charset="0"/>
              <a:cs typeface="Arial" panose="020B0604020202020204" pitchFamily="34" charset="0"/>
            </a:endParaRP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 1-2: 3</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lvl="0" algn="r">
              <a:buClr>
                <a:srgbClr val="FFFF00"/>
              </a:buClr>
              <a:defRPr/>
            </a:pPr>
            <a:r>
              <a:rPr lang="ar-JO" sz="2800" b="1" dirty="0">
                <a:latin typeface="Arial" panose="020B0604020202020204" pitchFamily="34" charset="0"/>
                <a:cs typeface="Arial" panose="020B0604020202020204" pitchFamily="34" charset="0"/>
              </a:rPr>
              <a:t>"ملك عظيم في السلطة على الحكام الأصغر ، مع خلفية تاريخية لفعل الخير لهم ، بأوامر وبركات ، ولكن أيضًا لعنة في حالة العصيان. هذه الحقائق المتعلقة برواية تكوين سفر التكوين هي مواد العهد ، وبشكل أساسي لذا."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a:off x="0" y="6396335"/>
            <a:ext cx="9144000" cy="369332"/>
          </a:xfrm>
          <a:prstGeom prst="rect">
            <a:avLst/>
          </a:prstGeom>
        </p:spPr>
        <p:txBody>
          <a:bodyPr wrap="square">
            <a:spAutoFit/>
          </a:bodyPr>
          <a:lstStyle/>
          <a:p>
            <a:pPr lvl="0" algn="ctr">
              <a:defRPr/>
            </a:pPr>
            <a:r>
              <a:rPr lang="ar-JO" sz="1800" dirty="0">
                <a:latin typeface="Arial" panose="020B0604020202020204" pitchFamily="34" charset="0"/>
                <a:cs typeface="Arial" panose="020B0604020202020204" pitchFamily="34" charset="0"/>
              </a:rPr>
              <a:t>جيفري جي نيهاوس ، "العهد: فكرة في عقل الله" ، جيتس 52 (2009): 61</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dirty="0">
                <a:solidFill>
                  <a:srgbClr val="EAEAEA"/>
                </a:solidFill>
                <a:effectLst/>
                <a:latin typeface="Arial" panose="020B0604020202020204" pitchFamily="34" charset="0"/>
                <a:ea typeface="ＭＳ Ｐゴシック" charset="0"/>
                <a:cs typeface="Arial" panose="020B0604020202020204" pitchFamily="34" charset="0"/>
              </a:rPr>
              <a:t>مواضيع مشتركة</a:t>
            </a:r>
            <a:endParaRPr lang="en-US" dirty="0">
              <a:solidFill>
                <a:srgbClr val="EAEAEA"/>
              </a:solidFill>
              <a:effectLst/>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36511" y="1196754"/>
          <a:ext cx="9180510" cy="4067783"/>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charset="0"/>
                          <a:ea typeface="ＭＳ Ｐゴシック" charset="0"/>
                          <a:cs typeface="Arial" charset="0"/>
                        </a:rPr>
                        <a:t>الموضوع</a:t>
                      </a:r>
                      <a:endParaRPr kumimoji="0" lang="en-US" sz="28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charset="0"/>
                          <a:ea typeface="ＭＳ Ｐゴシック" charset="0"/>
                          <a:cs typeface="Arial" charset="0"/>
                        </a:rPr>
                        <a:t>تثنية</a:t>
                      </a:r>
                      <a:endParaRPr kumimoji="0" lang="en-US" sz="28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charset="0"/>
                          <a:ea typeface="ＭＳ Ｐゴシック" charset="0"/>
                          <a:cs typeface="Arial" charset="0"/>
                        </a:rPr>
                        <a:t>يشوع</a:t>
                      </a:r>
                      <a:endParaRPr kumimoji="0" lang="en-US" sz="28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charset="0"/>
                          <a:ea typeface="ＭＳ Ｐゴシック" charset="0"/>
                          <a:cs typeface="Arial" charset="0"/>
                        </a:rPr>
                        <a:t>الحرب المقدسة</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charset="0"/>
                          <a:ea typeface="ＭＳ Ｐゴシック" charset="0"/>
                          <a:cs typeface="Arial" charset="0"/>
                        </a:rPr>
                        <a:t>كيف تعملها</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a:t>
                      </a:r>
                      <a:r>
                        <a:rPr kumimoji="0" lang="ar-JO" sz="2400" b="1" i="0" u="none" strike="noStrike" cap="none" normalizeH="0" baseline="0" dirty="0">
                          <a:ln>
                            <a:noFill/>
                          </a:ln>
                          <a:solidFill>
                            <a:schemeClr val="tx1"/>
                          </a:solidFill>
                          <a:effectLst/>
                          <a:latin typeface="Arial" charset="0"/>
                          <a:ea typeface="ＭＳ Ｐゴシック" charset="0"/>
                          <a:cs typeface="Arial" charset="0"/>
                        </a:rPr>
                        <a:t>مطلوبة</a:t>
                      </a:r>
                      <a:r>
                        <a:rPr kumimoji="0" lang="en-US" sz="2400" b="1" i="0" u="none" strike="noStrike" cap="none" normalizeH="0" baseline="0" dirty="0">
                          <a:ln>
                            <a:noFill/>
                          </a:ln>
                          <a:solidFill>
                            <a:schemeClr val="tx1"/>
                          </a:solidFill>
                          <a:effectLst/>
                          <a:latin typeface="Arial" charset="0"/>
                          <a:ea typeface="ＭＳ Ｐゴシック" charset="0"/>
                          <a:cs typeface="Arial"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charset="0"/>
                          <a:ea typeface="ＭＳ Ｐゴシック" charset="0"/>
                          <a:cs typeface="Arial" charset="0"/>
                        </a:rPr>
                        <a:t>كيف عملت</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a:t>
                      </a:r>
                      <a:r>
                        <a:rPr kumimoji="0" lang="ar-JO" sz="2400" b="1" i="0" u="none" strike="noStrike" cap="none" normalizeH="0" baseline="0" dirty="0">
                          <a:ln>
                            <a:noFill/>
                          </a:ln>
                          <a:solidFill>
                            <a:schemeClr val="tx1"/>
                          </a:solidFill>
                          <a:effectLst/>
                          <a:latin typeface="Arial" charset="0"/>
                          <a:ea typeface="ＭＳ Ｐゴシック" charset="0"/>
                          <a:cs typeface="Arial" charset="0"/>
                        </a:rPr>
                        <a:t>منفذة</a:t>
                      </a:r>
                      <a:r>
                        <a:rPr kumimoji="0" lang="en-US" sz="2400" b="1" i="0" u="none" strike="noStrike" cap="none" normalizeH="0" baseline="0" dirty="0">
                          <a:ln>
                            <a:noFill/>
                          </a:ln>
                          <a:solidFill>
                            <a:schemeClr val="tx1"/>
                          </a:solidFill>
                          <a:effectLst/>
                          <a:latin typeface="Arial" charset="0"/>
                          <a:ea typeface="ＭＳ Ｐゴシック" charset="0"/>
                          <a:cs typeface="Arial"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charset="0"/>
                          <a:ea typeface="ＭＳ Ｐゴシック" charset="0"/>
                          <a:cs typeface="Arial" charset="0"/>
                        </a:rPr>
                        <a:t>امتلاك كنعان</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charset="0"/>
                          <a:ea typeface="ＭＳ Ｐゴシック" charset="0"/>
                          <a:cs typeface="Arial" charset="0"/>
                        </a:rPr>
                        <a:t>تم الوعد بها</a:t>
                      </a: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charset="0"/>
                          <a:ea typeface="ＭＳ Ｐゴシック" charset="0"/>
                          <a:cs typeface="Arial" charset="0"/>
                        </a:rPr>
                        <a:t>تم امتلاكها</a:t>
                      </a: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bg1"/>
                          </a:solidFill>
                          <a:effectLst/>
                          <a:latin typeface="Arial" charset="0"/>
                          <a:ea typeface="ＭＳ Ｐゴシック" charset="0"/>
                          <a:cs typeface="Arial" charset="0"/>
                        </a:rPr>
                        <a:t>دور يشوع</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charset="0"/>
                          <a:ea typeface="ＭＳ Ｐゴシック" charset="0"/>
                          <a:cs typeface="Arial" charset="0"/>
                        </a:rPr>
                        <a:t>معين</a:t>
                      </a: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charset="0"/>
                          <a:ea typeface="ＭＳ Ｐゴシック" charset="0"/>
                          <a:cs typeface="Arial" charset="0"/>
                        </a:rPr>
                        <a:t>عامل</a:t>
                      </a: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charset="0"/>
                          <a:ea typeface="ＭＳ Ｐゴシック" charset="0"/>
                          <a:cs typeface="Arial" charset="0"/>
                        </a:rPr>
                        <a:t>ناموس موسى</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charset="0"/>
                          <a:ea typeface="ＭＳ Ｐゴシック" charset="0"/>
                          <a:cs typeface="Arial" charset="0"/>
                        </a:rPr>
                        <a:t>تم صياغته</a:t>
                      </a: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charset="0"/>
                          <a:ea typeface="ＭＳ Ｐゴシック" charset="0"/>
                          <a:cs typeface="Arial" charset="0"/>
                        </a:rPr>
                        <a:t>أعيدت صياغته</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a:t>
                      </a:r>
                      <a:r>
                        <a:rPr kumimoji="0" lang="ar-JO" sz="2400" b="1" i="0" u="none" strike="noStrike" cap="none" normalizeH="0" baseline="0" dirty="0">
                          <a:ln>
                            <a:noFill/>
                          </a:ln>
                          <a:solidFill>
                            <a:schemeClr val="tx1"/>
                          </a:solidFill>
                          <a:effectLst/>
                          <a:latin typeface="Arial" charset="0"/>
                          <a:ea typeface="ＭＳ Ｐゴシック" charset="0"/>
                          <a:cs typeface="Arial" charset="0"/>
                        </a:rPr>
                        <a:t>يش 23-24</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4409" name="Text Box 123"/>
          <p:cNvSpPr txBox="1">
            <a:spLocks noChangeArrowheads="1"/>
          </p:cNvSpPr>
          <p:nvPr/>
        </p:nvSpPr>
        <p:spPr bwMode="auto">
          <a:xfrm>
            <a:off x="8458200"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164</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823823"/>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b="1"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150561115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a:t>
            </a:r>
            <a:b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026625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a:t>
            </a:r>
            <a:b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كيف حالك روحيًا</a:t>
            </a:r>
            <a:b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الآن؟</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285819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الغرق</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337573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ما هي مفاتيح</a:t>
            </a:r>
            <a:b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338533415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b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روحيًا؟</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872434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يعظ موسى و يسجل العظات التي تشرح الناموس حتى يشجع جيل إسرائيل الجديد على </a:t>
            </a:r>
            <a:r>
              <a:rPr kumimoji="0" lang="ar-JO" sz="32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a:t>
            </a: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العهد على سيناء حتى يحصلوا على البركات في كنعان بسبب الطاعة و ليس اللعنات بسبب العصيان</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a:cs typeface="Arial"/>
              </a:rPr>
              <a:t>البيان الموجز</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147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قادش برنيع</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b="1" dirty="0">
                <a:effectLst>
                  <a:glow rad="101600">
                    <a:schemeClr val="tx1">
                      <a:alpha val="97000"/>
                    </a:schemeClr>
                  </a:glow>
                </a:effectLst>
                <a:latin typeface="Arial" charset="0"/>
              </a:rPr>
              <a:t>الترحال</a:t>
            </a:r>
            <a:br>
              <a:rPr lang="ar-JO" sz="4800" b="1" dirty="0">
                <a:effectLst>
                  <a:glow rad="101600">
                    <a:schemeClr val="tx1">
                      <a:alpha val="97000"/>
                    </a:schemeClr>
                  </a:glow>
                </a:effectLst>
                <a:latin typeface="Arial" charset="0"/>
              </a:rPr>
            </a:br>
            <a:r>
              <a:rPr lang="ar-JO" sz="4800" b="1" dirty="0">
                <a:effectLst>
                  <a:glow rad="101600">
                    <a:schemeClr val="tx1">
                      <a:alpha val="97000"/>
                    </a:schemeClr>
                  </a:glow>
                </a:effectLst>
                <a:latin typeface="Arial" charset="0"/>
              </a:rPr>
              <a:t>في البريّة</a:t>
            </a:r>
            <a:endParaRPr lang="en-US" sz="4800" b="1" dirty="0">
              <a:effectLst>
                <a:glow rad="101600">
                  <a:schemeClr val="tx1">
                    <a:alpha val="97000"/>
                  </a:schemeClr>
                </a:glow>
              </a:effectLst>
              <a:latin typeface="Arial"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موآب</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مصر</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سيناء</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935324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7" name="Text Box 9"/>
          <p:cNvSpPr txBox="1">
            <a:spLocks noChangeArrowheads="1"/>
          </p:cNvSpPr>
          <p:nvPr/>
        </p:nvSpPr>
        <p:spPr bwMode="auto">
          <a:xfrm>
            <a:off x="75587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سيناء</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قادش برنيع</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جبل هور</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b="1" dirty="0">
                <a:latin typeface="Arial" charset="0"/>
                <a:ea typeface="ＭＳ Ｐゴシック" charset="0"/>
              </a:rPr>
              <a:t>موسى في موآب</a:t>
            </a:r>
            <a:endParaRPr lang="en-US" sz="4000" b="1" dirty="0">
              <a:latin typeface="Arial" charset="0"/>
              <a:ea typeface="ＭＳ Ｐゴシック"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موآب</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"هَذَا هُوَ ٱلْكَلَامُ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 كَلَّمَ بِهِ مُوسَى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جَمِيعَ إِسْرَائِيلَ فِي عَبْرِ ٱلْأُرْدُنِّ،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ٱلْبَرِّيَّةِ فِي ٱلْعَرَبَةِ،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قُبَالَةَ سُوفَ،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بَيْنَ فَارَانَ وَتُوفَل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وَلَابَانَ وَحَضَيْرُوتَ</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وَذِي ذَهَبٍ."</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1)</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سيناء</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قادش برنيع</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الرحلة العادية</a:t>
            </a:r>
            <a:endParaRPr lang="en-US" sz="4000" b="1"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أَحَدَ عَشَرَ يَوْمًا مِنْ حُورِيبَ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عَلَى طَرِيقِ جَبَلِ سِعِيرَ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قَادَشَ بَرْنِيعَ.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فَفِي ٱلسَّنَةِ ٱلْأَرْبَعِينَ،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ٱلشَّهْرِ ٱلْحَادِي عَشَرَ فِي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ٱلْأَوَّلِ مِنَ ٱلشَّهْرِ،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كَلَّمَ مُوسَى بَنِي إِسْرَائِيلَ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حَسَبَ كُلِّ مَا أَوْصَاهُ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ٱلرَّبُّ إِلَيْهِمْ."</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2- 3)</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88556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140</a:t>
            </a:r>
            <a:endParaRPr kumimoji="0" lang="en-US" sz="24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Moody Atlas, 1</a:t>
            </a:r>
            <a:r>
              <a:rPr kumimoji="0" lang="en-US" sz="1100" b="1"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1543979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2"/>
            </p:custDataLst>
          </p:nvPr>
        </p:nvPicPr>
        <p:blipFill>
          <a:blip r:embed="rId5">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1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1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491149" y="5167313"/>
            <a:ext cx="2215671" cy="64633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1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1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dirty="0">
                <a:latin typeface="Arial" panose="020B0604020202020204" pitchFamily="34" charset="0"/>
                <a:cs typeface="Arial" panose="020B0604020202020204" pitchFamily="34" charset="0"/>
              </a:rPr>
              <a:t>أريحا</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594041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0"/>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41846630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26901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rPr>
              <a:t>تثنية</a:t>
            </a:r>
            <a:endParaRPr lang="en-US" sz="3200" dirty="0">
              <a:solidFill>
                <a:schemeClr val="tx1"/>
              </a:solidFill>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kern="1200" dirty="0">
                          <a:solidFill>
                            <a:schemeClr val="lt1"/>
                          </a:solidFill>
                          <a:effectLst/>
                          <a:latin typeface="Arial" panose="020B0604020202020204" pitchFamily="34" charset="0"/>
                          <a:ea typeface="+mn-ea"/>
                          <a:cs typeface="Arial" panose="020B0604020202020204" pitchFamily="34" charset="0"/>
                        </a:rPr>
                        <a:t>تجديد</a:t>
                      </a:r>
                      <a:r>
                        <a:rPr lang="ar-JO" sz="2400" b="1"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سيعمله</a:t>
                      </a:r>
                      <a:r>
                        <a:rPr lang="ar-JO" sz="1800" b="1" baseline="0" dirty="0">
                          <a:solidFill>
                            <a:srgbClr val="000000"/>
                          </a:solidFill>
                          <a:effectLst/>
                          <a:latin typeface="Arial" panose="020B0604020202020204" pitchFamily="34" charset="0"/>
                          <a:cs typeface="Arial" panose="020B0604020202020204" pitchFamily="34" charset="0"/>
                        </a:rPr>
                        <a:t> الله نبوياً</a:t>
                      </a:r>
                      <a:endPar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dirty="0">
                          <a:solidFill>
                            <a:srgbClr val="000000"/>
                          </a:solidFill>
                          <a:effectLst/>
                          <a:latin typeface="Arial" panose="020B0604020202020204" pitchFamily="34" charset="0"/>
                          <a:cs typeface="Arial" panose="020B0604020202020204" pitchFamily="34" charset="0"/>
                        </a:rPr>
                        <a:t>سهول</a:t>
                      </a:r>
                      <a:r>
                        <a:rPr lang="ar-JO" sz="1800" b="1" baseline="0" dirty="0">
                          <a:solidFill>
                            <a:srgbClr val="000000"/>
                          </a:solidFill>
                          <a:effectLst/>
                          <a:latin typeface="Arial" panose="020B0604020202020204" pitchFamily="34" charset="0"/>
                          <a:cs typeface="Arial" panose="020B0604020202020204" pitchFamily="34" charset="0"/>
                        </a:rPr>
                        <a:t> مؤاب</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حوالي شهر واحد</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8602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1 : 1 – 4 : 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2581715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rPr>
              <a:t>تثنية</a:t>
            </a:r>
            <a:endParaRPr lang="en-US" sz="3200" dirty="0">
              <a:solidFill>
                <a:schemeClr val="tx1"/>
              </a:solidFill>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kern="1200" dirty="0">
                          <a:solidFill>
                            <a:schemeClr val="lt1"/>
                          </a:solidFill>
                          <a:effectLst/>
                          <a:latin typeface="Arial" panose="020B0604020202020204" pitchFamily="34" charset="0"/>
                          <a:ea typeface="+mn-ea"/>
                          <a:cs typeface="Arial" panose="020B0604020202020204" pitchFamily="34" charset="0"/>
                        </a:rPr>
                        <a:t>تجديد</a:t>
                      </a:r>
                      <a:r>
                        <a:rPr lang="ar-JO" sz="2400" b="1"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ما سيعمله</a:t>
                      </a:r>
                      <a:r>
                        <a:rPr lang="ar-JO" sz="1800" b="1" baseline="0" dirty="0">
                          <a:solidFill>
                            <a:srgbClr val="000000"/>
                          </a:solidFill>
                          <a:effectLst/>
                          <a:latin typeface="Arial" panose="020B0604020202020204" pitchFamily="34" charset="0"/>
                          <a:cs typeface="Arial" panose="020B0604020202020204" pitchFamily="34" charset="0"/>
                        </a:rPr>
                        <a:t> الله نبوياً</a:t>
                      </a:r>
                      <a:endPar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dirty="0">
                          <a:solidFill>
                            <a:srgbClr val="000000"/>
                          </a:solidFill>
                          <a:effectLst/>
                          <a:latin typeface="Arial" panose="020B0604020202020204" pitchFamily="34" charset="0"/>
                          <a:cs typeface="Arial" panose="020B0604020202020204" pitchFamily="34" charset="0"/>
                        </a:rPr>
                        <a:t>سهول</a:t>
                      </a:r>
                      <a:r>
                        <a:rPr lang="ar-JO" sz="1800" b="1" baseline="0" dirty="0">
                          <a:solidFill>
                            <a:srgbClr val="000000"/>
                          </a:solidFill>
                          <a:effectLst/>
                          <a:latin typeface="Arial" panose="020B0604020202020204" pitchFamily="34" charset="0"/>
                          <a:cs typeface="Arial" panose="020B0604020202020204" pitchFamily="34" charset="0"/>
                        </a:rPr>
                        <a:t> مؤاب</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dirty="0">
                          <a:solidFill>
                            <a:srgbClr val="000000"/>
                          </a:solidFill>
                          <a:effectLst/>
                          <a:latin typeface="Arial" panose="020B0604020202020204" pitchFamily="34" charset="0"/>
                          <a:cs typeface="Arial" panose="020B0604020202020204" pitchFamily="34" charset="0"/>
                        </a:rPr>
                        <a:t>حوالي شهر واحد</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90797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a:cs typeface="Arial"/>
              </a:rPr>
              <a:t>العهد</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 صاحب السلطان ) تكلم من خلال موسى ( الوسيط ) ليجدد إسرائيل ( التابع ) للعهد الموسوي و تنبأ عن سبي إسرائيل و التوبة و الرجوع في عهد الألاض (30 : 1 -10)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42ب</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تثنية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تثنية</a:t>
            </a:r>
            <a:r>
              <a:rPr lang="en-US" sz="8800" dirty="0">
                <a:solidFill>
                  <a:schemeClr val="bg1"/>
                </a:solidFill>
                <a:latin typeface="Arial" charset="0"/>
                <a:ea typeface="Osaka" charset="0"/>
                <a:cs typeface="Arial" charset="0"/>
              </a:rPr>
              <a:t> </a:t>
            </a:r>
            <a:r>
              <a:rPr lang="ar-JO" sz="8800" dirty="0">
                <a:solidFill>
                  <a:schemeClr val="bg1"/>
                </a:solidFill>
                <a:latin typeface="Arial" charset="0"/>
                <a:ea typeface="Osaka" charset="0"/>
                <a:cs typeface="Arial" charset="0"/>
              </a:rPr>
              <a:t>1</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67061080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قادش برنيع</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b="1" dirty="0">
                <a:effectLst>
                  <a:glow rad="101600">
                    <a:schemeClr val="tx1">
                      <a:alpha val="97000"/>
                    </a:schemeClr>
                  </a:glow>
                </a:effectLst>
                <a:latin typeface="Arial" charset="0"/>
              </a:rPr>
              <a:t>الترحال</a:t>
            </a:r>
            <a:br>
              <a:rPr lang="ar-JO" sz="4800" b="1" dirty="0">
                <a:effectLst>
                  <a:glow rad="101600">
                    <a:schemeClr val="tx1">
                      <a:alpha val="97000"/>
                    </a:schemeClr>
                  </a:glow>
                </a:effectLst>
                <a:latin typeface="Arial" charset="0"/>
              </a:rPr>
            </a:br>
            <a:r>
              <a:rPr lang="ar-JO" sz="4800" b="1" dirty="0">
                <a:effectLst>
                  <a:glow rad="101600">
                    <a:schemeClr val="tx1">
                      <a:alpha val="97000"/>
                    </a:schemeClr>
                  </a:glow>
                </a:effectLst>
                <a:latin typeface="Arial" charset="0"/>
              </a:rPr>
              <a:t>في البريّة</a:t>
            </a:r>
            <a:endParaRPr lang="en-US" sz="4800" b="1" dirty="0">
              <a:effectLst>
                <a:glow rad="101600">
                  <a:schemeClr val="tx1">
                    <a:alpha val="97000"/>
                  </a:schemeClr>
                </a:glow>
              </a:effectLst>
              <a:latin typeface="Arial"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موآب</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مصر</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سيناء</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96008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grpSp>
        <p:nvGrpSpPr>
          <p:cNvPr id="286723" name="Group 1041"/>
          <p:cNvGrpSpPr>
            <a:grpSpLocks/>
          </p:cNvGrpSpPr>
          <p:nvPr/>
        </p:nvGrpSpPr>
        <p:grpSpPr bwMode="auto">
          <a:xfrm>
            <a:off x="2438400" y="1933575"/>
            <a:ext cx="4495800" cy="2901950"/>
            <a:chOff x="1536" y="1218"/>
            <a:chExt cx="2832" cy="1828"/>
          </a:xfrm>
        </p:grpSpPr>
        <p:sp>
          <p:nvSpPr>
            <p:cNvPr id="106514" name="Text Box 1042"/>
            <p:cNvSpPr txBox="1">
              <a:spLocks noChangeArrowheads="1"/>
            </p:cNvSpPr>
            <p:nvPr/>
          </p:nvSpPr>
          <p:spPr bwMode="auto">
            <a:xfrm rot="20104557">
              <a:off x="2208" y="2716"/>
              <a:ext cx="2160"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ar-JO" sz="2800" b="1" dirty="0">
                  <a:solidFill>
                    <a:srgbClr val="3333CC"/>
                  </a:solidFill>
                  <a:latin typeface="Arial"/>
                  <a:ea typeface="Times New Roman" pitchFamily="-111" charset="0"/>
                  <a:cs typeface="Arial"/>
                </a:rPr>
                <a:t>موسى و هارون و أولاده</a:t>
              </a:r>
              <a:endParaRPr lang="en-US" sz="2800" b="1" dirty="0">
                <a:solidFill>
                  <a:srgbClr val="3333CC"/>
                </a:solidFill>
                <a:latin typeface="Arial"/>
                <a:ea typeface="Times New Roman" pitchFamily="-111" charset="0"/>
                <a:cs typeface="Arial"/>
              </a:endParaRP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a:ea typeface="Times New Roman" pitchFamily="-111" charset="0"/>
                  <a:cs typeface="Arial"/>
                </a:rPr>
                <a:t>المراريين</a:t>
              </a:r>
              <a:endParaRPr lang="en-US" sz="2800" b="1" dirty="0">
                <a:solidFill>
                  <a:srgbClr val="3333CC"/>
                </a:solidFill>
                <a:latin typeface="Arial"/>
                <a:ea typeface="Times New Roman" pitchFamily="-111" charset="0"/>
                <a:cs typeface="Arial"/>
              </a:endParaRP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a:ea typeface="Times New Roman" pitchFamily="-111" charset="0"/>
                  <a:cs typeface="Arial"/>
                </a:rPr>
                <a:t>الجرشونيين</a:t>
              </a:r>
              <a:endParaRPr lang="en-US" sz="2800" b="1" dirty="0">
                <a:solidFill>
                  <a:srgbClr val="3333CC"/>
                </a:solidFill>
                <a:latin typeface="Arial"/>
                <a:ea typeface="Times New Roman" pitchFamily="-111" charset="0"/>
                <a:cs typeface="Arial"/>
              </a:endParaRP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a:ea typeface="Times New Roman" pitchFamily="-111" charset="0"/>
                  <a:cs typeface="Arial"/>
                </a:rPr>
                <a:t>القهاتيين</a:t>
              </a:r>
              <a:endParaRPr lang="en-US" sz="2800" b="1" dirty="0">
                <a:solidFill>
                  <a:srgbClr val="3333CC"/>
                </a:solidFill>
                <a:latin typeface="Arial"/>
                <a:ea typeface="Times New Roman" pitchFamily="-111" charset="0"/>
                <a:cs typeface="Arial"/>
              </a:endParaRP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b="1" dirty="0">
                  <a:solidFill>
                    <a:srgbClr val="16165D"/>
                  </a:solidFill>
                  <a:latin typeface="Arial"/>
                  <a:ea typeface="Times New Roman" pitchFamily="-111" charset="0"/>
                  <a:cs typeface="Arial"/>
                </a:rPr>
                <a:t>ش</a:t>
              </a:r>
              <a:endParaRPr lang="en-US" b="1" dirty="0">
                <a:solidFill>
                  <a:srgbClr val="16165D"/>
                </a:solidFill>
                <a:latin typeface="Arial"/>
                <a:ea typeface="Times New Roman" pitchFamily="-111" charset="0"/>
                <a:cs typeface="Arial"/>
              </a:endParaRP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a:ea typeface="Times New Roman" pitchFamily="-111" charset="0"/>
                  <a:cs typeface="Arial"/>
                </a:rPr>
                <a:t>ج</a:t>
              </a:r>
              <a:endParaRPr lang="en-US" b="1" dirty="0">
                <a:solidFill>
                  <a:srgbClr val="16165D"/>
                </a:solidFill>
                <a:latin typeface="Arial"/>
                <a:ea typeface="Times New Roman" pitchFamily="-111" charset="0"/>
                <a:cs typeface="Arial"/>
              </a:endParaRP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a:ea typeface="Times New Roman" pitchFamily="-111" charset="0"/>
                  <a:cs typeface="Arial"/>
                </a:rPr>
                <a:t>ش</a:t>
              </a:r>
              <a:endParaRPr lang="en-US" b="1" dirty="0">
                <a:solidFill>
                  <a:srgbClr val="16165D"/>
                </a:solidFill>
                <a:latin typeface="Arial"/>
                <a:ea typeface="Times New Roman" pitchFamily="-111" charset="0"/>
                <a:cs typeface="Arial"/>
              </a:endParaRP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16165D"/>
                  </a:solidFill>
                  <a:latin typeface="Arial"/>
                  <a:ea typeface="Times New Roman" pitchFamily="-111" charset="0"/>
                  <a:cs typeface="Arial"/>
                </a:rPr>
                <a:t>غ</a:t>
              </a:r>
              <a:endParaRPr lang="en-US" b="1" dirty="0">
                <a:solidFill>
                  <a:srgbClr val="16165D"/>
                </a:solidFill>
                <a:latin typeface="Arial"/>
                <a:ea typeface="Times New Roman" pitchFamily="-111" charset="0"/>
                <a:cs typeface="Arial"/>
              </a:endParaRP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charset="0"/>
                <a:cs typeface="Arial" charset="0"/>
              </a:rPr>
              <a:t>أفرايم</a:t>
            </a:r>
            <a:endParaRPr lang="en-US" sz="2800" b="1" dirty="0">
              <a:solidFill>
                <a:srgbClr val="000000"/>
              </a:solidFill>
              <a:latin typeface="Arial" charset="0"/>
              <a:cs typeface="Arial" charset="0"/>
            </a:endParaRP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charset="0"/>
                <a:cs typeface="Arial" charset="0"/>
              </a:rPr>
              <a:t>منسى</a:t>
            </a:r>
            <a:endParaRPr lang="en-US" sz="2800" b="1" dirty="0">
              <a:solidFill>
                <a:srgbClr val="000000"/>
              </a:solidFill>
              <a:latin typeface="Arial" charset="0"/>
              <a:cs typeface="Arial" charset="0"/>
            </a:endParaRP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charset="0"/>
                <a:cs typeface="Arial" charset="0"/>
              </a:rPr>
              <a:t>بنيامين</a:t>
            </a:r>
            <a:endParaRPr lang="en-US" sz="2800" b="1" dirty="0">
              <a:solidFill>
                <a:srgbClr val="000000"/>
              </a:solidFill>
              <a:latin typeface="Arial" charset="0"/>
              <a:cs typeface="Arial" charset="0"/>
            </a:endParaRP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charset="0"/>
                <a:cs typeface="Arial" charset="0"/>
              </a:rPr>
              <a:t>يهوذا</a:t>
            </a:r>
            <a:endParaRPr lang="en-US" sz="2800" b="1" dirty="0">
              <a:solidFill>
                <a:srgbClr val="000000"/>
              </a:solidFill>
              <a:latin typeface="Arial" charset="0"/>
              <a:cs typeface="Arial" charset="0"/>
            </a:endParaRP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charset="0"/>
                <a:cs typeface="Arial" charset="0"/>
              </a:rPr>
              <a:t>يساكر</a:t>
            </a:r>
            <a:endParaRPr lang="en-US" sz="2800" b="1" dirty="0">
              <a:solidFill>
                <a:srgbClr val="000000"/>
              </a:solidFill>
              <a:latin typeface="Arial" charset="0"/>
              <a:cs typeface="Arial" charset="0"/>
            </a:endParaRP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2800" b="1" dirty="0">
                <a:solidFill>
                  <a:srgbClr val="000000"/>
                </a:solidFill>
                <a:latin typeface="Arial" charset="0"/>
                <a:cs typeface="Arial" charset="0"/>
              </a:rPr>
              <a:t>زبولون</a:t>
            </a:r>
            <a:endParaRPr lang="en-US" sz="2800" b="1" dirty="0">
              <a:solidFill>
                <a:srgbClr val="000000"/>
              </a:solidFill>
              <a:latin typeface="Arial" charset="0"/>
              <a:cs typeface="Arial" charset="0"/>
            </a:endParaRP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charset="0"/>
                <a:cs typeface="Arial" charset="0"/>
              </a:rPr>
              <a:t>جاد</a:t>
            </a:r>
            <a:endParaRPr lang="en-US" sz="2800" b="1" dirty="0">
              <a:solidFill>
                <a:srgbClr val="000000"/>
              </a:solidFill>
              <a:latin typeface="Arial" charset="0"/>
              <a:cs typeface="Arial" charset="0"/>
            </a:endParaRP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charset="0"/>
                <a:cs typeface="Arial" charset="0"/>
              </a:rPr>
              <a:t>شمعون</a:t>
            </a:r>
            <a:endParaRPr lang="en-US" sz="2800" b="1" dirty="0">
              <a:solidFill>
                <a:srgbClr val="000000"/>
              </a:solidFill>
              <a:latin typeface="Arial" charset="0"/>
              <a:cs typeface="Arial" charset="0"/>
            </a:endParaRP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charset="0"/>
                <a:cs typeface="Arial" charset="0"/>
              </a:rPr>
              <a:t>رأوبين</a:t>
            </a:r>
            <a:endParaRPr lang="en-US" sz="2800" b="1" dirty="0">
              <a:solidFill>
                <a:srgbClr val="000000"/>
              </a:solidFill>
              <a:latin typeface="Arial" charset="0"/>
              <a:cs typeface="Arial" charset="0"/>
            </a:endParaRP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charset="0"/>
                <a:cs typeface="Arial" charset="0"/>
              </a:rPr>
              <a:t>دان</a:t>
            </a:r>
            <a:endParaRPr lang="en-US" sz="2800" b="1" dirty="0">
              <a:solidFill>
                <a:srgbClr val="000000"/>
              </a:solidFill>
              <a:latin typeface="Arial" charset="0"/>
              <a:cs typeface="Arial" charset="0"/>
            </a:endParaRP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charset="0"/>
                <a:cs typeface="Arial" charset="0"/>
              </a:rPr>
              <a:t>أشير</a:t>
            </a:r>
            <a:endParaRPr lang="en-US" sz="2800" b="1" dirty="0">
              <a:solidFill>
                <a:srgbClr val="000000"/>
              </a:solidFill>
              <a:latin typeface="Arial" charset="0"/>
              <a:cs typeface="Arial" charset="0"/>
            </a:endParaRP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charset="0"/>
                <a:cs typeface="Arial" charset="0"/>
              </a:rPr>
              <a:t>نفتالي</a:t>
            </a:r>
            <a:endParaRPr lang="en-US" sz="2800" b="1" dirty="0">
              <a:solidFill>
                <a:srgbClr val="000000"/>
              </a:solidFill>
              <a:latin typeface="Arial" charset="0"/>
              <a:cs typeface="Arial" charset="0"/>
            </a:endParaRP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ar-JO" sz="2800" b="1" dirty="0">
                <a:solidFill>
                  <a:srgbClr val="3333CC"/>
                </a:solidFill>
                <a:latin typeface="Arial"/>
                <a:ea typeface="Times New Roman" pitchFamily="-111" charset="0"/>
                <a:cs typeface="Arial"/>
              </a:rPr>
              <a:t>عدد 2</a:t>
            </a:r>
            <a:endParaRPr lang="en-US" sz="2800" b="1" dirty="0">
              <a:solidFill>
                <a:srgbClr val="3333CC"/>
              </a:solidFill>
              <a:latin typeface="Arial"/>
              <a:ea typeface="Times New Roman" pitchFamily="-111" charset="0"/>
              <a:cs typeface="Arial"/>
            </a:endParaRPr>
          </a:p>
        </p:txBody>
      </p:sp>
      <p:sp>
        <p:nvSpPr>
          <p:cNvPr id="286738"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b="1" dirty="0">
                <a:solidFill>
                  <a:srgbClr val="000000"/>
                </a:solidFill>
                <a:latin typeface="Arial" charset="0"/>
                <a:cs typeface="Arial" charset="0"/>
              </a:rPr>
              <a:t>142</a:t>
            </a:r>
            <a:endParaRPr lang="en-US" b="1" dirty="0">
              <a:solidFill>
                <a:srgbClr val="000000"/>
              </a:solidFill>
              <a:latin typeface="Arial" charset="0"/>
              <a:cs typeface="Arial" charset="0"/>
            </a:endParaRP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ar-JO" sz="3600" dirty="0">
                <a:latin typeface="Arial" charset="0"/>
                <a:ea typeface="ＭＳ Ｐゴシック" charset="0"/>
                <a:cs typeface="ＭＳ Ｐゴシック" charset="0"/>
              </a:rPr>
              <a:t>مواقع الأسباط و اللاويين</a:t>
            </a:r>
            <a:endParaRPr lang="en-US" sz="36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mj-ea"/>
              </a:rPr>
              <a:t>التجوال           في البرية</a:t>
            </a:r>
            <a:endParaRPr kumimoji="1" lang="en-US" sz="6600" dirty="0">
              <a:solidFill>
                <a:srgbClr val="FFFFFF"/>
              </a:solidFill>
              <a:ea typeface="+mj-ea"/>
            </a:endParaRP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0" i="0" u="none" strike="noStrike" kern="1200" cap="none" spc="0" normalizeH="0" baseline="0" noProof="0" dirty="0">
                <a:ln>
                  <a:noFill/>
                </a:ln>
                <a:solidFill>
                  <a:srgbClr val="FFFFFF"/>
                </a:solidFill>
                <a:effectLst/>
                <a:uLnTx/>
                <a:uFillTx/>
                <a:latin typeface="Arial"/>
                <a:ea typeface="Times New Roman" pitchFamily="-111" charset="0"/>
                <a:cs typeface="Arial"/>
              </a:rPr>
              <a:t>جبل سيناء</a:t>
            </a:r>
            <a:endParaRPr kumimoji="0" lang="en-US" sz="3600" b="0"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0" i="0" u="none" strike="noStrike" kern="1200" cap="none" spc="0" normalizeH="0" baseline="0" noProof="0" dirty="0">
                <a:ln>
                  <a:noFill/>
                </a:ln>
                <a:solidFill>
                  <a:srgbClr val="FFFFFF"/>
                </a:solidFill>
                <a:effectLst/>
                <a:uLnTx/>
                <a:uFillTx/>
                <a:latin typeface="Arial"/>
                <a:ea typeface="Times New Roman" pitchFamily="-111" charset="0"/>
                <a:cs typeface="Arial"/>
              </a:rPr>
              <a:t>قادش</a:t>
            </a:r>
            <a:endParaRPr kumimoji="0" lang="en-US" sz="3600" b="0"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lvl="0" indent="-342900" algn="ctr">
              <a:spcBef>
                <a:spcPct val="20000"/>
              </a:spcBef>
              <a:defRPr/>
            </a:pPr>
            <a:r>
              <a:rPr lang="ar-JO" sz="3600" dirty="0">
                <a:solidFill>
                  <a:schemeClr val="bg1"/>
                </a:solidFill>
                <a:latin typeface="Arial" panose="020B0604020202020204" pitchFamily="34" charset="0"/>
                <a:cs typeface="Arial" panose="020B0604020202020204" pitchFamily="34" charset="0"/>
              </a:rPr>
              <a:t>شبه جزيرة سيناء ليست نزهة </a:t>
            </a:r>
          </a:p>
          <a:p>
            <a:pPr marL="342900" lvl="0" indent="-342900" algn="ctr">
              <a:spcBef>
                <a:spcPct val="20000"/>
              </a:spcBef>
              <a:defRPr/>
            </a:pPr>
            <a:r>
              <a:rPr lang="ar-JO" sz="3600" dirty="0">
                <a:solidFill>
                  <a:schemeClr val="bg1"/>
                </a:solidFill>
                <a:latin typeface="Arial" panose="020B0604020202020204" pitchFamily="34" charset="0"/>
                <a:cs typeface="Arial" panose="020B0604020202020204" pitchFamily="34" charset="0"/>
              </a:rPr>
              <a:t>(خاصة لمدة</a:t>
            </a:r>
          </a:p>
          <a:p>
            <a:pPr marL="342900" lvl="0" indent="-342900" algn="ctr">
              <a:spcBef>
                <a:spcPct val="20000"/>
              </a:spcBef>
              <a:defRPr/>
            </a:pPr>
            <a:r>
              <a:rPr lang="ar-JO" sz="3600" dirty="0">
                <a:solidFill>
                  <a:schemeClr val="bg1"/>
                </a:solidFill>
                <a:latin typeface="Arial" panose="020B0604020202020204" pitchFamily="34" charset="0"/>
                <a:cs typeface="Arial" panose="020B0604020202020204" pitchFamily="34" charset="0"/>
              </a:rPr>
              <a:t> 40 عامًا!)</a:t>
            </a:r>
            <a:endParaRPr kumimoji="1" lang="en-US" sz="3600" b="0" i="0"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en-US" altLang="zh-CN"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49263"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153717" y="5167313"/>
            <a:ext cx="2890535" cy="83099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2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2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dirty="0">
                <a:latin typeface="Arial" panose="020B0604020202020204" pitchFamily="34" charset="0"/>
                <a:cs typeface="Arial" panose="020B0604020202020204" pitchFamily="34" charset="0"/>
              </a:rPr>
              <a:t>أريحا</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445909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7" name="Text Box 9"/>
          <p:cNvSpPr txBox="1">
            <a:spLocks noChangeArrowheads="1"/>
          </p:cNvSpPr>
          <p:nvPr/>
        </p:nvSpPr>
        <p:spPr bwMode="auto">
          <a:xfrm>
            <a:off x="755875" y="4049712"/>
            <a:ext cx="1392237"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جبل سيناء</a:t>
            </a:r>
            <a:endParaRPr kumimoji="0" lang="en-US" sz="36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قادش برنيع</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جبل حور </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b="1" dirty="0">
                <a:latin typeface="Arial" charset="0"/>
                <a:ea typeface="ＭＳ Ｐゴシック" charset="0"/>
              </a:rPr>
              <a:t>موسى في موآب</a:t>
            </a:r>
            <a:endParaRPr lang="en-US" sz="4000" b="1" dirty="0">
              <a:solidFill>
                <a:srgbClr val="FFFF00"/>
              </a:solidFill>
              <a:latin typeface="Arial" charset="0"/>
              <a:ea typeface="ＭＳ Ｐゴシック"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موآب</a:t>
            </a:r>
            <a:endParaRPr kumimoji="0" lang="en-US" sz="36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14" name="Rectangle 2"/>
          <p:cNvSpPr txBox="1">
            <a:spLocks noChangeArrowheads="1"/>
          </p:cNvSpPr>
          <p:nvPr/>
        </p:nvSpPr>
        <p:spPr>
          <a:xfrm>
            <a:off x="4683773" y="1268760"/>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000" b="1" i="0" u="none" strike="noStrike" kern="1200" cap="none" spc="0" normalizeH="0" baseline="0" noProof="0" dirty="0">
                <a:ln>
                  <a:noFill/>
                </a:ln>
                <a:solidFill>
                  <a:srgbClr val="FFFFFF"/>
                </a:solidFill>
                <a:effectLst/>
                <a:uLnTx/>
                <a:uFillTx/>
                <a:latin typeface="Arial"/>
                <a:ea typeface="ＭＳ Ｐゴシック" pitchFamily="-111" charset="-128"/>
                <a:cs typeface="Arial"/>
              </a:rPr>
              <a:t>هَذَا هُوَ الكَلامُ الذِي كَلمَ بِهِ مُوسَى جَمِيعَ إِسْرَائِيل فِي عَبْرِ الأُرْدُنِّ فِي البَرِّيَّةِ فِي العَرَبَةِ قُبَالةَ سُوفٍ بَيْنَ فَارَانَ وَتُوفَل وَلابَانَ وَحَضَيْرُوتَ وَذِي ذَهَبٍ»</a:t>
            </a:r>
            <a:r>
              <a:rPr kumimoji="0" lang="ar-JO" sz="2800" b="0" i="0" u="none" strike="noStrike" kern="1200" cap="none" spc="0" normalizeH="0" baseline="0" noProof="0" dirty="0">
                <a:ln>
                  <a:noFill/>
                </a:ln>
                <a:solidFill>
                  <a:srgbClr val="FFFFFF"/>
                </a:solidFill>
                <a:effectLst/>
                <a:uLnTx/>
                <a:uFillTx/>
                <a:latin typeface="Arial"/>
                <a:ea typeface="ＭＳ Ｐゴシック" pitchFamily="-111" charset="-128"/>
                <a:cs typeface="Arial"/>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تثننية 1:1)</a:t>
            </a:r>
            <a:endPar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75233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charset="0"/>
                <a:cs typeface="Arial" charset="0"/>
              </a:rPr>
              <a:t>جبل</a:t>
            </a:r>
          </a:p>
          <a:p>
            <a:pPr eaLnBrk="1" hangingPunct="1">
              <a:spcBef>
                <a:spcPct val="50000"/>
              </a:spcBef>
            </a:pPr>
            <a:r>
              <a:rPr lang="ar-JO" sz="3200" b="1" dirty="0">
                <a:solidFill>
                  <a:srgbClr val="3333CC"/>
                </a:solidFill>
                <a:latin typeface="Arial" charset="0"/>
                <a:cs typeface="Arial" charset="0"/>
              </a:rPr>
              <a:t>سيناء</a:t>
            </a:r>
            <a:endParaRPr lang="en-US" sz="3200" b="1" dirty="0">
              <a:solidFill>
                <a:srgbClr val="3333CC"/>
              </a:solidFill>
              <a:latin typeface="Arial" charset="0"/>
              <a:cs typeface="Arial"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charset="0"/>
                <a:cs typeface="Arial" charset="0"/>
              </a:rPr>
              <a:t>قادش برنيع</a:t>
            </a:r>
            <a:endParaRPr lang="en-US" sz="3200" b="1" dirty="0">
              <a:solidFill>
                <a:srgbClr val="3333CC"/>
              </a:solidFill>
              <a:latin typeface="Arial" charset="0"/>
              <a:cs typeface="Arial"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الرحلة العادية</a:t>
            </a:r>
            <a:endParaRPr lang="en-US" sz="4000" b="1"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أَحَدَ عَشَرَ يَوْمًا مِنْ حُورِيبَ</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عَلَى طَرِيقِ جَبَلِ سِعِيرَ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إِلَى قَادَشَ بَرْنِيعَ. </a:t>
            </a:r>
          </a:p>
          <a:p>
            <a:pPr>
              <a:defRPr/>
            </a:pPr>
            <a:r>
              <a:rPr lang="ar-JO" sz="2400" dirty="0">
                <a:effectLst>
                  <a:glow rad="127000">
                    <a:schemeClr val="tx1"/>
                  </a:glow>
                </a:effectLst>
                <a:latin typeface="Arial" panose="020B0604020202020204" pitchFamily="34" charset="0"/>
                <a:ea typeface="ＭＳ Ｐゴシック" charset="0"/>
                <a:cs typeface="Arial" panose="020B0604020202020204" pitchFamily="34" charset="0"/>
              </a:rPr>
              <a:t>٣</a:t>
            </a: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فَفِي ٱلسَّنَةِ ٱلْأَرْبَعِينَ،</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فِي ٱلشَّهْرِ ٱلْحَادِي عَشَرَ فِي</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ٱلْأَوَّلِ مِنَ ٱلشَّهْرِ،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كَلَّمَ مُوسَى بَنِي إِسْرَائِيلَ</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حَسَبَ كُلِّ مَا أَوْصَاهُ</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ٱلرَّبُّ إِلَيْهِمْ."</a:t>
            </a:r>
          </a:p>
          <a:p>
            <a:pPr>
              <a:defRPr/>
            </a:pPr>
            <a:endParaRPr lang="ar-JO" sz="28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(تث 1: 2- 3)</a:t>
            </a:r>
            <a:endParaRPr lang="en-US" sz="2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ar-JO" sz="2800" b="1" dirty="0">
                <a:latin typeface="Arial" charset="0"/>
              </a:rPr>
              <a:t>قادش برنيع (عد 13: 26، تث 1: 19-21)</a:t>
            </a:r>
            <a:endParaRPr lang="en-US" sz="2800" b="1" dirty="0">
              <a:latin typeface="Arial" charset="0"/>
            </a:endParaRPr>
          </a:p>
        </p:txBody>
      </p:sp>
    </p:spTree>
    <p:extLst>
      <p:ext uri="{BB962C8B-B14F-4D97-AF65-F5344CB8AC3E}">
        <p14:creationId xmlns:p14="http://schemas.microsoft.com/office/powerpoint/2010/main" val="92295366"/>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90787" y="228600"/>
            <a:ext cx="771366"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charset="0"/>
                <a:ea typeface="ＭＳ Ｐゴシック" charset="0"/>
                <a:cs typeface="Arial" charset="0"/>
              </a:rPr>
              <a:t>142أ</a:t>
            </a:r>
            <a:endParaRPr kumimoji="0" lang="en-US" sz="2400" b="1"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b="1" dirty="0">
                <a:solidFill>
                  <a:srgbClr val="000000"/>
                </a:solidFill>
                <a:latin typeface="Arial" pitchFamily="34" charset="0"/>
                <a:ea typeface="SimSun" charset="0"/>
                <a:cs typeface="Arial" pitchFamily="34" charset="0"/>
              </a:rPr>
              <a:t>رحلة الجواسيس</a:t>
            </a:r>
            <a:br>
              <a:rPr lang="en-US" altLang="zh-CN" b="1" dirty="0">
                <a:solidFill>
                  <a:srgbClr val="000000"/>
                </a:solidFill>
                <a:latin typeface="Arial" pitchFamily="34" charset="0"/>
                <a:ea typeface="SimSun" charset="0"/>
                <a:cs typeface="Arial" pitchFamily="34" charset="0"/>
              </a:rPr>
            </a:br>
            <a:br>
              <a:rPr lang="en-US" altLang="zh-CN" b="1" dirty="0">
                <a:solidFill>
                  <a:srgbClr val="000000"/>
                </a:solidFill>
                <a:latin typeface="Arial" pitchFamily="34" charset="0"/>
                <a:ea typeface="SimSun" charset="0"/>
                <a:cs typeface="Arial" pitchFamily="34" charset="0"/>
              </a:rPr>
            </a:br>
            <a:br>
              <a:rPr lang="en-US" altLang="zh-CN" sz="2800" b="1" dirty="0">
                <a:solidFill>
                  <a:srgbClr val="000000"/>
                </a:solidFill>
                <a:latin typeface="Arial" pitchFamily="34" charset="0"/>
                <a:ea typeface="SimSun" charset="0"/>
                <a:cs typeface="Arial" pitchFamily="34" charset="0"/>
              </a:rPr>
            </a:br>
            <a:r>
              <a:rPr lang="ar-JO" altLang="zh-CN" sz="2800" b="1" dirty="0">
                <a:solidFill>
                  <a:srgbClr val="000000"/>
                </a:solidFill>
                <a:latin typeface="Arial" pitchFamily="34" charset="0"/>
                <a:ea typeface="SimSun" charset="0"/>
                <a:cs typeface="Arial" pitchFamily="34" charset="0"/>
              </a:rPr>
              <a:t>عدد 13: 21-24</a:t>
            </a:r>
            <a:br>
              <a:rPr lang="ar-JO" altLang="zh-CN" sz="2800" b="1" dirty="0">
                <a:solidFill>
                  <a:srgbClr val="000000"/>
                </a:solidFill>
                <a:latin typeface="Arial" pitchFamily="34" charset="0"/>
                <a:ea typeface="SimSun" charset="0"/>
                <a:cs typeface="Arial" pitchFamily="34" charset="0"/>
              </a:rPr>
            </a:br>
            <a:r>
              <a:rPr lang="ar-JO" altLang="zh-CN" sz="2800" b="1" dirty="0">
                <a:solidFill>
                  <a:srgbClr val="000000"/>
                </a:solidFill>
                <a:latin typeface="Arial" pitchFamily="34" charset="0"/>
                <a:ea typeface="SimSun" charset="0"/>
                <a:cs typeface="Arial" pitchFamily="34" charset="0"/>
              </a:rPr>
              <a:t>تثنية 1: 22-25</a:t>
            </a:r>
            <a:endParaRPr lang="en-US" sz="1800" b="1" dirty="0">
              <a:solidFill>
                <a:srgbClr val="000000"/>
              </a:solidFill>
              <a:latin typeface="Arial" pitchFamily="34" charset="0"/>
              <a:ea typeface="SimSun" charset="0"/>
              <a:cs typeface="Arial" pitchFamily="34"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charset="0"/>
                <a:ea typeface="ＭＳ Ｐゴシック" charset="0"/>
                <a:cs typeface="Arial" charset="0"/>
              </a:rPr>
              <a:t>باري بيتزل</a:t>
            </a:r>
            <a:br>
              <a:rPr kumimoji="1" lang="en-US" altLang="zh-CN" sz="1800" b="1"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1" lang="ar-JO" altLang="zh-CN" sz="1800" b="1" u="none" strike="noStrike" kern="1200" cap="none" spc="0" normalizeH="0" baseline="0" noProof="0" dirty="0">
                <a:ln>
                  <a:noFill/>
                </a:ln>
                <a:solidFill>
                  <a:srgbClr val="000000"/>
                </a:solidFill>
                <a:effectLst/>
                <a:uLnTx/>
                <a:uFillTx/>
                <a:latin typeface="Arial" charset="0"/>
                <a:ea typeface="ＭＳ Ｐゴシック" charset="0"/>
                <a:cs typeface="Arial"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22300449"/>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a:cs typeface="Arial"/>
              </a:rPr>
              <a:t>عودة الجواسيس</a:t>
            </a:r>
            <a:endParaRPr lang="en-US" b="1" kern="1200" dirty="0">
              <a:effectLst>
                <a:glow rad="317500">
                  <a:schemeClr val="bg2">
                    <a:alpha val="90000"/>
                  </a:schemeClr>
                </a:glow>
              </a:effectLst>
              <a:latin typeface="Arial"/>
              <a:cs typeface="Arial"/>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2800" dirty="0">
                <a:solidFill>
                  <a:srgbClr val="FFFFFF"/>
                </a:solidFill>
                <a:effectLst>
                  <a:glow rad="317500">
                    <a:srgbClr val="212121">
                      <a:alpha val="90000"/>
                    </a:srgbClr>
                  </a:glow>
                </a:effectLst>
                <a:ea typeface="ＭＳ Ｐゴシック"/>
              </a:rPr>
              <a:t>عدد 13، تثنية 1: 25</a:t>
            </a:r>
            <a:endPar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endParaRPr>
          </a:p>
        </p:txBody>
      </p:sp>
    </p:spTree>
    <p:extLst>
      <p:ext uri="{BB962C8B-B14F-4D97-AF65-F5344CB8AC3E}">
        <p14:creationId xmlns:p14="http://schemas.microsoft.com/office/powerpoint/2010/main" val="2451208053"/>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a:cs typeface="Arial"/>
              </a:rPr>
              <a:t>الفداء</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تأسيس إسرائيل في محبة و طاعة الله (6 : 4 – 5) حتى يختبروا التحرير في الأرض يوازي احتياج المؤمن المسيحي لمحبة الله كحافز أساسي للفداء من الخطية و الحياة الناجحة اليوم (لو 10 : 27)</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42ب</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تثنية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جيدة</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dirty="0">
                <a:solidFill>
                  <a:srgbClr val="FFFFFF"/>
                </a:solidFill>
                <a:effectLst/>
                <a:ea typeface="ＭＳ Ｐゴシック"/>
              </a:rPr>
              <a:t>عد 13: 26-33، تث 1: 26-28</a:t>
            </a:r>
            <a:endParaRPr kumimoji="0" lang="en-US" sz="44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a:cs typeface="Arial"/>
              </a:rPr>
              <a:t>جبابرة</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a:cs typeface="Arial"/>
              </a:rPr>
              <a:t>جراد</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b="1" kern="1200" dirty="0">
                <a:solidFill>
                  <a:schemeClr val="bg1"/>
                </a:solidFill>
                <a:effectLst>
                  <a:glow rad="317500">
                    <a:schemeClr val="tx2">
                      <a:alpha val="90000"/>
                    </a:schemeClr>
                  </a:glow>
                </a:effectLst>
              </a:rPr>
              <a:t>تقرير الأغلبية</a:t>
            </a:r>
            <a:endParaRPr lang="en-US" sz="4800" b="1"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3200" i="1" dirty="0">
                <a:solidFill>
                  <a:srgbClr val="FFFFFF"/>
                </a:solidFill>
                <a:effectLst/>
                <a:ea typeface="ＭＳ Ｐゴシック"/>
              </a:rPr>
              <a:t>عدد 13: 26-33، تثنية 1: 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الله</a:t>
            </a:r>
            <a:endPar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b="1" kern="1200" dirty="0">
                <a:solidFill>
                  <a:schemeClr val="bg1"/>
                </a:solidFill>
                <a:effectLst>
                  <a:glow rad="317500">
                    <a:schemeClr val="tx2">
                      <a:alpha val="90000"/>
                    </a:schemeClr>
                  </a:glow>
                </a:effectLst>
              </a:rPr>
              <a:t>تقرير الأقلية</a:t>
            </a:r>
            <a:endParaRPr lang="en-US" sz="4800" b="1"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58"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84" name="Rectangle 4"/>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معالجة المرحلة</a:t>
            </a:r>
            <a:endParaRPr kumimoji="0" lang="en-US"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660485" name="Line 5"/>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61"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0487" name="Text Box 7"/>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عدد14: 20</a:t>
            </a:r>
            <a:endParaRPr kumimoji="0" lang="en-US" sz="8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3" name="Group 8"/>
          <p:cNvGrpSpPr>
            <a:grpSpLocks/>
          </p:cNvGrpSpPr>
          <p:nvPr/>
        </p:nvGrpSpPr>
        <p:grpSpPr bwMode="auto">
          <a:xfrm>
            <a:off x="1614488" y="92075"/>
            <a:ext cx="7381875" cy="6008688"/>
            <a:chOff x="1008" y="57"/>
            <a:chExt cx="4650" cy="3785"/>
          </a:xfrm>
        </p:grpSpPr>
        <p:sp>
          <p:nvSpPr>
            <p:cNvPr id="66048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5"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5096"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7"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8"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9" name="Rectangle 14"/>
            <p:cNvSpPr>
              <a:spLocks noChangeArrowheads="1"/>
            </p:cNvSpPr>
            <p:nvPr/>
          </p:nvSpPr>
          <p:spPr bwMode="auto">
            <a:xfrm>
              <a:off x="2917" y="1669"/>
              <a:ext cx="958"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5100"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96" name="Rectangle 16"/>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5102"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3"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4"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5" name="Rectangle 20"/>
            <p:cNvSpPr>
              <a:spLocks noChangeArrowheads="1"/>
            </p:cNvSpPr>
            <p:nvPr/>
          </p:nvSpPr>
          <p:spPr bwMode="auto">
            <a:xfrm>
              <a:off x="2173" y="1501"/>
              <a:ext cx="802"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660501" name="Rectangle 21"/>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660502" name="Rectangle 22"/>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08" name="Rectangle 23"/>
            <p:cNvSpPr>
              <a:spLocks noChangeArrowheads="1"/>
            </p:cNvSpPr>
            <p:nvPr/>
          </p:nvSpPr>
          <p:spPr bwMode="auto">
            <a:xfrm>
              <a:off x="1944" y="2760"/>
              <a:ext cx="1056"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9"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0"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6" name="Rectangle 26"/>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5112"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4" name="Rectangle 29"/>
            <p:cNvSpPr>
              <a:spLocks noChangeArrowheads="1"/>
            </p:cNvSpPr>
            <p:nvPr/>
          </p:nvSpPr>
          <p:spPr bwMode="auto">
            <a:xfrm>
              <a:off x="4344" y="2769"/>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660510" name="Rectangle 30"/>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5116"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2" name="Rectangle 32"/>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5118"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9"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5" name="Rectangle 35"/>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5121"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7" name="Rectangle 37"/>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23"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9" name="Rectangle 39"/>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5125" name="Rectangle 40"/>
            <p:cNvSpPr>
              <a:spLocks noChangeArrowheads="1"/>
            </p:cNvSpPr>
            <p:nvPr/>
          </p:nvSpPr>
          <p:spPr bwMode="auto">
            <a:xfrm>
              <a:off x="2371" y="1939"/>
              <a:ext cx="417"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66052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7" name="Rectangle 42"/>
            <p:cNvSpPr>
              <a:spLocks noChangeArrowheads="1"/>
            </p:cNvSpPr>
            <p:nvPr/>
          </p:nvSpPr>
          <p:spPr bwMode="auto">
            <a:xfrm>
              <a:off x="3673" y="1817"/>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5128"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 xmlns:a14="http://schemas.microsoft.com/office/drawing/2010/main"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9" name="Rectangle 44"/>
            <p:cNvSpPr>
              <a:spLocks noChangeArrowheads="1"/>
            </p:cNvSpPr>
            <p:nvPr/>
          </p:nvSpPr>
          <p:spPr bwMode="auto">
            <a:xfrm>
              <a:off x="3457" y="1141"/>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5130"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1" name="Rectangle 46"/>
            <p:cNvSpPr>
              <a:spLocks noChangeArrowheads="1"/>
            </p:cNvSpPr>
            <p:nvPr/>
          </p:nvSpPr>
          <p:spPr bwMode="auto">
            <a:xfrm>
              <a:off x="4465" y="961"/>
              <a:ext cx="814"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5132"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3"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2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6"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7" name="Text Box 52"/>
            <p:cNvSpPr txBox="1">
              <a:spLocks noChangeArrowheads="1"/>
            </p:cNvSpPr>
            <p:nvPr/>
          </p:nvSpPr>
          <p:spPr bwMode="auto">
            <a:xfrm>
              <a:off x="5494" y="57"/>
              <a:ext cx="164"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5064" name="Rectangle 53"/>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4" name="Text Box 54"/>
          <p:cNvSpPr txBox="1">
            <a:spLocks noChangeArrowheads="1"/>
          </p:cNvSpPr>
          <p:nvPr/>
        </p:nvSpPr>
        <p:spPr bwMode="auto">
          <a:xfrm>
            <a:off x="2922588" y="1389063"/>
            <a:ext cx="4597400" cy="4154984"/>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اثناعشر جاسوس : تقريرين فقط</a:t>
            </a:r>
            <a:endParaRPr kumimoji="0" lang="en-US" sz="2000" b="1" i="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 جواسيس : راي الاكثرية</a:t>
            </a:r>
            <a:endParaRPr kumimoji="0" lang="en-US" sz="2000" b="1" i="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2000" b="1" i="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جاسوسين : رأي الاقلية</a:t>
            </a:r>
            <a:endParaRPr kumimoji="0" lang="en-US" sz="2000" b="1" i="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2000" b="1" i="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6" name="Group 55"/>
          <p:cNvGrpSpPr>
            <a:grpSpLocks/>
          </p:cNvGrpSpPr>
          <p:nvPr/>
        </p:nvGrpSpPr>
        <p:grpSpPr bwMode="auto">
          <a:xfrm>
            <a:off x="2286000" y="1762125"/>
            <a:ext cx="5257800" cy="2146300"/>
            <a:chOff x="1440" y="1090"/>
            <a:chExt cx="3312" cy="1352"/>
          </a:xfrm>
        </p:grpSpPr>
        <p:sp>
          <p:nvSpPr>
            <p:cNvPr id="660536" name="Oval 56"/>
            <p:cNvSpPr>
              <a:spLocks noChangeArrowheads="1"/>
            </p:cNvSpPr>
            <p:nvPr/>
          </p:nvSpPr>
          <p:spPr bwMode="auto">
            <a:xfrm>
              <a:off x="1440" y="109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7" name="Oval 57"/>
            <p:cNvSpPr>
              <a:spLocks noChangeArrowheads="1"/>
            </p:cNvSpPr>
            <p:nvPr/>
          </p:nvSpPr>
          <p:spPr bwMode="auto">
            <a:xfrm>
              <a:off x="1440" y="212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60538" name="Oval 58"/>
          <p:cNvSpPr>
            <a:spLocks noChangeArrowheads="1"/>
          </p:cNvSpPr>
          <p:nvPr/>
        </p:nvSpPr>
        <p:spPr bwMode="auto">
          <a:xfrm>
            <a:off x="184943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9" name="Text Box 59"/>
          <p:cNvSpPr txBox="1">
            <a:spLocks noChangeArrowheads="1"/>
          </p:cNvSpPr>
          <p:nvPr/>
        </p:nvSpPr>
        <p:spPr bwMode="auto">
          <a:xfrm>
            <a:off x="3127375"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SO...LET</a:t>
            </a:r>
            <a:r>
              <a:rPr kumimoji="0" lang="fr-FR" altLang="ja-JP" sz="3600" b="1" i="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a:t>
            </a:r>
            <a:r>
              <a:rPr kumimoji="0" lang="en-US" sz="3600" b="1" i="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 GO!!!!!</a:t>
            </a:r>
            <a:endPar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45069"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0"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5071"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2" name="Rectangle 63"/>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3"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4"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5"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6"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7"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8"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9" name="Rectangle 70"/>
          <p:cNvSpPr>
            <a:spLocks noChangeArrowheads="1"/>
          </p:cNvSpPr>
          <p:nvPr/>
        </p:nvSpPr>
        <p:spPr bwMode="auto">
          <a:xfrm>
            <a:off x="8007350" y="34290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5080" name="Rectangle 71"/>
          <p:cNvSpPr>
            <a:spLocks noChangeArrowheads="1"/>
          </p:cNvSpPr>
          <p:nvPr/>
        </p:nvSpPr>
        <p:spPr bwMode="auto">
          <a:xfrm>
            <a:off x="8156575" y="3841750"/>
            <a:ext cx="45845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5081" name="Rectangle 72"/>
          <p:cNvSpPr>
            <a:spLocks noChangeArrowheads="1"/>
          </p:cNvSpPr>
          <p:nvPr/>
        </p:nvSpPr>
        <p:spPr bwMode="auto">
          <a:xfrm>
            <a:off x="8075613" y="4025900"/>
            <a:ext cx="65081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5082" name="Rectangle 73"/>
          <p:cNvSpPr>
            <a:spLocks noChangeArrowheads="1"/>
          </p:cNvSpPr>
          <p:nvPr/>
        </p:nvSpPr>
        <p:spPr bwMode="auto">
          <a:xfrm>
            <a:off x="7912100" y="4197350"/>
            <a:ext cx="1022715"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45083" name="Line 7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84" name="Rectangle 75"/>
          <p:cNvSpPr>
            <a:spLocks noChangeArrowheads="1"/>
          </p:cNvSpPr>
          <p:nvPr/>
        </p:nvSpPr>
        <p:spPr bwMode="auto">
          <a:xfrm>
            <a:off x="8120063" y="36703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660557" name="Text Box 77"/>
          <p:cNvSpPr txBox="1">
            <a:spLocks noChangeArrowheads="1"/>
          </p:cNvSpPr>
          <p:nvPr/>
        </p:nvSpPr>
        <p:spPr bwMode="auto">
          <a:xfrm rot="-26776">
            <a:off x="2749550" y="708025"/>
            <a:ext cx="49307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 :</a:t>
            </a:r>
            <a:endParaRPr kumimoji="0" lang="en-US" sz="3200" b="1" i="0"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660558" name="Text Box 78"/>
          <p:cNvSpPr txBox="1">
            <a:spLocks noChangeArrowheads="1"/>
          </p:cNvSpPr>
          <p:nvPr/>
        </p:nvSpPr>
        <p:spPr bwMode="auto">
          <a:xfrm>
            <a:off x="3181350" y="0"/>
            <a:ext cx="749300" cy="6188075"/>
          </a:xfrm>
          <a:prstGeom prst="rect">
            <a:avLst/>
          </a:prstGeom>
          <a:noFill/>
          <a:ln w="12700">
            <a:noFill/>
            <a:miter lim="800000"/>
            <a:headEnd/>
            <a:tailEnd/>
          </a:ln>
          <a:effectLst>
            <a:outerShdw blurRad="63500" dist="99190" dir="3011666"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40000" b="1" i="0"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60559" name="Rectangle 79"/>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45088" name="Text Box 80"/>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45089" name="Rectangle 81"/>
          <p:cNvSpPr>
            <a:spLocks noChangeArrowheads="1"/>
          </p:cNvSpPr>
          <p:nvPr/>
        </p:nvSpPr>
        <p:spPr bwMode="auto">
          <a:xfrm>
            <a:off x="1634388" y="798513"/>
            <a:ext cx="6804025" cy="5202237"/>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2" name="AutoShape 82"/>
          <p:cNvSpPr>
            <a:spLocks noChangeArrowheads="1"/>
          </p:cNvSpPr>
          <p:nvPr/>
        </p:nvSpPr>
        <p:spPr bwMode="auto">
          <a:xfrm>
            <a:off x="2273564" y="1114743"/>
            <a:ext cx="5575300" cy="5275263"/>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F00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3" name="Text Box 83"/>
          <p:cNvSpPr txBox="1">
            <a:spLocks noChangeArrowheads="1"/>
          </p:cNvSpPr>
          <p:nvPr/>
        </p:nvSpPr>
        <p:spPr bwMode="auto">
          <a:xfrm rot="-2066509">
            <a:off x="1046149" y="2526219"/>
            <a:ext cx="7356475" cy="1446550"/>
          </a:xfrm>
          <a:prstGeom prst="rect">
            <a:avLst/>
          </a:prstGeom>
          <a:noFill/>
          <a:ln w="12700">
            <a:noFill/>
            <a:miter lim="800000"/>
            <a:headEnd/>
            <a:tailEnd/>
          </a:ln>
          <a:effectLst>
            <a:outerShdw blurRad="63500" dist="125724"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تم إلغاء الرحلة</a:t>
            </a:r>
            <a:endParaRPr kumimoji="0" lang="en-US" sz="8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3" name="Rectangle 4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0"/>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5" name="AutoShape 5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Rectangle 5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AutoShape 5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Line 5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2" name="Line 5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59"/>
          <p:cNvSpPr>
            <a:spLocks noChangeArrowheads="1"/>
          </p:cNvSpPr>
          <p:nvPr/>
        </p:nvSpPr>
        <p:spPr bwMode="auto">
          <a:xfrm>
            <a:off x="8007350" y="3429000"/>
            <a:ext cx="493724"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0"/>
          <p:cNvSpPr>
            <a:spLocks noChangeArrowheads="1"/>
          </p:cNvSpPr>
          <p:nvPr/>
        </p:nvSpPr>
        <p:spPr bwMode="auto">
          <a:xfrm>
            <a:off x="8156575" y="3841750"/>
            <a:ext cx="432810" cy="25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 name="Rectangle 61"/>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Rectangle 62"/>
          <p:cNvSpPr>
            <a:spLocks noChangeArrowheads="1"/>
          </p:cNvSpPr>
          <p:nvPr/>
        </p:nvSpPr>
        <p:spPr bwMode="auto">
          <a:xfrm>
            <a:off x="7912100" y="4197350"/>
            <a:ext cx="844782" cy="243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Line 6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65"/>
          <p:cNvSpPr>
            <a:spLocks noChangeArrowheads="1"/>
          </p:cNvSpPr>
          <p:nvPr/>
        </p:nvSpPr>
        <p:spPr bwMode="auto">
          <a:xfrm>
            <a:off x="8120063" y="3670300"/>
            <a:ext cx="527387" cy="259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60562"/>
                                        </p:tgtEl>
                                        <p:attrNameLst>
                                          <p:attrName>style.visibility</p:attrName>
                                        </p:attrNameLst>
                                      </p:cBhvr>
                                      <p:to>
                                        <p:strVal val="visible"/>
                                      </p:to>
                                    </p:set>
                                    <p:anim calcmode="lin" valueType="num">
                                      <p:cBhvr>
                                        <p:cTn id="7" dur="500" fill="hold"/>
                                        <p:tgtEl>
                                          <p:spTgt spid="660562"/>
                                        </p:tgtEl>
                                        <p:attrNameLst>
                                          <p:attrName>ppt_w</p:attrName>
                                        </p:attrNameLst>
                                      </p:cBhvr>
                                      <p:tavLst>
                                        <p:tav tm="0">
                                          <p:val>
                                            <p:fltVal val="0"/>
                                          </p:val>
                                        </p:tav>
                                        <p:tav tm="100000">
                                          <p:val>
                                            <p:strVal val="#ppt_w"/>
                                          </p:val>
                                        </p:tav>
                                      </p:tavLst>
                                    </p:anim>
                                    <p:anim calcmode="lin" valueType="num">
                                      <p:cBhvr>
                                        <p:cTn id="8" dur="500" fill="hold"/>
                                        <p:tgtEl>
                                          <p:spTgt spid="660562"/>
                                        </p:tgtEl>
                                        <p:attrNameLst>
                                          <p:attrName>ppt_h</p:attrName>
                                        </p:attrNameLst>
                                      </p:cBhvr>
                                      <p:tavLst>
                                        <p:tav tm="0">
                                          <p:val>
                                            <p:fltVal val="0"/>
                                          </p:val>
                                        </p:tav>
                                        <p:tav tm="100000">
                                          <p:val>
                                            <p:strVal val="#ppt_h"/>
                                          </p:val>
                                        </p:tav>
                                      </p:tavLst>
                                    </p:anim>
                                    <p:anim calcmode="lin" valueType="num">
                                      <p:cBhvr>
                                        <p:cTn id="9" dur="500" fill="hold"/>
                                        <p:tgtEl>
                                          <p:spTgt spid="660562"/>
                                        </p:tgtEl>
                                        <p:attrNameLst>
                                          <p:attrName>ppt_x</p:attrName>
                                        </p:attrNameLst>
                                      </p:cBhvr>
                                      <p:tavLst>
                                        <p:tav tm="0">
                                          <p:val>
                                            <p:fltVal val="0.5"/>
                                          </p:val>
                                        </p:tav>
                                        <p:tav tm="100000">
                                          <p:val>
                                            <p:strVal val="#ppt_x"/>
                                          </p:val>
                                        </p:tav>
                                      </p:tavLst>
                                    </p:anim>
                                    <p:anim calcmode="lin" valueType="num">
                                      <p:cBhvr>
                                        <p:cTn id="10" dur="500" fill="hold"/>
                                        <p:tgtEl>
                                          <p:spTgt spid="66056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660563"/>
                                        </p:tgtEl>
                                        <p:attrNameLst>
                                          <p:attrName>style.visibility</p:attrName>
                                        </p:attrNameLst>
                                      </p:cBhvr>
                                      <p:to>
                                        <p:strVal val="visible"/>
                                      </p:to>
                                    </p:set>
                                    <p:anim calcmode="lin" valueType="num">
                                      <p:cBhvr>
                                        <p:cTn id="14" dur="500" fill="hold"/>
                                        <p:tgtEl>
                                          <p:spTgt spid="660563"/>
                                        </p:tgtEl>
                                        <p:attrNameLst>
                                          <p:attrName>ppt_w</p:attrName>
                                        </p:attrNameLst>
                                      </p:cBhvr>
                                      <p:tavLst>
                                        <p:tav tm="0">
                                          <p:val>
                                            <p:fltVal val="0"/>
                                          </p:val>
                                        </p:tav>
                                        <p:tav tm="100000">
                                          <p:val>
                                            <p:strVal val="#ppt_w"/>
                                          </p:val>
                                        </p:tav>
                                      </p:tavLst>
                                    </p:anim>
                                    <p:anim calcmode="lin" valueType="num">
                                      <p:cBhvr>
                                        <p:cTn id="15" dur="500" fill="hold"/>
                                        <p:tgtEl>
                                          <p:spTgt spid="660563"/>
                                        </p:tgtEl>
                                        <p:attrNameLst>
                                          <p:attrName>ppt_h</p:attrName>
                                        </p:attrNameLst>
                                      </p:cBhvr>
                                      <p:tavLst>
                                        <p:tav tm="0">
                                          <p:val>
                                            <p:fltVal val="0"/>
                                          </p:val>
                                        </p:tav>
                                        <p:tav tm="100000">
                                          <p:val>
                                            <p:strVal val="#ppt_h"/>
                                          </p:val>
                                        </p:tav>
                                      </p:tavLst>
                                    </p:anim>
                                    <p:anim calcmode="lin" valueType="num">
                                      <p:cBhvr>
                                        <p:cTn id="16" dur="500" fill="hold"/>
                                        <p:tgtEl>
                                          <p:spTgt spid="660563"/>
                                        </p:tgtEl>
                                        <p:attrNameLst>
                                          <p:attrName>ppt_x</p:attrName>
                                        </p:attrNameLst>
                                      </p:cBhvr>
                                      <p:tavLst>
                                        <p:tav tm="0">
                                          <p:val>
                                            <p:fltVal val="0.5"/>
                                          </p:val>
                                        </p:tav>
                                        <p:tav tm="100000">
                                          <p:val>
                                            <p:strVal val="#ppt_x"/>
                                          </p:val>
                                        </p:tav>
                                      </p:tavLst>
                                    </p:anim>
                                    <p:anim calcmode="lin" valueType="num">
                                      <p:cBhvr>
                                        <p:cTn id="17" dur="500" fill="hold"/>
                                        <p:tgtEl>
                                          <p:spTgt spid="66056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562" grpId="0" animBg="1"/>
      <p:bldP spid="660563"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ＭＳ Ｐゴシック" charset="0"/>
              </a:rPr>
              <a:t>برية صين</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83202"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a:ln>
                  <a:noFill/>
                </a:ln>
                <a:solidFill>
                  <a:srgbClr val="FFD34A"/>
                </a:solidFill>
                <a:effectLst/>
                <a:uLnTx/>
                <a:uFillTx/>
                <a:latin typeface="Times" charset="0"/>
                <a:ea typeface="Arial"/>
                <a:cs typeface="Arial"/>
              </a:rPr>
              <a:t> </a:t>
            </a:r>
            <a:r>
              <a:rPr kumimoji="0" lang="en-US" altLang="zh-CN" sz="1800" b="1" i="0" u="none" strike="noStrike" kern="1200" cap="none" spc="0" normalizeH="0" baseline="0" noProof="0">
                <a:ln>
                  <a:noFill/>
                </a:ln>
                <a:solidFill>
                  <a:srgbClr val="FFD34A"/>
                </a:solidFill>
                <a:effectLst/>
                <a:uLnTx/>
                <a:uFillTx/>
                <a:latin typeface="Times" charset="0"/>
                <a:ea typeface="Arial"/>
                <a:cs typeface="Arial"/>
              </a:rPr>
              <a:t>DRESSING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FD34A"/>
                </a:solidFill>
                <a:effectLst/>
                <a:uLnTx/>
                <a:uFillTx/>
                <a:latin typeface="Times" charset="0"/>
                <a:ea typeface="Arial"/>
                <a:cs typeface="Arial"/>
              </a:rPr>
              <a:t>        THE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FD34A"/>
                </a:solidFill>
                <a:effectLst/>
                <a:uLnTx/>
                <a:uFillTx/>
                <a:latin typeface="Times" charset="0"/>
                <a:ea typeface="Arial"/>
                <a:cs typeface="Arial"/>
              </a:rPr>
              <a:t>   STAGE</a:t>
            </a:r>
          </a:p>
        </p:txBody>
      </p:sp>
      <p:sp>
        <p:nvSpPr>
          <p:cNvPr id="2483203"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endParaRPr>
          </a:p>
        </p:txBody>
      </p:sp>
      <p:sp>
        <p:nvSpPr>
          <p:cNvPr id="2483204" name="Line 4"/>
          <p:cNvSpPr>
            <a:spLocks noChangeShapeType="1"/>
          </p:cNvSpPr>
          <p:nvPr/>
        </p:nvSpPr>
        <p:spPr bwMode="auto">
          <a:xfrm>
            <a:off x="4600575" y="19431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endParaRPr>
          </a:p>
        </p:txBody>
      </p:sp>
      <p:sp>
        <p:nvSpPr>
          <p:cNvPr id="258052" name="Text Box 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483206" name="Rectangle 6"/>
          <p:cNvSpPr>
            <a:spLocks noChangeArrowheads="1"/>
          </p:cNvSpPr>
          <p:nvPr/>
        </p:nvSpPr>
        <p:spPr bwMode="auto">
          <a:xfrm>
            <a:off x="8091488" y="6530975"/>
            <a:ext cx="339725" cy="244475"/>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Arial"/>
                <a:cs typeface="Arial"/>
              </a:rPr>
              <a:t>23</a:t>
            </a:r>
          </a:p>
        </p:txBody>
      </p:sp>
      <p:sp>
        <p:nvSpPr>
          <p:cNvPr id="258054" name="Text Box 7"/>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2483208" name="Picture 8" descr="Red Canyon6"/>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09" name="Picture 9" descr="Nahal Zin from above, tb n062400 sr"/>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0" name="Picture 10" descr="Nahal Zin rugged mountains, 72-5tb"/>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1" name="Picture 11" descr="Machtesh Gadol looking south,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58059" name="Rectangle 12"/>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60" name="Rectangle 13"/>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Arial"/>
                <a:cs typeface="Arial"/>
              </a:rPr>
              <a:t>40</a:t>
            </a:r>
          </a:p>
        </p:txBody>
      </p:sp>
      <p:sp>
        <p:nvSpPr>
          <p:cNvPr id="258061" name="AutoShape 14"/>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62" name="Rectangle 15"/>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63" name="AutoShape 16"/>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64" name="Line 17"/>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65" name="Line 18"/>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66" name="Line 19"/>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67" name="Line 20"/>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68" name="Line 21"/>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69" name="Rectangle 22"/>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Arial"/>
                <a:cs typeface="Arial"/>
              </a:rPr>
              <a:t>MOSES</a:t>
            </a:r>
          </a:p>
        </p:txBody>
      </p:sp>
      <p:sp>
        <p:nvSpPr>
          <p:cNvPr id="258070" name="Rectangle 23"/>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Arial"/>
                <a:cs typeface="Arial"/>
              </a:rPr>
              <a:t>Sinai</a:t>
            </a:r>
          </a:p>
        </p:txBody>
      </p:sp>
      <p:sp>
        <p:nvSpPr>
          <p:cNvPr id="258071" name="Rectangle 24"/>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Arial"/>
                <a:cs typeface="Arial"/>
              </a:rPr>
              <a:t>M - C - C</a:t>
            </a:r>
          </a:p>
        </p:txBody>
      </p:sp>
      <p:sp>
        <p:nvSpPr>
          <p:cNvPr id="258072" name="Rectangle 25"/>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Arial"/>
                <a:cs typeface="Arial"/>
              </a:rPr>
              <a:t>Kadesh Barnea</a:t>
            </a:r>
          </a:p>
        </p:txBody>
      </p:sp>
      <p:sp>
        <p:nvSpPr>
          <p:cNvPr id="258073" name="Rectangle 26"/>
          <p:cNvSpPr>
            <a:spLocks noChangeArrowheads="1"/>
          </p:cNvSpPr>
          <p:nvPr/>
        </p:nvSpPr>
        <p:spPr bwMode="auto">
          <a:xfrm>
            <a:off x="8267700" y="4381500"/>
            <a:ext cx="3079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Arial"/>
                <a:cs typeface="Arial"/>
              </a:rPr>
              <a:t>40</a:t>
            </a:r>
          </a:p>
        </p:txBody>
      </p:sp>
      <p:sp>
        <p:nvSpPr>
          <p:cNvPr id="258074" name="Line 27"/>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a:ea typeface="Arial"/>
              <a:cs typeface="Arial"/>
            </a:endParaRPr>
          </a:p>
        </p:txBody>
      </p:sp>
      <p:sp>
        <p:nvSpPr>
          <p:cNvPr id="258075" name="Rectangle 28"/>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Arial"/>
                <a:cs typeface="Arial"/>
              </a:rPr>
              <a:t>Exodus</a:t>
            </a:r>
          </a:p>
        </p:txBody>
      </p:sp>
      <p:pic>
        <p:nvPicPr>
          <p:cNvPr id="2483229" name="Picture 29" descr="Machtesh Gadol looking southeast, tb n1217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3262313" y="762000"/>
            <a:ext cx="2633662" cy="1976438"/>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0" name="Picture 30" descr="Machtesh Ramon from north2, df 1110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2917825" y="24384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1" name="Picture 31" descr="Solomon's Pillars, df 101101"/>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1046163" y="24876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2483232" name="Picture 32" descr="Machtesh Qatan from east2, tb n112500 sr"/>
          <p:cNvPicPr preferRelativeResize="0">
            <a:picLocks noChangeAspect="1" noChangeArrowheads="1"/>
          </p:cNvPicPr>
          <p:nvPr>
            <p:custDataLst>
              <p:tags r:id="rId9"/>
            </p:custDataLst>
          </p:nvPr>
        </p:nvPicPr>
        <p:blipFill>
          <a:blip r:embed="rId19"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258082" name="Text Box 36"/>
          <p:cNvSpPr txBox="1">
            <a:spLocks noChangeArrowheads="1"/>
          </p:cNvSpPr>
          <p:nvPr/>
        </p:nvSpPr>
        <p:spPr bwMode="auto">
          <a:xfrm>
            <a:off x="8661400" y="640715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483237" name="Text Box 37"/>
          <p:cNvSpPr txBox="1">
            <a:spLocks noChangeArrowheads="1"/>
          </p:cNvSpPr>
          <p:nvPr/>
        </p:nvSpPr>
        <p:spPr bwMode="auto">
          <a:xfrm>
            <a:off x="1768475" y="47625"/>
            <a:ext cx="1993900"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rPr>
              <a:t>Num. 32:13</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endParaRPr>
          </a:p>
        </p:txBody>
      </p:sp>
      <p:sp>
        <p:nvSpPr>
          <p:cNvPr id="2483238" name="Rectangle 38"/>
          <p:cNvSpPr>
            <a:spLocks noGrp="1" noChangeArrowheads="1"/>
          </p:cNvSpPr>
          <p:nvPr>
            <p:ph type="title" idx="4294967295"/>
          </p:nvPr>
        </p:nvSpPr>
        <p:spPr bwMode="auto">
          <a:xfrm>
            <a:off x="1046164" y="1484313"/>
            <a:ext cx="6593824" cy="2308324"/>
          </a:xfrm>
          <a:prstGeom prst="rect">
            <a:avLst/>
          </a:prstGeom>
          <a:ln w="12700">
            <a:miter lim="800000"/>
            <a:headEnd/>
            <a:tailEnd/>
          </a:ln>
          <a:effectLst>
            <a:outerShdw blurRad="63500" dist="89803" dir="2700000" algn="ctr" rotWithShape="0">
              <a:schemeClr val="bg2">
                <a:alpha val="74998"/>
              </a:schemeClr>
            </a:outerShdw>
          </a:effectLst>
        </p:spPr>
        <p:txBody>
          <a:bodyPr wrap="square">
            <a:spAutoFit/>
          </a:bodyPr>
          <a:lstStyle/>
          <a:p>
            <a:pPr algn="ctr" eaLnBrk="1" hangingPunct="1">
              <a:spcBef>
                <a:spcPct val="50000"/>
              </a:spcBef>
              <a:defRPr/>
            </a:pPr>
            <a:r>
              <a:rPr lang="ar-JO" sz="7200" b="1" dirty="0">
                <a:solidFill>
                  <a:srgbClr val="FFEA18"/>
                </a:solidFill>
                <a:effectLst/>
                <a:latin typeface="Arial" panose="020B0604020202020204" pitchFamily="34" charset="0"/>
                <a:cs typeface="Arial" panose="020B0604020202020204" pitchFamily="34" charset="0"/>
              </a:rPr>
              <a:t>هل تقصد خلال الأربعين عاماً هناك؟ </a:t>
            </a:r>
            <a:endParaRPr lang="en-US" sz="7200" b="1" dirty="0">
              <a:solidFill>
                <a:srgbClr val="FFEA18"/>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302143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2483211"/>
                                        </p:tgtEl>
                                        <p:attrNameLst>
                                          <p:attrName>style.visibility</p:attrName>
                                        </p:attrNameLst>
                                      </p:cBhvr>
                                      <p:to>
                                        <p:strVal val="visible"/>
                                      </p:to>
                                    </p:set>
                                    <p:animEffect transition="in" filter="wipe(right)">
                                      <p:cBhvr>
                                        <p:cTn id="7" dur="500"/>
                                        <p:tgtEl>
                                          <p:spTgt spid="2483211"/>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2483209"/>
                                        </p:tgtEl>
                                        <p:attrNameLst>
                                          <p:attrName>style.visibility</p:attrName>
                                        </p:attrNameLst>
                                      </p:cBhvr>
                                      <p:to>
                                        <p:strVal val="visible"/>
                                      </p:to>
                                    </p:set>
                                    <p:animEffect transition="in" filter="wipe(right)">
                                      <p:cBhvr>
                                        <p:cTn id="11" dur="500"/>
                                        <p:tgtEl>
                                          <p:spTgt spid="2483209"/>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2483210"/>
                                        </p:tgtEl>
                                        <p:attrNameLst>
                                          <p:attrName>style.visibility</p:attrName>
                                        </p:attrNameLst>
                                      </p:cBhvr>
                                      <p:to>
                                        <p:strVal val="visible"/>
                                      </p:to>
                                    </p:set>
                                    <p:animEffect transition="in" filter="wipe(left)">
                                      <p:cBhvr>
                                        <p:cTn id="15" dur="500"/>
                                        <p:tgtEl>
                                          <p:spTgt spid="2483210"/>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2483208"/>
                                        </p:tgtEl>
                                        <p:attrNameLst>
                                          <p:attrName>style.visibility</p:attrName>
                                        </p:attrNameLst>
                                      </p:cBhvr>
                                      <p:to>
                                        <p:strVal val="visible"/>
                                      </p:to>
                                    </p:set>
                                    <p:animEffect transition="in" filter="wipe(left)">
                                      <p:cBhvr>
                                        <p:cTn id="19" dur="500"/>
                                        <p:tgtEl>
                                          <p:spTgt spid="2483208"/>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2483229"/>
                                        </p:tgtEl>
                                        <p:attrNameLst>
                                          <p:attrName>style.visibility</p:attrName>
                                        </p:attrNameLst>
                                      </p:cBhvr>
                                      <p:to>
                                        <p:strVal val="visible"/>
                                      </p:to>
                                    </p:set>
                                    <p:animEffect transition="in" filter="wipe(right)">
                                      <p:cBhvr>
                                        <p:cTn id="23" dur="500"/>
                                        <p:tgtEl>
                                          <p:spTgt spid="2483229"/>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2483232"/>
                                        </p:tgtEl>
                                        <p:attrNameLst>
                                          <p:attrName>style.visibility</p:attrName>
                                        </p:attrNameLst>
                                      </p:cBhvr>
                                      <p:to>
                                        <p:strVal val="visible"/>
                                      </p:to>
                                    </p:set>
                                    <p:animEffect transition="in" filter="wipe(right)">
                                      <p:cBhvr>
                                        <p:cTn id="27" dur="500"/>
                                        <p:tgtEl>
                                          <p:spTgt spid="2483232"/>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2483231"/>
                                        </p:tgtEl>
                                        <p:attrNameLst>
                                          <p:attrName>style.visibility</p:attrName>
                                        </p:attrNameLst>
                                      </p:cBhvr>
                                      <p:to>
                                        <p:strVal val="visible"/>
                                      </p:to>
                                    </p:set>
                                    <p:animEffect transition="in" filter="wipe(right)">
                                      <p:cBhvr>
                                        <p:cTn id="31" dur="500"/>
                                        <p:tgtEl>
                                          <p:spTgt spid="2483231"/>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2483230"/>
                                        </p:tgtEl>
                                        <p:attrNameLst>
                                          <p:attrName>style.visibility</p:attrName>
                                        </p:attrNameLst>
                                      </p:cBhvr>
                                      <p:to>
                                        <p:strVal val="visible"/>
                                      </p:to>
                                    </p:set>
                                    <p:animEffect transition="in" filter="wipe(left)">
                                      <p:cBhvr>
                                        <p:cTn id="35" dur="500"/>
                                        <p:tgtEl>
                                          <p:spTgt spid="2483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208" grpId="0" autoUpdateAnimBg="0"/>
      <p:bldP spid="2483209" grpId="0" autoUpdateAnimBg="0"/>
      <p:bldP spid="2483210" grpId="0" autoUpdateAnimBg="0"/>
      <p:bldP spid="2483232"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140</a:t>
            </a:r>
            <a:endParaRPr kumimoji="0" lang="en-US" sz="24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Moody Atlas, 1</a:t>
            </a:r>
            <a:r>
              <a:rPr kumimoji="0" lang="en-US" sz="1100" b="1"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تثنية</a:t>
            </a:r>
            <a:r>
              <a:rPr lang="en-US" sz="8800" dirty="0">
                <a:latin typeface="Arial" charset="0"/>
                <a:ea typeface="Osaka" charset="0"/>
                <a:cs typeface="Arial" charset="0"/>
              </a:rPr>
              <a:t> </a:t>
            </a:r>
            <a:r>
              <a:rPr lang="ar-JO" sz="8800" dirty="0">
                <a:latin typeface="Arial" charset="0"/>
                <a:ea typeface="Osaka" charset="0"/>
                <a:cs typeface="Arial" charset="0"/>
              </a:rPr>
              <a:t>2</a:t>
            </a:r>
            <a:r>
              <a:rPr lang="en-US" sz="8800" dirty="0">
                <a:latin typeface="Arial" charset="0"/>
                <a:ea typeface="Osaka" charset="0"/>
                <a:cs typeface="Arial" charset="0"/>
              </a:rPr>
              <a:t> </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51444167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شرق الأردن في منطقة مؤاب                         قال موسى هذه القصة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0484" name="Text Box 4"/>
          <p:cNvSpPr txBox="1">
            <a:spLocks noChangeArrowheads="1"/>
          </p:cNvSpPr>
          <p:nvPr/>
        </p:nvSpPr>
        <p:spPr bwMode="auto">
          <a:xfrm>
            <a:off x="381000" y="2438400"/>
            <a:ext cx="8534400" cy="2092881"/>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سنوات الصحراء</a:t>
            </a:r>
            <a:endPar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50000"/>
              </a:spcBef>
              <a:defRPr/>
            </a:pPr>
            <a:r>
              <a:rPr lang="ar-JO"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لأن الرب إلهك قد باركك في كل عمل يدك عارفاً مسيرك في هذا القفر العظيم الآن أربعون سنة للرب إلهك معك لم ينقص عنك شيء</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تث 2: 7</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ar-JO" b="1" dirty="0">
                <a:latin typeface="Arial" charset="0"/>
                <a:ea typeface="ＭＳ Ｐゴシック" charset="0"/>
                <a:cs typeface="ＭＳ Ｐゴシック" charset="0"/>
              </a:rPr>
              <a:t>عناية الله</a:t>
            </a:r>
            <a:endParaRPr lang="en-US"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قادش برنيع</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b="1" dirty="0">
                <a:effectLst>
                  <a:glow rad="101600">
                    <a:schemeClr val="tx1">
                      <a:alpha val="97000"/>
                    </a:schemeClr>
                  </a:glow>
                </a:effectLst>
                <a:latin typeface="Arial" charset="0"/>
              </a:rPr>
              <a:t>الترحال في</a:t>
            </a:r>
            <a:br>
              <a:rPr lang="ar-JO" sz="4800" b="1" dirty="0">
                <a:effectLst>
                  <a:glow rad="101600">
                    <a:schemeClr val="tx1">
                      <a:alpha val="97000"/>
                    </a:schemeClr>
                  </a:glow>
                </a:effectLst>
                <a:latin typeface="Arial" charset="0"/>
              </a:rPr>
            </a:br>
            <a:r>
              <a:rPr lang="ar-JO" sz="4800" b="1" dirty="0">
                <a:effectLst>
                  <a:glow rad="101600">
                    <a:schemeClr val="tx1">
                      <a:alpha val="97000"/>
                    </a:schemeClr>
                  </a:glow>
                </a:effectLst>
                <a:latin typeface="Arial" charset="0"/>
              </a:rPr>
              <a:t>البريّة</a:t>
            </a:r>
            <a:endParaRPr lang="en-US" sz="4800" b="1" dirty="0">
              <a:effectLst>
                <a:glow rad="101600">
                  <a:schemeClr val="tx1">
                    <a:alpha val="97000"/>
                  </a:schemeClr>
                </a:glow>
              </a:effectLst>
              <a:latin typeface="Arial"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موآب</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مصر</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سيناء</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0077740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الشعوب المجاورة</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الشمال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الجنوب</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b="1"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أنهار شرق الأردن</a:t>
            </a:r>
            <a:endParaRPr kumimoji="1" lang="en-US" sz="4000" b="1"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فصل وادي أرنون مؤاب                 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a:cs typeface="Arial"/>
              </a:rPr>
              <a:t>المسيا</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وعد الأنبياء مثل موسى (18 : 14 – 22) الذين أمروا إسرائيل بقوانين الله تم من خلال عدة أنبياء في العهد القديم و بشكل نهائي في يسوع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 6 : 14, أع 3 : 22 – 23, 7 : 37)</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42أ</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تثنية</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0" algn="r">
              <a:spcBef>
                <a:spcPct val="50000"/>
              </a:spcBef>
              <a:defRPr/>
            </a:pPr>
            <a:r>
              <a:rPr lang="ar-JO" sz="3200" b="1" dirty="0">
                <a:solidFill>
                  <a:schemeClr val="bg1"/>
                </a:solidFill>
                <a:latin typeface="Arial" panose="020B0604020202020204" pitchFamily="34" charset="0"/>
                <a:cs typeface="Arial" panose="020B0604020202020204" pitchFamily="34" charset="0"/>
              </a:rPr>
              <a:t>منظر علوي من الغرب فوق البحر الميت</a:t>
            </a:r>
            <a:endParaRPr kumimoji="0" lang="en-US" sz="3200" b="1" i="0"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b="1" dirty="0">
                <a:effectLst>
                  <a:glow rad="165100">
                    <a:schemeClr val="tx1">
                      <a:alpha val="96000"/>
                    </a:schemeClr>
                  </a:glow>
                </a:effectLst>
                <a:latin typeface="Arial" charset="0"/>
              </a:rPr>
              <a:t>ناحال أرنون</a:t>
            </a:r>
            <a:br>
              <a:rPr lang="ar-JO" sz="6000" b="1" dirty="0">
                <a:effectLst>
                  <a:glow rad="165100">
                    <a:schemeClr val="tx1">
                      <a:alpha val="96000"/>
                    </a:schemeClr>
                  </a:glow>
                </a:effectLst>
                <a:latin typeface="Arial" charset="0"/>
              </a:rPr>
            </a:br>
            <a:r>
              <a:rPr lang="ar-JO" sz="6000" b="1" dirty="0">
                <a:effectLst>
                  <a:glow rad="165100">
                    <a:schemeClr val="tx1">
                      <a:alpha val="96000"/>
                    </a:schemeClr>
                  </a:glow>
                </a:effectLst>
                <a:latin typeface="Arial" charset="0"/>
              </a:rPr>
              <a:t> </a:t>
            </a:r>
            <a:r>
              <a:rPr lang="en-US" b="1" dirty="0">
                <a:effectLst>
                  <a:glow rad="165100">
                    <a:schemeClr val="tx1">
                      <a:alpha val="96000"/>
                    </a:schemeClr>
                  </a:glow>
                </a:effectLst>
                <a:latin typeface="Arial" charset="0"/>
              </a:rPr>
              <a:t>(</a:t>
            </a:r>
            <a:r>
              <a:rPr lang="ar-JO" b="1" dirty="0">
                <a:effectLst>
                  <a:glow rad="165100">
                    <a:schemeClr val="tx1">
                      <a:alpha val="96000"/>
                    </a:schemeClr>
                  </a:glow>
                </a:effectLst>
                <a:latin typeface="Arial" charset="0"/>
              </a:rPr>
              <a:t>نهر أرنون</a:t>
            </a:r>
            <a:r>
              <a:rPr lang="en-US" b="1" dirty="0">
                <a:effectLst>
                  <a:glow rad="165100">
                    <a:schemeClr val="tx1">
                      <a:alpha val="96000"/>
                    </a:schemeClr>
                  </a:glow>
                </a:effectLst>
                <a:latin typeface="Arial" charset="0"/>
              </a:rPr>
              <a:t>)</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8"/>
          <p:cNvSpPr txBox="1">
            <a:spLocks noChangeArrowheads="1"/>
          </p:cNvSpPr>
          <p:nvPr/>
        </p:nvSpPr>
        <p:spPr bwMode="auto">
          <a:xfrm>
            <a:off x="688825" y="1091625"/>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أمم مجاورة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Rectangle 2"/>
          <p:cNvSpPr txBox="1">
            <a:spLocks noChangeArrowheads="1"/>
          </p:cNvSpPr>
          <p:nvPr/>
        </p:nvSpPr>
        <p:spPr bwMode="auto">
          <a:xfrm>
            <a:off x="42606" y="331980"/>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إدرعي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762000"/>
            <a:ext cx="458742" cy="43091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شرق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62400"/>
            <a:ext cx="458742" cy="43091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الإنتصار على سيحون و عوج </a:t>
            </a:r>
          </a:p>
          <a:p>
            <a:pPr marL="342900" marR="0" lvl="0" indent="-342900" algn="r" defTabSz="914400" rtl="0" eaLnBrk="1" fontAlgn="base" latinLnBrk="0" hangingPunct="1">
              <a:lnSpc>
                <a:spcPct val="90000"/>
              </a:lnSpc>
              <a:spcBef>
                <a:spcPct val="20000"/>
              </a:spcBef>
              <a:spcAft>
                <a:spcPct val="0"/>
              </a:spcAft>
              <a:buClrTx/>
              <a:buSzTx/>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(عد 21: 21-35، تث 2: 26-37)</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76174"/>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3012"/>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أسباط     إسرائيل</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دان</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يهوذا</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شمعون</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رأوبين</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جاد</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منسى</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lang="ar-JO" sz="1800" b="1" kern="0" dirty="0">
                <a:solidFill>
                  <a:srgbClr val="FFFFFF"/>
                </a:solidFill>
                <a:effectLst>
                  <a:glow rad="101600">
                    <a:srgbClr val="000000">
                      <a:alpha val="75000"/>
                    </a:srgbClr>
                  </a:glow>
                </a:effectLst>
                <a:latin typeface="Arial"/>
                <a:ea typeface="ＭＳ Ｐゴシック"/>
                <a:cs typeface="Arial"/>
              </a:rPr>
              <a:t>أ</a:t>
            </a: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فرايم</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منسى</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نفتالي</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أشير</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بنيامين</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زبولون</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يساكر</a:t>
            </a:r>
            <a:endPar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b="1" dirty="0">
                <a:latin typeface="Arial" panose="020B0604020202020204" pitchFamily="34" charset="0"/>
                <a:ea typeface="ＭＳ Ｐゴシック" charset="0"/>
                <a:cs typeface="Arial" panose="020B0604020202020204" pitchFamily="34" charset="0"/>
              </a:rPr>
              <a:t>التحضيرات النهائية</a:t>
            </a:r>
            <a:br>
              <a:rPr kumimoji="1" lang="ar-JO" sz="2800" b="1" dirty="0">
                <a:latin typeface="Arial" panose="020B0604020202020204" pitchFamily="34" charset="0"/>
                <a:ea typeface="ＭＳ Ｐゴシック" charset="0"/>
                <a:cs typeface="Arial" panose="020B0604020202020204" pitchFamily="34" charset="0"/>
              </a:rPr>
            </a:br>
            <a:r>
              <a:rPr kumimoji="1" lang="en-US" sz="2800" b="1" dirty="0">
                <a:latin typeface="Arial" panose="020B0604020202020204" pitchFamily="34" charset="0"/>
                <a:ea typeface="ＭＳ Ｐゴシック" charset="0"/>
                <a:cs typeface="Arial" panose="020B0604020202020204" pitchFamily="34" charset="0"/>
              </a:rPr>
              <a:t>(</a:t>
            </a:r>
            <a:r>
              <a:rPr kumimoji="1" lang="ar-JO" sz="2800" b="1" dirty="0">
                <a:latin typeface="Arial" panose="020B0604020202020204" pitchFamily="34" charset="0"/>
                <a:ea typeface="ＭＳ Ｐゴシック" charset="0"/>
                <a:cs typeface="Arial" panose="020B0604020202020204" pitchFamily="34" charset="0"/>
              </a:rPr>
              <a:t>عدد 31-36</a:t>
            </a:r>
            <a:r>
              <a:rPr kumimoji="1" lang="en-US" sz="2800" b="1" dirty="0">
                <a:latin typeface="Arial" panose="020B0604020202020204" pitchFamily="34" charset="0"/>
                <a:ea typeface="ＭＳ Ｐゴシック" charset="0"/>
                <a:cs typeface="Arial" panose="020B0604020202020204" pitchFamily="34" charset="0"/>
              </a:rPr>
              <a:t>)</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noProof="0" dirty="0">
                <a:solidFill>
                  <a:srgbClr val="FFDB96"/>
                </a:solidFill>
                <a:latin typeface="Arial" panose="020B0604020202020204" pitchFamily="34" charset="0"/>
                <a:ea typeface="ＭＳ Ｐゴシック" pitchFamily="-111" charset="-128"/>
                <a:cs typeface="Arial" panose="020B0604020202020204" pitchFamily="34" charset="0"/>
              </a:rPr>
              <a:t>امتلاك شرق الأردن</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i="0" u="none" strike="noStrike" kern="1200" cap="none" spc="0" normalizeH="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a:t>
            </a: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31-32</a:t>
            </a: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المديانيين (31)</a:t>
            </a:r>
            <a:endPar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(32)</a:t>
            </a:r>
            <a:endPar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a:t>
            </a:r>
            <a:r>
              <a:rPr kumimoji="1" lang="ar-JO" sz="2400" b="1" i="0" u="none" strike="noStrike" kern="1200" cap="none" spc="0" normalizeH="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1-49</a:t>
            </a: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كنعان</a:t>
            </a:r>
            <a:endPar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(33: 50-36: 13)</a:t>
            </a:r>
            <a:endPar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الميراث (33: 50-34: 29)</a:t>
            </a:r>
            <a:endPar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endPar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038122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تثنية</a:t>
            </a:r>
            <a:r>
              <a:rPr lang="ar-JO" sz="8800" dirty="0">
                <a:latin typeface="Arial" charset="0"/>
                <a:ea typeface="Osaka" charset="0"/>
                <a:cs typeface="Arial" charset="0"/>
              </a:rPr>
              <a:t> 3</a:t>
            </a:r>
            <a:r>
              <a:rPr lang="en-US" sz="8800" dirty="0">
                <a:latin typeface="Arial" charset="0"/>
                <a:ea typeface="Osaka" charset="0"/>
                <a:cs typeface="Arial" charset="0"/>
              </a:rPr>
              <a:t> </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35969374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390900"/>
            <a:ext cx="3286116"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0" y="1484313"/>
            <a:ext cx="9144000" cy="95410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a:t>
            </a:r>
            <a:r>
              <a:rPr lang="ar-JO" sz="3600" b="1" dirty="0">
                <a:solidFill>
                  <a:srgbClr val="FFFFFF"/>
                </a:solidFill>
                <a:effectLst>
                  <a:outerShdw blurRad="38100" dist="38100" dir="2700000" algn="tl">
                    <a:srgbClr val="000000"/>
                  </a:outerShdw>
                </a:effectLst>
                <a:latin typeface="Arial"/>
                <a:cs typeface="Arial"/>
              </a:rPr>
              <a:t>مقدمة تاريخية </a:t>
            </a:r>
            <a:r>
              <a:rPr lang="ar-JO" sz="2000" b="1" dirty="0">
                <a:solidFill>
                  <a:srgbClr val="EBF010"/>
                </a:solidFill>
                <a:effectLst>
                  <a:outerShdw blurRad="38100" dist="38100" dir="2700000" algn="tl">
                    <a:srgbClr val="000000"/>
                  </a:outerShdw>
                </a:effectLst>
                <a:latin typeface="Arial"/>
                <a:cs typeface="Arial"/>
              </a:rPr>
              <a:t>(1: 1-5</a:t>
            </a:r>
            <a:r>
              <a:rPr lang="en-US" sz="2000" b="1" dirty="0">
                <a:solidFill>
                  <a:srgbClr val="EBF010"/>
                </a:solidFill>
                <a:effectLst>
                  <a:outerShdw blurRad="38100" dist="38100" dir="2700000" algn="tl">
                    <a:srgbClr val="000000"/>
                  </a:outerShdw>
                </a:effectLst>
                <a:latin typeface="Arial"/>
                <a:cs typeface="Arial"/>
              </a:rPr>
              <a:t>(</a:t>
            </a:r>
          </a:p>
          <a:p>
            <a:pPr eaLnBrk="1" hangingPunct="1">
              <a:buFont typeface="Wingdings 2" charset="0"/>
              <a:buChar char=""/>
              <a:defRPr/>
            </a:pPr>
            <a:endParaRPr lang="en-US" sz="2000" b="1" dirty="0">
              <a:solidFill>
                <a:srgbClr val="EBF010"/>
              </a:solidFill>
              <a:effectLst>
                <a:outerShdw blurRad="38100" dist="38100" dir="2700000" algn="tl">
                  <a:srgbClr val="000000"/>
                </a:outerShdw>
              </a:effectLst>
              <a:latin typeface="Arial"/>
              <a:cs typeface="Arial"/>
            </a:endParaRPr>
          </a:p>
        </p:txBody>
      </p:sp>
      <p:sp>
        <p:nvSpPr>
          <p:cNvPr id="21509" name="Text Box 5"/>
          <p:cNvSpPr txBox="1">
            <a:spLocks noChangeArrowheads="1"/>
          </p:cNvSpPr>
          <p:nvPr/>
        </p:nvSpPr>
        <p:spPr bwMode="auto">
          <a:xfrm>
            <a:off x="0" y="227330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a:cs typeface="Arial"/>
              </a:rPr>
              <a:t>  </a:t>
            </a:r>
            <a:r>
              <a:rPr lang="ar-JO" sz="3600" b="1" dirty="0">
                <a:solidFill>
                  <a:srgbClr val="FFFFFF"/>
                </a:solidFill>
                <a:effectLst>
                  <a:outerShdw blurRad="38100" dist="38100" dir="2700000" algn="tl">
                    <a:srgbClr val="000000"/>
                  </a:outerShdw>
                </a:effectLst>
                <a:latin typeface="Arial"/>
                <a:cs typeface="Arial"/>
              </a:rPr>
              <a:t>40 سنة من التجوال في الصحراء </a:t>
            </a:r>
            <a:r>
              <a:rPr lang="ar-JO" sz="2000" b="1" dirty="0">
                <a:solidFill>
                  <a:srgbClr val="EBF010"/>
                </a:solidFill>
                <a:effectLst>
                  <a:outerShdw blurRad="38100" dist="38100" dir="2700000" algn="tl">
                    <a:srgbClr val="000000"/>
                  </a:outerShdw>
                </a:effectLst>
                <a:latin typeface="Arial"/>
                <a:cs typeface="Arial"/>
              </a:rPr>
              <a:t>(1: 6-46 </a:t>
            </a:r>
            <a:r>
              <a:rPr lang="en-US" sz="2000" b="1" dirty="0">
                <a:solidFill>
                  <a:srgbClr val="EBF010"/>
                </a:solidFill>
                <a:effectLst>
                  <a:outerShdw blurRad="38100" dist="38100" dir="2700000" algn="tl">
                    <a:srgbClr val="000000"/>
                  </a:outerShdw>
                </a:effectLst>
                <a:latin typeface="Arial"/>
                <a:cs typeface="Arial"/>
              </a:rPr>
              <a:t>(</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0" name="Text Box 6"/>
          <p:cNvSpPr txBox="1">
            <a:spLocks noChangeArrowheads="1"/>
          </p:cNvSpPr>
          <p:nvPr/>
        </p:nvSpPr>
        <p:spPr bwMode="auto">
          <a:xfrm>
            <a:off x="0" y="3063875"/>
            <a:ext cx="914400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a:t>
            </a:r>
            <a:r>
              <a:rPr lang="ar-JO" sz="3600" b="1" dirty="0">
                <a:solidFill>
                  <a:srgbClr val="FFFFFF"/>
                </a:solidFill>
                <a:effectLst>
                  <a:outerShdw blurRad="38100" dist="38100" dir="2700000" algn="tl">
                    <a:srgbClr val="000000"/>
                  </a:outerShdw>
                </a:effectLst>
                <a:latin typeface="Arial"/>
                <a:cs typeface="Arial"/>
              </a:rPr>
              <a:t>امتلاك سيحون و عوج</a:t>
            </a:r>
            <a:r>
              <a:rPr lang="en-US" sz="3600" b="1" dirty="0">
                <a:solidFill>
                  <a:srgbClr val="FFFFFF"/>
                </a:solidFill>
                <a:effectLst>
                  <a:outerShdw blurRad="38100" dist="38100" dir="2700000" algn="tl">
                    <a:srgbClr val="000000"/>
                  </a:outerShdw>
                </a:effectLst>
                <a:latin typeface="Arial"/>
                <a:cs typeface="Arial"/>
              </a:rPr>
              <a:t> </a:t>
            </a:r>
            <a:r>
              <a:rPr lang="ar-JO" sz="2000" b="1" dirty="0">
                <a:solidFill>
                  <a:srgbClr val="EBF010"/>
                </a:solidFill>
                <a:effectLst>
                  <a:outerShdw blurRad="38100" dist="38100" dir="2700000" algn="tl">
                    <a:srgbClr val="000000"/>
                  </a:outerShdw>
                </a:effectLst>
                <a:latin typeface="Arial"/>
                <a:cs typeface="Arial"/>
              </a:rPr>
              <a:t> (2: 1-3: 11)</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1" name="Text Box 7"/>
          <p:cNvSpPr txBox="1">
            <a:spLocks noChangeArrowheads="1"/>
          </p:cNvSpPr>
          <p:nvPr/>
        </p:nvSpPr>
        <p:spPr bwMode="auto">
          <a:xfrm>
            <a:off x="0" y="3852863"/>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a:t>
            </a:r>
            <a:r>
              <a:rPr lang="ar-JO" sz="3600" b="1" dirty="0">
                <a:solidFill>
                  <a:srgbClr val="FFFFFF"/>
                </a:solidFill>
                <a:effectLst>
                  <a:outerShdw blurRad="38100" dist="38100" dir="2700000" algn="tl">
                    <a:srgbClr val="000000"/>
                  </a:outerShdw>
                </a:effectLst>
                <a:latin typeface="Arial"/>
                <a:cs typeface="Arial"/>
              </a:rPr>
              <a:t>أسباط رأوبين و جاد </a:t>
            </a:r>
            <a:r>
              <a:rPr lang="ar-JO" sz="2000" b="1" dirty="0">
                <a:solidFill>
                  <a:srgbClr val="EBF010"/>
                </a:solidFill>
                <a:effectLst>
                  <a:outerShdw blurRad="38100" dist="38100" dir="2700000" algn="tl">
                    <a:srgbClr val="000000"/>
                  </a:outerShdw>
                </a:effectLst>
                <a:latin typeface="Arial"/>
                <a:cs typeface="Arial"/>
              </a:rPr>
              <a:t>(3: 12-20)</a:t>
            </a:r>
            <a:endParaRPr lang="en-US" sz="3200" b="1" dirty="0">
              <a:solidFill>
                <a:srgbClr val="FFFFFF"/>
              </a:solidFill>
              <a:effectLst>
                <a:outerShdw blurRad="38100" dist="38100" dir="2700000" algn="tl">
                  <a:srgbClr val="000000"/>
                </a:outerShdw>
              </a:effectLst>
              <a:latin typeface="Arial"/>
              <a:cs typeface="Arial"/>
            </a:endParaRPr>
          </a:p>
        </p:txBody>
      </p:sp>
      <p:sp>
        <p:nvSpPr>
          <p:cNvPr id="21512" name="Text Box 8"/>
          <p:cNvSpPr txBox="1">
            <a:spLocks noChangeArrowheads="1"/>
          </p:cNvSpPr>
          <p:nvPr/>
        </p:nvSpPr>
        <p:spPr bwMode="auto">
          <a:xfrm>
            <a:off x="0" y="464185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a:t>
            </a:r>
            <a:r>
              <a:rPr lang="ar-JO" sz="3600" b="1" dirty="0">
                <a:solidFill>
                  <a:srgbClr val="FFFFFF"/>
                </a:solidFill>
                <a:effectLst>
                  <a:outerShdw blurRad="38100" dist="38100" dir="2700000" algn="tl">
                    <a:srgbClr val="000000"/>
                  </a:outerShdw>
                </a:effectLst>
                <a:latin typeface="Arial"/>
                <a:cs typeface="Arial"/>
              </a:rPr>
              <a:t>مراجعة أعمال الله </a:t>
            </a:r>
            <a:r>
              <a:rPr lang="ar-JO" sz="2000" b="1" dirty="0">
                <a:solidFill>
                  <a:srgbClr val="EBF010"/>
                </a:solidFill>
                <a:effectLst>
                  <a:outerShdw blurRad="38100" dist="38100" dir="2700000" algn="tl">
                    <a:srgbClr val="000000"/>
                  </a:outerShdw>
                </a:effectLst>
                <a:latin typeface="Arial"/>
                <a:cs typeface="Arial"/>
              </a:rPr>
              <a:t>(3: 21-29)</a:t>
            </a:r>
            <a:endParaRPr lang="en-US" sz="3600" b="1" dirty="0">
              <a:solidFill>
                <a:srgbClr val="FFFFFF"/>
              </a:solidFill>
              <a:effectLst>
                <a:outerShdw blurRad="38100" dist="38100" dir="2700000" algn="tl">
                  <a:srgbClr val="000000"/>
                </a:outerShdw>
              </a:effectLst>
              <a:latin typeface="Arial"/>
              <a:cs typeface="Arial"/>
            </a:endParaRPr>
          </a:p>
        </p:txBody>
      </p:sp>
      <p:sp>
        <p:nvSpPr>
          <p:cNvPr id="21515" name="Text Box 11"/>
          <p:cNvSpPr txBox="1">
            <a:spLocks noChangeArrowheads="1"/>
          </p:cNvSpPr>
          <p:nvPr/>
        </p:nvSpPr>
        <p:spPr bwMode="auto">
          <a:xfrm>
            <a:off x="0" y="5430838"/>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a:t>
            </a:r>
            <a:r>
              <a:rPr lang="ar-JO" sz="3600" b="1" dirty="0">
                <a:solidFill>
                  <a:srgbClr val="FFFFFF"/>
                </a:solidFill>
                <a:effectLst>
                  <a:outerShdw blurRad="38100" dist="38100" dir="2700000" algn="tl">
                    <a:srgbClr val="000000"/>
                  </a:outerShdw>
                </a:effectLst>
                <a:latin typeface="Arial"/>
                <a:cs typeface="Arial"/>
              </a:rPr>
              <a:t>عظة موسى </a:t>
            </a:r>
            <a:r>
              <a:rPr lang="ar-JO" sz="2000" b="1" dirty="0">
                <a:solidFill>
                  <a:srgbClr val="EBF010"/>
                </a:solidFill>
                <a:effectLst>
                  <a:outerShdw blurRad="38100" dist="38100" dir="2700000" algn="tl">
                    <a:srgbClr val="000000"/>
                  </a:outerShdw>
                </a:effectLst>
                <a:latin typeface="Arial"/>
                <a:cs typeface="Arial"/>
              </a:rPr>
              <a:t>(4: 1-43)</a:t>
            </a:r>
            <a:r>
              <a:rPr lang="en-US" sz="2000" b="1" dirty="0">
                <a:solidFill>
                  <a:srgbClr val="EBF010"/>
                </a:solidFill>
                <a:effectLst>
                  <a:outerShdw blurRad="38100" dist="38100" dir="2700000" algn="tl">
                    <a:srgbClr val="000000"/>
                  </a:outerShdw>
                </a:effectLst>
                <a:latin typeface="Arial"/>
                <a:cs typeface="Arial"/>
              </a:rPr>
              <a:t> </a:t>
            </a:r>
            <a:endParaRPr lang="en-US" sz="3600" b="1" dirty="0">
              <a:solidFill>
                <a:srgbClr val="FFFFFF"/>
              </a:solidFill>
              <a:effectLst>
                <a:outerShdw blurRad="38100" dist="38100" dir="2700000" algn="tl">
                  <a:srgbClr val="000000"/>
                </a:outerShdw>
              </a:effectLst>
              <a:latin typeface="Arial"/>
              <a:cs typeface="Arial"/>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ar-JO" sz="3600" b="1" dirty="0">
                <a:solidFill>
                  <a:srgbClr val="FFFFFF"/>
                </a:solidFill>
                <a:effectLst/>
                <a:latin typeface="Arial"/>
                <a:cs typeface="Arial"/>
              </a:rPr>
              <a:t>العظة الأولى : مراجعة تاريخية</a:t>
            </a:r>
            <a:br>
              <a:rPr lang="en-US" sz="3600" b="1" dirty="0">
                <a:solidFill>
                  <a:srgbClr val="FFFFFF"/>
                </a:solidFill>
                <a:effectLst/>
                <a:latin typeface="Arial"/>
                <a:cs typeface="Arial"/>
              </a:rPr>
            </a:br>
            <a:r>
              <a:rPr lang="en-US" sz="3600" b="1" dirty="0">
                <a:solidFill>
                  <a:srgbClr val="FFFFFF"/>
                </a:solidFill>
                <a:effectLst/>
                <a:latin typeface="Arial"/>
                <a:cs typeface="Arial"/>
              </a:rPr>
              <a:t>(</a:t>
            </a:r>
            <a:r>
              <a:rPr lang="ar-JO" sz="3600" b="1" dirty="0">
                <a:solidFill>
                  <a:srgbClr val="FFFFFF"/>
                </a:solidFill>
                <a:effectLst/>
                <a:latin typeface="Arial"/>
                <a:cs typeface="Arial"/>
              </a:rPr>
              <a:t>1: 5-4: 43</a:t>
            </a:r>
            <a:r>
              <a:rPr lang="en-US" sz="3600" b="1" dirty="0">
                <a:solidFill>
                  <a:srgbClr val="FFFFFF"/>
                </a:solidFill>
                <a:effectLst/>
                <a:latin typeface="Arial"/>
                <a:cs typeface="Arial"/>
              </a:rPr>
              <a:t>)</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قادش برنيع</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b="1" dirty="0">
                <a:effectLst>
                  <a:glow rad="101600">
                    <a:schemeClr val="tx1">
                      <a:alpha val="97000"/>
                    </a:schemeClr>
                  </a:glow>
                </a:effectLst>
                <a:latin typeface="Arial" charset="0"/>
              </a:rPr>
              <a:t>الترحال في</a:t>
            </a:r>
            <a:br>
              <a:rPr lang="ar-JO" sz="4800" b="1" dirty="0">
                <a:effectLst>
                  <a:glow rad="101600">
                    <a:schemeClr val="tx1">
                      <a:alpha val="97000"/>
                    </a:schemeClr>
                  </a:glow>
                </a:effectLst>
                <a:latin typeface="Arial" charset="0"/>
              </a:rPr>
            </a:br>
            <a:r>
              <a:rPr lang="ar-JO" sz="4800" b="1" dirty="0">
                <a:effectLst>
                  <a:glow rad="101600">
                    <a:schemeClr val="tx1">
                      <a:alpha val="97000"/>
                    </a:schemeClr>
                  </a:glow>
                </a:effectLst>
                <a:latin typeface="Arial" charset="0"/>
              </a:rPr>
              <a:t>البريّة</a:t>
            </a:r>
            <a:endParaRPr lang="en-US" sz="4800" b="1" dirty="0">
              <a:effectLst>
                <a:glow rad="101600">
                  <a:schemeClr val="tx1">
                    <a:alpha val="97000"/>
                  </a:schemeClr>
                </a:glow>
              </a:effectLst>
              <a:latin typeface="Arial"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موآب</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مصر</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سيناء</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008006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algn="ctr" eaLnBrk="1" hangingPunct="1">
              <a:defRPr/>
            </a:pPr>
            <a:r>
              <a:rPr lang="ar-JO"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عند سهول مؤاب ...</a:t>
            </a:r>
            <a:endParaRPr lang="en-US"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charset="0"/>
              </a:rPr>
              <a:t>أضيف سفر التثنية إلى القانون </a:t>
            </a:r>
          </a:p>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charset="0"/>
              </a:rPr>
              <a:t>في الوقت الذي كان فيه موسى ميتاً</a:t>
            </a:r>
            <a:endParaRPr lang="en-US" sz="3200" b="1" dirty="0">
              <a:solidFill>
                <a:srgbClr val="EBF010"/>
              </a:solidFill>
              <a:effectLst>
                <a:outerShdw blurRad="50800" dist="76200" dir="2700000" algn="tl" rotWithShape="0">
                  <a:srgbClr val="000000"/>
                </a:outerShdw>
              </a:effectLst>
              <a:latin typeface="Comic Sans MS" charset="0"/>
              <a:cs typeface="Arial" charset="0"/>
            </a:endParaRP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لا تنسى </a:t>
            </a:r>
            <a:b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ما فعله المسيح في حياتك</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5838236"/>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1 : 1 – 4 : 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99496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تثنية 4 : 44 – 26 : 19</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04173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5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2.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4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_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3.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4.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16716</TotalTime>
  <Words>27597</Words>
  <Application>Microsoft Macintosh PowerPoint</Application>
  <PresentationFormat>On-screen Show (4:3)</PresentationFormat>
  <Paragraphs>4010</Paragraphs>
  <Slides>352</Slides>
  <Notes>210</Notes>
  <HiddenSlides>0</HiddenSlides>
  <MMClips>0</MMClips>
  <ScaleCrop>false</ScaleCrop>
  <HeadingPairs>
    <vt:vector size="6" baseType="variant">
      <vt:variant>
        <vt:lpstr>Fonts Used</vt:lpstr>
      </vt:variant>
      <vt:variant>
        <vt:i4>32</vt:i4>
      </vt:variant>
      <vt:variant>
        <vt:lpstr>Theme</vt:lpstr>
      </vt:variant>
      <vt:variant>
        <vt:i4>102</vt:i4>
      </vt:variant>
      <vt:variant>
        <vt:lpstr>Slide Titles</vt:lpstr>
      </vt:variant>
      <vt:variant>
        <vt:i4>352</vt:i4>
      </vt:variant>
    </vt:vector>
  </HeadingPairs>
  <TitlesOfParts>
    <vt:vector size="486" baseType="lpstr">
      <vt:lpstr>26</vt:lpstr>
      <vt:lpstr>Arial Unicode MS</vt:lpstr>
      <vt:lpstr>BONES</vt:lpstr>
      <vt:lpstr>Chicago</vt:lpstr>
      <vt:lpstr>ＭＳ Ｐゴシック</vt:lpstr>
      <vt:lpstr>Osaka</vt:lpstr>
      <vt:lpstr>SimSun</vt:lpstr>
      <vt:lpstr>Sweet Hearts BV</vt:lpstr>
      <vt:lpstr>Times</vt:lpstr>
      <vt:lpstr>ヒラギノ角ゴ Pro W3</vt:lpstr>
      <vt:lpstr>Accordance</vt:lpstr>
      <vt:lpstr>Arial</vt:lpstr>
      <vt:lpstr>Arial Black</vt:lpstr>
      <vt:lpstr>Arial Narrow</vt:lpstr>
      <vt:lpstr>Book Antiqua</vt:lpstr>
      <vt:lpstr>Calibri</vt:lpstr>
      <vt:lpstr>Calisto MT</vt:lpstr>
      <vt:lpstr>Comic Sans MS</vt:lpstr>
      <vt:lpstr>Garamond</vt:lpstr>
      <vt:lpstr>Geneva</vt:lpstr>
      <vt:lpstr>Helvetica</vt:lpstr>
      <vt:lpstr>Helvetica Neue</vt:lpstr>
      <vt:lpstr>Lucida Grande</vt:lpstr>
      <vt:lpstr>Monotype Sorts</vt:lpstr>
      <vt:lpstr>Tahoma</vt:lpstr>
      <vt:lpstr>Times New Roman</vt:lpstr>
      <vt:lpstr>Traditional Arabic</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1_Supernova</vt:lpstr>
      <vt:lpstr>2_Balance</vt:lpstr>
      <vt:lpstr>1_untitled 3</vt:lpstr>
      <vt:lpstr>4_untitled 3</vt:lpstr>
      <vt:lpstr>5_Default Design</vt:lpstr>
      <vt:lpstr>ZESTY</vt:lpstr>
      <vt:lpstr>Fireworks</vt:lpstr>
      <vt:lpstr>1_Mountain Top</vt:lpstr>
      <vt:lpstr>Ocean</vt:lpstr>
      <vt:lpstr>Slit</vt:lpstr>
      <vt:lpstr>Cliff</vt:lpstr>
      <vt:lpstr>1_Bold Stripes</vt:lpstr>
      <vt:lpstr>1_Teamwork</vt:lpstr>
      <vt:lpstr>Competition</vt:lpstr>
      <vt:lpstr>Shimmer</vt:lpstr>
      <vt:lpstr>1_ZESTY</vt:lpstr>
      <vt:lpstr>Bold Stripes</vt:lpstr>
      <vt:lpstr>13_Default Design</vt:lpstr>
      <vt:lpstr>1_Profile</vt:lpstr>
      <vt:lpstr>14_Default Design</vt:lpstr>
      <vt:lpstr>3_Office Theme</vt:lpstr>
      <vt:lpstr>1_Cascade</vt:lpstr>
      <vt:lpstr>26_MEADOW</vt:lpstr>
      <vt:lpstr>7_untitled 3</vt:lpstr>
      <vt:lpstr>8_untitled 3</vt:lpstr>
      <vt:lpstr>16_Default Design</vt:lpstr>
      <vt:lpstr>50_Blank Presentation</vt:lpstr>
      <vt:lpstr>17_Default Design</vt:lpstr>
      <vt:lpstr>18_Default Design</vt:lpstr>
      <vt:lpstr>1_Bar Code</vt:lpstr>
      <vt:lpstr>19_Default Design</vt:lpstr>
      <vt:lpstr>52_Blank Presentation</vt:lpstr>
      <vt:lpstr>untitled 1</vt:lpstr>
      <vt:lpstr>20_Default Design</vt:lpstr>
      <vt:lpstr>4_Stream</vt:lpstr>
      <vt:lpstr>Leaf Veins</vt:lpstr>
      <vt:lpstr>21_Default Design</vt:lpstr>
      <vt:lpstr>2_SERENE</vt:lpstr>
      <vt:lpstr>3_Story</vt:lpstr>
      <vt:lpstr>1_Blank Presentation</vt:lpstr>
      <vt:lpstr>Curtain Call</vt:lpstr>
      <vt:lpstr>Kimono</vt:lpstr>
      <vt:lpstr>1_blstripc.ppt - Blue Stripes</vt:lpstr>
      <vt:lpstr>5_Stream</vt:lpstr>
      <vt:lpstr>22_Default Design</vt:lpstr>
      <vt:lpstr>6_Default Design</vt:lpstr>
      <vt:lpstr>1_Office Theme</vt:lpstr>
      <vt:lpstr>1_untitled 1</vt:lpstr>
      <vt:lpstr>Median</vt:lpstr>
      <vt:lpstr>2_ZESTY</vt:lpstr>
      <vt:lpstr>23_Default Design</vt:lpstr>
      <vt:lpstr>12_untitled 3</vt:lpstr>
      <vt:lpstr>11_untitled 3</vt:lpstr>
      <vt:lpstr>2_Topo</vt:lpstr>
      <vt:lpstr>26_Default Design</vt:lpstr>
      <vt:lpstr>Default Design</vt:lpstr>
      <vt:lpstr>1_Gesture</vt:lpstr>
      <vt:lpstr>9_Default Design</vt:lpstr>
      <vt:lpstr>3_blstripc.ppt - Blue Stripes</vt:lpstr>
      <vt:lpstr>11_Default Design</vt:lpstr>
      <vt:lpstr>1_Rose</vt:lpstr>
      <vt:lpstr>12_Default Design</vt:lpstr>
      <vt:lpstr>27_Default Design</vt:lpstr>
      <vt:lpstr>1_Slit</vt:lpstr>
      <vt:lpstr>Stream</vt:lpstr>
      <vt:lpstr>Notebook</vt:lpstr>
      <vt:lpstr>7_Default Design</vt:lpstr>
      <vt:lpstr>6_Blank Presentation</vt:lpstr>
      <vt:lpstr>10_Default Design</vt:lpstr>
      <vt:lpstr>28_Default Design</vt:lpstr>
      <vt:lpstr>3_untitled 1</vt:lpstr>
      <vt:lpstr>3_Balance</vt:lpstr>
      <vt:lpstr>untitled 3</vt:lpstr>
      <vt:lpstr>3_untitled 3</vt:lpstr>
      <vt:lpstr>10_Office Theme</vt:lpstr>
      <vt:lpstr>2_Cascade</vt:lpstr>
      <vt:lpstr>4_Topo</vt:lpstr>
      <vt:lpstr>29_Default Design</vt:lpstr>
      <vt:lpstr>25_MEADOW</vt:lpstr>
      <vt:lpstr>3_MEADOW</vt:lpstr>
      <vt:lpstr>2_Blank Presentation</vt:lpstr>
      <vt:lpstr>Gleam</vt:lpstr>
      <vt:lpstr>4_blstripc.ppt - Blue Stripes</vt:lpstr>
      <vt:lpstr>1_Stream</vt:lpstr>
      <vt:lpstr>7_Balance</vt:lpstr>
      <vt:lpstr>11_Contemporary</vt:lpstr>
      <vt:lpstr>12_Contemporary</vt:lpstr>
      <vt:lpstr>13_Contemporary</vt:lpstr>
      <vt:lpstr>1_Leaf Veins</vt:lpstr>
      <vt:lpstr>15_Default Design</vt:lpstr>
      <vt:lpstr>24_Default Design</vt:lpstr>
      <vt:lpstr>4_Balance</vt:lpstr>
      <vt:lpstr>تثنية</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تثنية</vt:lpstr>
      <vt:lpstr>Barry Huddleston, The Acrostic Summarized Bible (Grand Rapids: Baker, 1992)</vt:lpstr>
      <vt:lpstr>كن متجدداً</vt:lpstr>
      <vt:lpstr>قانون الديناميكا الحرارية الثاني</vt:lpstr>
      <vt:lpstr>كيف يمكن أن تتجدد روحياً ؟</vt:lpstr>
      <vt:lpstr>1. أشكر الله من أجل أمانته في الماضي</vt:lpstr>
      <vt:lpstr>2. أحبب الله الآن في الحاضر</vt:lpstr>
      <vt:lpstr>3. اخدم الله برجاء في المستقبل </vt:lpstr>
      <vt:lpstr>الفكرة الرئيسية</vt:lpstr>
      <vt:lpstr>التطبيق</vt:lpstr>
      <vt:lpstr>Black</vt:lpstr>
      <vt:lpstr>اختبار مراجعة في سفر العدد</vt:lpstr>
      <vt:lpstr>التثنية تسير عليّ</vt:lpstr>
      <vt:lpstr>ملخص تثنية الرئيسي</vt:lpstr>
      <vt:lpstr>الخط الزمني</vt:lpstr>
      <vt:lpstr>التسلسل الزمني للتجوال في البرية</vt:lpstr>
      <vt:lpstr>فرادة سفر التثنية</vt:lpstr>
      <vt:lpstr>Episode 1</vt:lpstr>
      <vt:lpstr>من يريد أن يكون ...</vt:lpstr>
      <vt:lpstr>عنوان السفر</vt:lpstr>
      <vt:lpstr>وصية بوعد</vt:lpstr>
      <vt:lpstr>التوحيد</vt:lpstr>
      <vt:lpstr>السرائر</vt:lpstr>
      <vt:lpstr>خليفة موسى</vt:lpstr>
      <vt:lpstr>أين مات موسى ؟</vt:lpstr>
      <vt:lpstr>من دفن موسى ؟</vt:lpstr>
      <vt:lpstr>الحلقة 2</vt:lpstr>
      <vt:lpstr>معنى العنوان</vt:lpstr>
      <vt:lpstr>حفز سفر الشريعة الملك يوشيا</vt:lpstr>
      <vt:lpstr>التوراة</vt:lpstr>
      <vt:lpstr>الأساسيات</vt:lpstr>
      <vt:lpstr>مفاتيح السفر</vt:lpstr>
      <vt:lpstr>البيان الموجز</vt:lpstr>
      <vt:lpstr>الخصائص</vt:lpstr>
      <vt:lpstr>الخصائص</vt:lpstr>
      <vt:lpstr>مخطط السفر</vt:lpstr>
      <vt:lpstr>تنسيق اتفاقية التبعية</vt:lpstr>
      <vt:lpstr>تنسيق اتفاقية التبعية</vt:lpstr>
      <vt:lpstr>عهد سيناء و تجديده</vt:lpstr>
      <vt:lpstr>عهد سيناء و تجديده</vt:lpstr>
      <vt:lpstr>عهد سيناء و تجديده</vt:lpstr>
      <vt:lpstr>من أين جاءت فكرة العهد ؟</vt:lpstr>
      <vt:lpstr>مواضيع مشتركة</vt:lpstr>
      <vt:lpstr>كن متجدداً</vt:lpstr>
      <vt:lpstr>قانون الديناميكا الحرارية الثاني</vt:lpstr>
      <vt:lpstr>قانون الديناميكا الحرارية  الثاني</vt:lpstr>
      <vt:lpstr>كيف حالك روحيًا الآن؟</vt:lpstr>
      <vt:lpstr>الغرق</vt:lpstr>
      <vt:lpstr>ما هي مفاتيح التجديد الروحي؟</vt:lpstr>
      <vt:lpstr>كيف يمكن أن تتجدد روحيًا؟</vt:lpstr>
      <vt:lpstr>الترحال في البريّة</vt:lpstr>
      <vt:lpstr>موسى في موآب</vt:lpstr>
      <vt:lpstr>الرحلة العادية</vt:lpstr>
      <vt:lpstr>أحداث عبر الأردن</vt:lpstr>
      <vt:lpstr>أريحا</vt:lpstr>
      <vt:lpstr>تثنية</vt:lpstr>
      <vt:lpstr>الكلمة المفتاحية</vt:lpstr>
      <vt:lpstr>تثنية</vt:lpstr>
      <vt:lpstr>1. أشكر الله من أجل أمانته في الماضي</vt:lpstr>
      <vt:lpstr>تثنية</vt:lpstr>
      <vt:lpstr>Slides on  تثنية 1 </vt:lpstr>
      <vt:lpstr>الترحال في البريّة</vt:lpstr>
      <vt:lpstr>مواقع الأسباط و اللاويين</vt:lpstr>
      <vt:lpstr>التجوال           في البرية</vt:lpstr>
      <vt:lpstr>أريحا</vt:lpstr>
      <vt:lpstr>موسى في موآب</vt:lpstr>
      <vt:lpstr>الرحلة العادية</vt:lpstr>
      <vt:lpstr>قادش برنيع (عد 13: 26، تث 1: 19-21)</vt:lpstr>
      <vt:lpstr>رحلة الجواسيس   عدد 13: 21-24 تثنية 1: 22-25</vt:lpstr>
      <vt:lpstr>عودة الجواسيس</vt:lpstr>
      <vt:lpstr>تقرير الأغلبية</vt:lpstr>
      <vt:lpstr>تقرير الأقلية</vt:lpstr>
      <vt:lpstr>PowerPoint Presentation</vt:lpstr>
      <vt:lpstr>برية صين</vt:lpstr>
      <vt:lpstr>هل تقصد خلال الأربعين عاماً هناك؟ </vt:lpstr>
      <vt:lpstr>أحداث عبر الأردن</vt:lpstr>
      <vt:lpstr>Slides on  تثنية 2 </vt:lpstr>
      <vt:lpstr>عناية الله</vt:lpstr>
      <vt:lpstr>الترحال في البريّة</vt:lpstr>
      <vt:lpstr>أنهار شرق الأردن</vt:lpstr>
      <vt:lpstr>ناحال أرنون  (نهر أرنون)</vt:lpstr>
      <vt:lpstr>أحداث شرق الأردن</vt:lpstr>
      <vt:lpstr>التحضيرات النهائية (عدد 31-36)</vt:lpstr>
      <vt:lpstr>Slides on  تثنية 3 </vt:lpstr>
      <vt:lpstr>العظة الأولى : مراجعة تاريخية (1: 5-4: 43)</vt:lpstr>
      <vt:lpstr>الترحال في البريّة</vt:lpstr>
      <vt:lpstr>عند سهول مؤاب ...</vt:lpstr>
      <vt:lpstr>لا تنسى  ما فعله المسيح في حياتك</vt:lpstr>
      <vt:lpstr>1. أشكر الله من أجل أمانته في الماضي</vt:lpstr>
      <vt:lpstr>2. أحبب الله الآن في الحاضر</vt:lpstr>
      <vt:lpstr>تثنية</vt:lpstr>
      <vt:lpstr>Slides on  تثنية 4   </vt:lpstr>
      <vt:lpstr>الموعظة رقم 2: الأحكام (4: 44- 26: 19)</vt:lpstr>
      <vt:lpstr>تثنية 5</vt:lpstr>
      <vt:lpstr>العشر الكبار</vt:lpstr>
      <vt:lpstr>منطقتين أساسيتين</vt:lpstr>
      <vt:lpstr>الوصايا العشر</vt:lpstr>
      <vt:lpstr>البناء الثنائي</vt:lpstr>
      <vt:lpstr>خروج 20: 2- 3</vt:lpstr>
      <vt:lpstr>خروج 20: 4- 5 أ</vt:lpstr>
      <vt:lpstr>خروج 20: 5 ب - 6</vt:lpstr>
      <vt:lpstr>خروج 20: 7</vt:lpstr>
      <vt:lpstr>خروج 20: 8- 10 أ</vt:lpstr>
      <vt:lpstr>خروج 20: 10 أ</vt:lpstr>
      <vt:lpstr>خروج 20: 11</vt:lpstr>
      <vt:lpstr>البناء الثنائي</vt:lpstr>
      <vt:lpstr>خروج 20: 12</vt:lpstr>
      <vt:lpstr>خروج 20: 13</vt:lpstr>
      <vt:lpstr>خروج 20: 14</vt:lpstr>
      <vt:lpstr>خروج 20: 15</vt:lpstr>
      <vt:lpstr>خروج 20: 16</vt:lpstr>
      <vt:lpstr>خروج 20: 17</vt:lpstr>
      <vt:lpstr>الوصايا العشر</vt:lpstr>
      <vt:lpstr>ماذا يقصد المؤلفون ؟</vt:lpstr>
      <vt:lpstr>اختبار سريع عن الناموس</vt:lpstr>
      <vt:lpstr>ب. تعريف الناموس</vt:lpstr>
      <vt:lpstr>علاقة المسيحي بالناموس</vt:lpstr>
      <vt:lpstr>ث. مقاصد الناموس</vt:lpstr>
      <vt:lpstr>ث. مقاصد الناموس</vt:lpstr>
      <vt:lpstr>ث. مقاصد الناموس</vt:lpstr>
      <vt:lpstr>تفسير و وعظ الأدب القانوني</vt:lpstr>
      <vt:lpstr>استراتيجية مقترحة لشرح شريعة العهد القديم</vt:lpstr>
      <vt:lpstr>استراتيجية مقترحة لتفسير        ناموس العهد القديم</vt:lpstr>
      <vt:lpstr>استراتيجية مقترحة لتفسير        ناموس العهد القديم</vt:lpstr>
      <vt:lpstr>استراتيجية مقترحة لتفسير        ناموس العهد القديم</vt:lpstr>
      <vt:lpstr>استراتيجية مقترحة لتفسير        ناموس العهد القديم</vt:lpstr>
      <vt:lpstr>إن جوهر العهد الموسوي هو الوصايا العشرة</vt:lpstr>
      <vt:lpstr>نظرة تقليدية على الشريعة</vt:lpstr>
      <vt:lpstr>القانون الأخلاقي يعني أحكام الله التي  تنطبق على ...</vt:lpstr>
      <vt:lpstr>الوصايا العشر</vt:lpstr>
      <vt:lpstr>الوصايا العشر</vt:lpstr>
      <vt:lpstr>الوصايا العشر</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العظة الثانية : الشروط (4: 44-26: 19)</vt:lpstr>
      <vt:lpstr>تثنية 6 </vt:lpstr>
      <vt:lpstr>السماع اليهودي</vt:lpstr>
      <vt:lpstr>السمع والطاعة تثنية 6: 4- 12</vt:lpstr>
      <vt:lpstr>اِسْمَعْ يَا إِسْرَائِيلُ:  ٱلرَّبُّ إِلَهُنَا رَبٌّ وَاحِدٌ.  ٥ فَتُحِبُّ ٱلرَّبَّ إِلَهَكَ مِنْ كُلِّ قَلْبِكَ  وَمِنْ كُلِّ نَفْسِكَ وَمِنْ كُلِّ قُوَّتِكَ.  ٦ وَلْتَكُنْ هَذِهِ ٱلْكَلِمَاتُ ٱلَّتِي أَنَا أُوصِيكَ بِهَا ٱلْيَوْمَ عَلَى قَلْبِكَ.</vt:lpstr>
      <vt:lpstr>ما هو الأكثر أهمية؟</vt:lpstr>
      <vt:lpstr>رؤيتنا</vt:lpstr>
      <vt:lpstr>٧ وَقُصَّهَا عَلَى أَوْلَادِكَ،  وَتَكَلَّمْ بِهَا حِينَ تَجْلِسُ فِي بَيْتِكَ،  وَحِينَ تَمْشِي فِي ٱلطَّرِيقِ،  وَحِينَ تَنَامُ وَحِينَ تَقُومُ،  ٨ وَٱرْبُطْهَا عَلَامَةً عَلَى يَدِكَ،  وَلْتَكُنْ عَصَائِبَ بَيْنَ عَيْنَيْكَ.</vt:lpstr>
      <vt:lpstr>  ٩ وَٱكْتُبْهَا عَلَى قَوَائِمِ أَبْوَابِ بَيْتِكَ وَعَلَى أَبْوَابِكَ ١٠ وَمَتَى أَتَى بِكَ ٱلرَّبُّ إِلَهُكَ إِلَى ٱلْأَرْضِ  ٱلَّتِي حَلَفَ لِآبَائِكَ إِبْرَاهِيمَ وَإِسْحَاقَ وَيَعْقُوبَ  أَنْ يُعْطِيَكَ،  إِلَى مُدُنٍ عَظِيمَةٍ جَيِّدَةٍ لَمْ تَبْنِهَا.</vt:lpstr>
      <vt:lpstr>١١ وَبُيُوتٍ مَمْلُوءَةٍ كُلَّ خَيْرٍ لَمْ تَمْلَأْهَا،  وَأَبَآرٍ مَحْفُورَةٍ لَمْ تَحْفِرْهَا،  وَكُرُومٍ وَزَيْتُونٍ لَمْ تَغْرِسْهَا،  وَأَكَلْتَ وَشَبِعْتَ،  ١٢ فَٱحْتَرِزْ لِئَلَّا تَنْسَى ٱلرَّبَّ  ٱلَّذِي أَخْرَجَكَ مِنْ أَرْضِ مِصْرَ  مِنْ بَيْتِ ٱلْعُبُودِيَّةِ.</vt:lpstr>
      <vt:lpstr>أخذ الكتاب المقدس بشكل حرفي</vt:lpstr>
      <vt:lpstr>أخذ الكتاب المقدس بشكل حرفي</vt:lpstr>
      <vt:lpstr>تثنية 6: 4-7 </vt:lpstr>
      <vt:lpstr>الإعلان الإسلامي اليومي</vt:lpstr>
      <vt:lpstr>تلخيص المسيحية</vt:lpstr>
      <vt:lpstr>دعونا نقارن الكتاب المقدس مع الكتابات المقدسة لديانات أخرى</vt:lpstr>
      <vt:lpstr>القرآن بحسب إدوارد جيبون</vt:lpstr>
      <vt:lpstr>القرآن بحسب إدوارد جيبون</vt:lpstr>
      <vt:lpstr>كيف بدأ القرآن ؟</vt:lpstr>
      <vt:lpstr>ليس كل توحيد متشابه</vt:lpstr>
      <vt:lpstr>الثالوث</vt:lpstr>
      <vt:lpstr>تثنية 7 </vt:lpstr>
      <vt:lpstr>تثنية 7: 1- 4</vt:lpstr>
      <vt:lpstr>Destroying Pagan Images</vt:lpstr>
      <vt:lpstr>تثنية 7: 1- 4</vt:lpstr>
      <vt:lpstr>تثنية ٧ : ٧-٨  ٧ ليْسَ مِنْ كَوْنِكُمْ أَكْثَرَ مِنْ سَائِرِ الشُّعُوبِ التَصَقَ الرَّبُّ بِكُمْ وَاخْتَارَكُمْ لأَنَّكُمْ أَقَلُّ مِنْ سَائِرِ الشُّعُوبِ. ٨ بَل مِنْ مَحَبَّةِ الرَّبِّ إِيَّاكُمْ وَحِفْظِهِ القَسَمَ الذِي أَقْسَمَ لآِبَائِكُمْ أَخْرَجَكُمُ الرَّبُّ بِيَدٍ شَدِيدَةٍ وَفَدَاكُمْ مِنْ بَيْتِ العُبُودِيَّةِ مِنْ يَدِ فِرْعَوْنَ مَلِكِ مِصْرَ. </vt:lpstr>
      <vt:lpstr>تثنية 8 </vt:lpstr>
      <vt:lpstr>تذكّر الرب إلهك  تث 8: 1- 5</vt:lpstr>
      <vt:lpstr>"جَمِيعَ ٱلْوَصَايَا ٱلَّتِي أَنَا أُوصِيكُمْ بِهَا ٱلْيَوْمَ  تَحْفَظُونَ لِتَعْمَلُوهَا،  لِكَيْ تَحَيَوْا وَتَكْثُرُوا  وَتَدْخُلُوا وَتَمْتَلِكُوا ٱلْأَرْضَ  ٱلَّتِي أَقْسَمَ ٱلرَّبُّ لِآبَائِكُمْ." (8: 1).</vt:lpstr>
      <vt:lpstr>"وَتَتَذَكَّرُ كُلَّ ٱلطَّرِيقِ  ٱلَّتِي فِيهَا سَارَ بِكَ ٱلرَّبُّ إِلَهُكَ  هَذِهِ ٱلْأَرْبَعِينَ سَنَةً فِي ٱلْقَفْرِ،  لِكَيْ يُذِلَّكَ وَيُجَرِّبَكَ  لِيَعْرِفَ مَا فِي قَلْبِكَ:  أَتَحْفَظُ وَصَايَاهُ أَمْ لَا؟" (8: 2).</vt:lpstr>
      <vt:lpstr>"فَأَذَلَّكَ وَأَجَاعَكَ وَأَطْعَمَكَ ٱلْمَنَّ  ٱلَّذِي لَمْ تَكُنْ تَعْرِفُهُ وَلَا عَرَفَهُ آبَاؤُكَ،  لِكَيْ يُعَلِّمَكَ أَنَّهُ  لَيْسَ بِٱلْخُبْزِ وَحْدَهُ يَحْيَا ٱلْإِنْسَانُ،  بَلْ بِكُلِّ مَا يَخْرُجُ  مِنْ فَمِ ٱلرَّبِّ يَحْيَا ٱلْإِنْسَانُ." (8: 3).</vt:lpstr>
      <vt:lpstr>"ثِيَابُكَ لَمْ تَبْلَ عَلَيْكَ،  وَرِجْلُكَ لَمْ تَتَوَرَّمْ هَذِهِ ٱلْأَرْبَعِينَ سَنَةً.   ٥ فَٱعْلَمْ فِي قَلْبِكَ  أَنَّهُ كَمَا يُؤَدِّبُ ٱلْإِنْسَانُ ٱبْنَهُ  قَدْ أَدَّبَكَ ٱلرَّبُّ إِلَهُكَ." (8: 4- 5).</vt:lpstr>
      <vt:lpstr>تثنية 9 </vt:lpstr>
      <vt:lpstr>تثنية ٩ : ١-٣</vt:lpstr>
      <vt:lpstr>تثنية ٩ : ٤-٦</vt:lpstr>
      <vt:lpstr>Slides on  تثنية  10 </vt:lpstr>
      <vt:lpstr>Slides on    تثنية 11 </vt:lpstr>
      <vt:lpstr>Slides on    تثنية  12 </vt:lpstr>
      <vt:lpstr>العظة رقم 2: الأحكام (4: 44- 26: 19)</vt:lpstr>
      <vt:lpstr>Slides on   تثنية 13 </vt:lpstr>
      <vt:lpstr>فئات الشريعة الموسوية</vt:lpstr>
      <vt:lpstr>أنواع الناموس في العهد الموسوي</vt:lpstr>
      <vt:lpstr>تم تصميم الناموس لأناس يعيشون في ...</vt:lpstr>
      <vt:lpstr>الناموس الموسوي اليوم</vt:lpstr>
      <vt:lpstr>  الناموس ليس تنظيمياً فقط لكنه موحى به</vt:lpstr>
      <vt:lpstr>عهود الوعد</vt:lpstr>
      <vt:lpstr>Slides on    تثنية  14 </vt:lpstr>
      <vt:lpstr>عهدين</vt:lpstr>
      <vt:lpstr>العهود القديمة مقابل العهود الجديدة</vt:lpstr>
      <vt:lpstr>تناقض العهود (2كو 3-4)</vt:lpstr>
      <vt:lpstr>Slides on    تثنية 15 </vt:lpstr>
      <vt:lpstr>استبدل "القديم" بـ "الجديد" </vt:lpstr>
      <vt:lpstr>Slides on    تثنية 16 </vt:lpstr>
      <vt:lpstr>العظة رقم 2: الأحكام (4: 44- 26: 19)</vt:lpstr>
      <vt:lpstr>التقاويم اليهودية</vt:lpstr>
      <vt:lpstr>عيد الأبواق</vt:lpstr>
      <vt:lpstr>التقويم العبري</vt:lpstr>
      <vt:lpstr>أعياد الكتاب المقدس</vt:lpstr>
      <vt:lpstr>تتطلع الأعياد تاريخيًا إلى الوراء إلى ماضي إسرائيل</vt:lpstr>
      <vt:lpstr>تتطلع الأعياد أيضًا نبويًا إلى الأمام إلى مستقبل إسرائيل</vt:lpstr>
      <vt:lpstr>أعياد سفر اللاويين 23</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مواضيع اجتماعية رئيسية في العهد الموسوي الكتاب المقدس المرئي، 39</vt:lpstr>
      <vt:lpstr>PowerPoint Presentation</vt:lpstr>
      <vt:lpstr>Slides on    تثنية 17 </vt:lpstr>
      <vt:lpstr>تحذير للملوك (1400 ق.م)</vt:lpstr>
      <vt:lpstr>تحذير للملوك (1400 ق.م)</vt:lpstr>
      <vt:lpstr>تحذير للملوك (1400 ق.م)</vt:lpstr>
      <vt:lpstr>تحذير للملوك (1400 ق.م)</vt:lpstr>
      <vt:lpstr>تحذير الملوك (1400 ق.م)</vt:lpstr>
      <vt:lpstr>تحذير للملوك (1400 ق.م)</vt:lpstr>
      <vt:lpstr>Slides on    تثنية 18 </vt:lpstr>
      <vt:lpstr>لماذا متطلبات النبوءة الحقيقية ضرورية؟</vt:lpstr>
      <vt:lpstr>اختبارات النبي الحقيقي  (تث 18: 18-20)</vt:lpstr>
      <vt:lpstr>Slides on    تثنية 19  </vt:lpstr>
      <vt:lpstr>مدن الملجأ</vt:lpstr>
      <vt:lpstr>Slides on    تثنية 20 </vt:lpstr>
      <vt:lpstr>Slides on    تثنية 21 </vt:lpstr>
      <vt:lpstr>Slides on    تثنية 22 </vt:lpstr>
      <vt:lpstr>Slides on    تثنية 23 </vt:lpstr>
      <vt:lpstr>تفسير و وعظ الأدب القانوني</vt:lpstr>
      <vt:lpstr>استراتيجية مقترحة لشرح شريعة العهد القديم</vt:lpstr>
      <vt:lpstr>استراتيجية مقترحة لتفسير        ناموس العهد القديم</vt:lpstr>
      <vt:lpstr>استراتيجية مقترحة لتفسير        ناموس العهد القديم</vt:lpstr>
      <vt:lpstr>استراتيجية مقترحة لتفسير        ناموس العهد القديم</vt:lpstr>
      <vt:lpstr>استراتيجية مقترحة لتفسير        ناموس العهد القديم</vt:lpstr>
      <vt:lpstr>تثنية 24 </vt:lpstr>
      <vt:lpstr>Slides on    تثنية 25 </vt:lpstr>
      <vt:lpstr>Slides on    تثنية 26 </vt:lpstr>
      <vt:lpstr>ماذا يجب  أن تفعل معي؟</vt:lpstr>
      <vt:lpstr>رؤيتنا</vt:lpstr>
      <vt:lpstr>1. أشكر الله من أجل أمانته في الماضي</vt:lpstr>
      <vt:lpstr>2. أحبب الله الآن في الحاضر</vt:lpstr>
      <vt:lpstr>3. اخدم الله برجاء في المستقبل </vt:lpstr>
      <vt:lpstr>تثنية</vt:lpstr>
      <vt:lpstr>Slides on    تثنية 27 </vt:lpstr>
      <vt:lpstr>العظة الثالثة : البركات و اللعنات (27-28)</vt:lpstr>
      <vt:lpstr>جبل جرزيم باتجاه الشرق (تث 27: 9- 13).</vt:lpstr>
      <vt:lpstr>أسباط البركة و اللعنة في شكيم</vt:lpstr>
      <vt:lpstr>Slides on    تثنية 28 </vt:lpstr>
      <vt:lpstr>العظة الثالثة : البركات و اللعنات (27-28)</vt:lpstr>
      <vt:lpstr>تثنية 28 اللعنات                تثنية 28 البركات</vt:lpstr>
      <vt:lpstr>المناسبة</vt:lpstr>
      <vt:lpstr>مستقبل إسرائيل (تث 28-32)</vt:lpstr>
      <vt:lpstr>مستقبل إسرائيل (تث 28-32)</vt:lpstr>
      <vt:lpstr>تثنية</vt:lpstr>
      <vt:lpstr>Slides on    تثنية 29 </vt:lpstr>
      <vt:lpstr>العظة الرابعة : تجديد العهد (29-30)</vt:lpstr>
      <vt:lpstr>تث 29: 29</vt:lpstr>
      <vt:lpstr>تث 29: 29</vt:lpstr>
      <vt:lpstr>— مارك توين — </vt:lpstr>
      <vt:lpstr>تث 29: 29</vt:lpstr>
      <vt:lpstr>لا تجبر الله أن يخبرك بالأمور  التي لا يريد إخبارك بها </vt:lpstr>
      <vt:lpstr>Slides on    تثنية 30 </vt:lpstr>
      <vt:lpstr>العظة الرابعة : تجديد العهد (29-30)</vt:lpstr>
      <vt:lpstr>PowerPoint Presentation</vt:lpstr>
      <vt:lpstr>The Elements Expanded </vt:lpstr>
      <vt:lpstr>تثنية 30: 1- 4</vt:lpstr>
      <vt:lpstr>PowerPoint Presentation</vt:lpstr>
      <vt:lpstr>PowerPoint Presentation</vt:lpstr>
      <vt:lpstr>مقارنات العهد</vt:lpstr>
      <vt:lpstr>تباينات العهود</vt:lpstr>
      <vt:lpstr>تباينات العهود</vt:lpstr>
      <vt:lpstr>خط سير الملكوت و العهود</vt:lpstr>
      <vt:lpstr>حدود الأرض الموعودة لإبراهيم</vt:lpstr>
      <vt:lpstr>الأرض الأبدية لنسل إبراهيم</vt:lpstr>
      <vt:lpstr>لاويين 26: 44-45  و لكن مع ذلك أيضاً متى كانوا في أرض أعدائهم ما ابيتهم و لا كرهتهم حتى أبيدهم و أنكث ميثاقي معهم لأني أنا الرب إلههم بل أذكر لهم الميثاق مع الأولين الذين أخرجتهم من أرض مصر أمام أعين الشعوب لأكون لهم إلهاً أنا الرب </vt:lpstr>
      <vt:lpstr>تثنية 30: 3-5أ  يرد الرب إلهك سبيك و يرحمك و يعود فيجمعك من جميع الشعوب الذين بددك إليهم الرب إلهك إن يكن قد بددك إلى أقصاء السماوات فمن هناك يجمعك الرب إلهك و من هناك يأخذك و يأتي بك الرب إلهك إلى الأرض التي امتلكها آباؤك فتمتلكها </vt:lpstr>
      <vt:lpstr>كيف نتخلص من اليهود ؟</vt:lpstr>
      <vt:lpstr>سوف يسترد الله إسرائيل إلى الأرض مرتين</vt:lpstr>
      <vt:lpstr>عاموس 9: 14-15</vt:lpstr>
      <vt:lpstr>العبادة الألفية</vt:lpstr>
      <vt:lpstr>مشاركة الأرض بين اليهود و الأمم</vt:lpstr>
      <vt:lpstr>يوئيل ٣ : ١-٢  ١ «لأَنَّهُ هُوَذَا فِي تِلْكَ الأَيَّامِ وَفِي ذَلِكَ الْوَقْتِ عِنْدَمَا أَرُدُّ سَبْيَ يَهُوذَا وَأُورُشَلِيمَ   ٢ أَجْمَعُ كُلَّ الأُمَمِ وَأُنَزِّلُهُمْ إِلَى...</vt:lpstr>
      <vt:lpstr>يوئيل ٣ : ٢  وَادِي يَهُوشَافَاطَ وَأُحَاكِمُهُمْ هُنَاكَ عَلَى شَعْبِي وَمِيرَاثِي إِسْرَائِيلَ الَّذِينَ بَدَّدُوهُمْ بَيْنَ الأُمَمِ وَقَسَمُوا أَرْضِي </vt:lpstr>
      <vt:lpstr>إسرائيل هي المكان الوحيد في الشرق الأوسط حيث يحق للمسيحيين ممارسة إيمانهم بحرية   بنيامين نتنياهو</vt:lpstr>
      <vt:lpstr>إذا ألقى العرب أسلحتهم اليوم ، فلن يكون هناك المزيد من العنف.  إذا ألقى اليهود أسلحتهم اليوم ، فلن يكون هناك المزيد من إسرائيل   بنيامين نتنياهو</vt:lpstr>
      <vt:lpstr>استرداد يهوذا</vt:lpstr>
      <vt:lpstr>إسرائيل الألفية ستبارك الأمم</vt:lpstr>
      <vt:lpstr>الإنتقال : خلافة القيادة (31-34)</vt:lpstr>
      <vt:lpstr>الماضي—الحاضر—المستقبل</vt:lpstr>
      <vt:lpstr>Slides on   تثنية 31 </vt:lpstr>
      <vt:lpstr>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 (31: 30-32: 43)</vt:lpstr>
      <vt:lpstr>لماذا أنا تدبيري ؟ (لماذا أميز بين إسرائيل و الكنيسة ؟)</vt:lpstr>
      <vt:lpstr>خط سير الملكوت و العهود</vt:lpstr>
      <vt:lpstr>لماذا أنا تدبيري ؟ (لماذا أميز بين إسرائيل و الكنيسة ؟)</vt:lpstr>
      <vt:lpstr>نظرية إسرائيل الجديدة  في قبل الألفية العهدية</vt:lpstr>
      <vt:lpstr>لماذا التمييز بين إسرائيل و الكنيسة ؟</vt:lpstr>
      <vt:lpstr>لماذا التمييز بين إسرائيل و الكنيسة ؟</vt:lpstr>
      <vt:lpstr>سؤال : إسرائيل و الكنيسة : عدم استمرارية أم استمرارية ؟</vt:lpstr>
      <vt:lpstr>المزيد من التباينات بين إسرائيل و الكنيسة</vt:lpstr>
      <vt:lpstr>Slides on   تثنية 32 </vt:lpstr>
      <vt:lpstr>يتنبأ موسى عن قلب إسرائيل القاسي (تث 32)</vt:lpstr>
      <vt:lpstr>المستوطنات و تقسيم الحصص</vt:lpstr>
      <vt:lpstr>إسرائيل عام 1400 قبل الميلاد هي الضفة الغربية اليوم</vt:lpstr>
      <vt:lpstr>الموقع المركزي</vt:lpstr>
      <vt:lpstr>كانت أورشليم مدينة حدودية</vt:lpstr>
      <vt:lpstr>السكان حسب الأسباط</vt:lpstr>
      <vt:lpstr>Slides on   تثنية 33 </vt:lpstr>
      <vt:lpstr>ستبتعد إسرائيل ولكن في النهاية ستحصل على تجديد روحي (تث 33)</vt:lpstr>
      <vt:lpstr>حضور الله (تث 33)</vt:lpstr>
      <vt:lpstr>Slides on   تثنية 34 </vt:lpstr>
      <vt:lpstr>موت موسى (تث 34: 1، 5)</vt:lpstr>
      <vt:lpstr>الاستعدادات النهائية (31-36)</vt:lpstr>
      <vt:lpstr>يسجل يشوع موت موسى و دفنه من قبل الرب على جبل نبو بعد رؤية الأرض من بعيد و يتم استبداله بيشوع ليظهر امتيازات استمرارية العهد (الإصحاح 34) </vt:lpstr>
      <vt:lpstr>نشيد</vt:lpstr>
      <vt:lpstr>اسم السفر</vt:lpstr>
      <vt:lpstr>التأليف الدليل الخارجي</vt:lpstr>
      <vt:lpstr>الدليل الداخلي</vt:lpstr>
      <vt:lpstr>الدليل الداخلي</vt:lpstr>
      <vt:lpstr>الظروف</vt:lpstr>
      <vt:lpstr>الحجة</vt:lpstr>
      <vt:lpstr>الحجة</vt:lpstr>
      <vt:lpstr>الفرضية</vt:lpstr>
      <vt:lpstr>الفرضية</vt:lpstr>
      <vt:lpstr>الملخص</vt:lpstr>
      <vt:lpstr>الملخص</vt:lpstr>
      <vt:lpstr>نصوص العهد القديم الرئيسية عن الأرض</vt:lpstr>
      <vt:lpstr>هل التذمر مقبول ؟</vt:lpstr>
      <vt:lpstr>التذمر في البرية  بول ن. بينوير ، مسح العهد القديم ، 68</vt:lpstr>
      <vt:lpstr>التطبيق</vt:lpstr>
      <vt:lpstr>رجاء المستقبل</vt:lpstr>
      <vt:lpstr>كيف يمكن أن تتجدد روحياً ؟</vt:lpstr>
      <vt:lpstr>الفكرة الرئيسية</vt:lpstr>
      <vt:lpstr>1. أشكر الله من أجل أمانته في الماضي</vt:lpstr>
      <vt:lpstr>2. أحبب الله الآن في الحاضر</vt:lpstr>
      <vt:lpstr>3. اخدم الله برجاء في المستقبل </vt:lpstr>
      <vt:lpstr>الآية المفتاحية</vt:lpstr>
      <vt:lpstr>التجديد الروحي</vt:lpstr>
      <vt:lpstr>Black</vt:lpstr>
      <vt:lpstr>مسح العهد القديم •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531</cp:revision>
  <dcterms:created xsi:type="dcterms:W3CDTF">2009-08-18T15:15:29Z</dcterms:created>
  <dcterms:modified xsi:type="dcterms:W3CDTF">2024-02-15T16:01:15Z</dcterms:modified>
</cp:coreProperties>
</file>