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7.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8.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19.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theme/themeOverride1.xml" ContentType="application/vnd.openxmlformats-officedocument.themeOverrid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8.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1.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2.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3.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4.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5.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6.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7.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8.xml" ContentType="application/vnd.openxmlformats-officedocument.theme+xml"/>
  <Override PartName="/ppt/slideLayouts/slideLayout422.xml" ContentType="application/vnd.openxmlformats-officedocument.presentationml.slideLayout+xml"/>
  <Override PartName="/ppt/theme/theme39.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0.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1.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2.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4.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2.xml" ContentType="application/vnd.openxmlformats-officedocument.theme+xml"/>
  <Override PartName="/ppt/theme/theme5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notesSlides/notesSlide22.xml" ContentType="application/vnd.openxmlformats-officedocument.presentationml.notesSlide+xml"/>
  <Override PartName="/ppt/theme/themeOverride4.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6.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8.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theme/themeOverride9.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10.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theme/themeOverride11.xml" ContentType="application/vnd.openxmlformats-officedocument.themeOverride+xml"/>
  <Override PartName="/ppt/notesSlides/notesSlide216.xml" ContentType="application/vnd.openxmlformats-officedocument.presentationml.notesSlide+xml"/>
  <Override PartName="/ppt/theme/themeOverride12.xml" ContentType="application/vnd.openxmlformats-officedocument.themeOverr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0" r:id="rId2"/>
    <p:sldMasterId id="2147483747" r:id="rId3"/>
    <p:sldMasterId id="2147483771" r:id="rId4"/>
    <p:sldMasterId id="2147483820" r:id="rId5"/>
    <p:sldMasterId id="2147483832" r:id="rId6"/>
    <p:sldMasterId id="2147483845" r:id="rId7"/>
    <p:sldMasterId id="2147483857" r:id="rId8"/>
    <p:sldMasterId id="2147483869" r:id="rId9"/>
    <p:sldMasterId id="2147483893" r:id="rId10"/>
    <p:sldMasterId id="2147483905" r:id="rId11"/>
    <p:sldMasterId id="2147483917" r:id="rId12"/>
    <p:sldMasterId id="2147483930" r:id="rId13"/>
    <p:sldMasterId id="2147483942" r:id="rId14"/>
    <p:sldMasterId id="2147483954" r:id="rId15"/>
    <p:sldMasterId id="2147483956" r:id="rId16"/>
    <p:sldMasterId id="2147483982" r:id="rId17"/>
    <p:sldMasterId id="2147484007" r:id="rId18"/>
    <p:sldMasterId id="2147484031" r:id="rId19"/>
    <p:sldMasterId id="2147484044" r:id="rId20"/>
    <p:sldMasterId id="2147484057" r:id="rId21"/>
    <p:sldMasterId id="2147484069" r:id="rId22"/>
    <p:sldMasterId id="2147484097" r:id="rId23"/>
    <p:sldMasterId id="2147484109" r:id="rId24"/>
    <p:sldMasterId id="2147484121" r:id="rId25"/>
    <p:sldMasterId id="2147484133" r:id="rId26"/>
    <p:sldMasterId id="2147484145" r:id="rId27"/>
    <p:sldMasterId id="2147484158" r:id="rId28"/>
    <p:sldMasterId id="2147484170" r:id="rId29"/>
    <p:sldMasterId id="2147484182" r:id="rId30"/>
    <p:sldMasterId id="2147484206" r:id="rId31"/>
    <p:sldMasterId id="2147484218" r:id="rId32"/>
    <p:sldMasterId id="2147484232" r:id="rId33"/>
    <p:sldMasterId id="2147484297" r:id="rId34"/>
    <p:sldMasterId id="2147484309" r:id="rId35"/>
    <p:sldMasterId id="2147484321" r:id="rId36"/>
    <p:sldMasterId id="2147484333" r:id="rId37"/>
    <p:sldMasterId id="2147484345" r:id="rId38"/>
    <p:sldMasterId id="2147484359" r:id="rId39"/>
    <p:sldMasterId id="2147484361" r:id="rId40"/>
    <p:sldMasterId id="2147484373" r:id="rId41"/>
    <p:sldMasterId id="2147484385" r:id="rId42"/>
    <p:sldMasterId id="2147484397" r:id="rId43"/>
    <p:sldMasterId id="2147484409" r:id="rId44"/>
    <p:sldMasterId id="2147484433" r:id="rId45"/>
    <p:sldMasterId id="2147484445" r:id="rId46"/>
    <p:sldMasterId id="2147484457" r:id="rId47"/>
    <p:sldMasterId id="2147484469" r:id="rId48"/>
    <p:sldMasterId id="2147484483" r:id="rId49"/>
    <p:sldMasterId id="2147484495" r:id="rId50"/>
    <p:sldMasterId id="2147484509" r:id="rId51"/>
    <p:sldMasterId id="2147484521" r:id="rId52"/>
  </p:sldMasterIdLst>
  <p:notesMasterIdLst>
    <p:notesMasterId r:id="rId345"/>
  </p:notesMasterIdLst>
  <p:sldIdLst>
    <p:sldId id="4029" r:id="rId53"/>
    <p:sldId id="4030" r:id="rId54"/>
    <p:sldId id="4031" r:id="rId55"/>
    <p:sldId id="4032" r:id="rId56"/>
    <p:sldId id="708" r:id="rId57"/>
    <p:sldId id="4033" r:id="rId58"/>
    <p:sldId id="4034" r:id="rId59"/>
    <p:sldId id="5450" r:id="rId60"/>
    <p:sldId id="5451" r:id="rId61"/>
    <p:sldId id="5445" r:id="rId62"/>
    <p:sldId id="4038" r:id="rId63"/>
    <p:sldId id="5442" r:id="rId64"/>
    <p:sldId id="4107" r:id="rId65"/>
    <p:sldId id="4686" r:id="rId66"/>
    <p:sldId id="4687" r:id="rId67"/>
    <p:sldId id="5444" r:id="rId68"/>
    <p:sldId id="5449" r:id="rId69"/>
    <p:sldId id="4690" r:id="rId70"/>
    <p:sldId id="4691" r:id="rId71"/>
    <p:sldId id="814" r:id="rId72"/>
    <p:sldId id="749" r:id="rId73"/>
    <p:sldId id="750" r:id="rId74"/>
    <p:sldId id="4869" r:id="rId75"/>
    <p:sldId id="752" r:id="rId76"/>
    <p:sldId id="4870" r:id="rId77"/>
    <p:sldId id="4871" r:id="rId78"/>
    <p:sldId id="4692" r:id="rId79"/>
    <p:sldId id="4872" r:id="rId80"/>
    <p:sldId id="4693" r:id="rId81"/>
    <p:sldId id="472" r:id="rId82"/>
    <p:sldId id="771" r:id="rId83"/>
    <p:sldId id="4873" r:id="rId84"/>
    <p:sldId id="4874" r:id="rId85"/>
    <p:sldId id="4875" r:id="rId86"/>
    <p:sldId id="775" r:id="rId87"/>
    <p:sldId id="776" r:id="rId88"/>
    <p:sldId id="777" r:id="rId89"/>
    <p:sldId id="4899" r:id="rId90"/>
    <p:sldId id="4705" r:id="rId91"/>
    <p:sldId id="4706" r:id="rId92"/>
    <p:sldId id="4707" r:id="rId93"/>
    <p:sldId id="4708" r:id="rId94"/>
    <p:sldId id="4709" r:id="rId95"/>
    <p:sldId id="4710" r:id="rId96"/>
    <p:sldId id="4711" r:id="rId97"/>
    <p:sldId id="4712" r:id="rId98"/>
    <p:sldId id="4713" r:id="rId99"/>
    <p:sldId id="4714" r:id="rId100"/>
    <p:sldId id="451" r:id="rId101"/>
    <p:sldId id="4080" r:id="rId102"/>
    <p:sldId id="4715" r:id="rId103"/>
    <p:sldId id="4716" r:id="rId104"/>
    <p:sldId id="4717" r:id="rId105"/>
    <p:sldId id="4718" r:id="rId106"/>
    <p:sldId id="4719" r:id="rId107"/>
    <p:sldId id="5446" r:id="rId108"/>
    <p:sldId id="4720" r:id="rId109"/>
    <p:sldId id="4721" r:id="rId110"/>
    <p:sldId id="4127" r:id="rId111"/>
    <p:sldId id="4722" r:id="rId112"/>
    <p:sldId id="4723" r:id="rId113"/>
    <p:sldId id="1110" r:id="rId114"/>
    <p:sldId id="4725" r:id="rId115"/>
    <p:sldId id="4726" r:id="rId116"/>
    <p:sldId id="660" r:id="rId117"/>
    <p:sldId id="4727" r:id="rId118"/>
    <p:sldId id="713" r:id="rId119"/>
    <p:sldId id="4728" r:id="rId120"/>
    <p:sldId id="494" r:id="rId121"/>
    <p:sldId id="4876" r:id="rId122"/>
    <p:sldId id="495" r:id="rId123"/>
    <p:sldId id="2429" r:id="rId124"/>
    <p:sldId id="4731" r:id="rId125"/>
    <p:sldId id="4732" r:id="rId126"/>
    <p:sldId id="4733" r:id="rId127"/>
    <p:sldId id="1453" r:id="rId128"/>
    <p:sldId id="4734" r:id="rId129"/>
    <p:sldId id="4736" r:id="rId130"/>
    <p:sldId id="4735" r:id="rId131"/>
    <p:sldId id="4737" r:id="rId132"/>
    <p:sldId id="4738" r:id="rId133"/>
    <p:sldId id="5434" r:id="rId134"/>
    <p:sldId id="4739" r:id="rId135"/>
    <p:sldId id="4910" r:id="rId136"/>
    <p:sldId id="5452" r:id="rId137"/>
    <p:sldId id="5453" r:id="rId138"/>
    <p:sldId id="5454" r:id="rId139"/>
    <p:sldId id="5455" r:id="rId140"/>
    <p:sldId id="4740" r:id="rId141"/>
    <p:sldId id="4877" r:id="rId142"/>
    <p:sldId id="4878" r:id="rId143"/>
    <p:sldId id="4879" r:id="rId144"/>
    <p:sldId id="4741" r:id="rId145"/>
    <p:sldId id="300" r:id="rId146"/>
    <p:sldId id="4742" r:id="rId147"/>
    <p:sldId id="4743" r:id="rId148"/>
    <p:sldId id="5437" r:id="rId149"/>
    <p:sldId id="5435" r:id="rId150"/>
    <p:sldId id="5436" r:id="rId151"/>
    <p:sldId id="4744" r:id="rId152"/>
    <p:sldId id="4880" r:id="rId153"/>
    <p:sldId id="4745" r:id="rId154"/>
    <p:sldId id="4881" r:id="rId155"/>
    <p:sldId id="4746" r:id="rId156"/>
    <p:sldId id="4747" r:id="rId157"/>
    <p:sldId id="4748" r:id="rId158"/>
    <p:sldId id="4749" r:id="rId159"/>
    <p:sldId id="4750" r:id="rId160"/>
    <p:sldId id="4751" r:id="rId161"/>
    <p:sldId id="711" r:id="rId162"/>
    <p:sldId id="4752" r:id="rId163"/>
    <p:sldId id="739" r:id="rId164"/>
    <p:sldId id="684" r:id="rId165"/>
    <p:sldId id="4911" r:id="rId166"/>
    <p:sldId id="4753" r:id="rId167"/>
    <p:sldId id="4754" r:id="rId168"/>
    <p:sldId id="4882" r:id="rId169"/>
    <p:sldId id="4759" r:id="rId170"/>
    <p:sldId id="4883" r:id="rId171"/>
    <p:sldId id="4884" r:id="rId172"/>
    <p:sldId id="4755" r:id="rId173"/>
    <p:sldId id="4756" r:id="rId174"/>
    <p:sldId id="519" r:id="rId175"/>
    <p:sldId id="4758" r:id="rId176"/>
    <p:sldId id="4885" r:id="rId177"/>
    <p:sldId id="4760" r:id="rId178"/>
    <p:sldId id="4761" r:id="rId179"/>
    <p:sldId id="4912" r:id="rId180"/>
    <p:sldId id="527" r:id="rId181"/>
    <p:sldId id="4905" r:id="rId182"/>
    <p:sldId id="412" r:id="rId183"/>
    <p:sldId id="4762" r:id="rId184"/>
    <p:sldId id="4763" r:id="rId185"/>
    <p:sldId id="4764" r:id="rId186"/>
    <p:sldId id="4765" r:id="rId187"/>
    <p:sldId id="4766" r:id="rId188"/>
    <p:sldId id="4767" r:id="rId189"/>
    <p:sldId id="4768" r:id="rId190"/>
    <p:sldId id="4769" r:id="rId191"/>
    <p:sldId id="4770" r:id="rId192"/>
    <p:sldId id="4771" r:id="rId193"/>
    <p:sldId id="4772" r:id="rId194"/>
    <p:sldId id="4773" r:id="rId195"/>
    <p:sldId id="4774" r:id="rId196"/>
    <p:sldId id="4775" r:id="rId197"/>
    <p:sldId id="4776" r:id="rId198"/>
    <p:sldId id="4777" r:id="rId199"/>
    <p:sldId id="5457" r:id="rId200"/>
    <p:sldId id="5458" r:id="rId201"/>
    <p:sldId id="5459" r:id="rId202"/>
    <p:sldId id="5460" r:id="rId203"/>
    <p:sldId id="5461" r:id="rId204"/>
    <p:sldId id="5462" r:id="rId205"/>
    <p:sldId id="5463" r:id="rId206"/>
    <p:sldId id="5464" r:id="rId207"/>
    <p:sldId id="5456" r:id="rId208"/>
    <p:sldId id="4913" r:id="rId209"/>
    <p:sldId id="4786" r:id="rId210"/>
    <p:sldId id="4906" r:id="rId211"/>
    <p:sldId id="4787" r:id="rId212"/>
    <p:sldId id="4788" r:id="rId213"/>
    <p:sldId id="4789" r:id="rId214"/>
    <p:sldId id="4886" r:id="rId215"/>
    <p:sldId id="4790" r:id="rId216"/>
    <p:sldId id="4887" r:id="rId217"/>
    <p:sldId id="4791" r:id="rId218"/>
    <p:sldId id="4888" r:id="rId219"/>
    <p:sldId id="4889" r:id="rId220"/>
    <p:sldId id="4890" r:id="rId221"/>
    <p:sldId id="4792" r:id="rId222"/>
    <p:sldId id="4793" r:id="rId223"/>
    <p:sldId id="4794" r:id="rId224"/>
    <p:sldId id="4891" r:id="rId225"/>
    <p:sldId id="4795" r:id="rId226"/>
    <p:sldId id="4796" r:id="rId227"/>
    <p:sldId id="4797" r:id="rId228"/>
    <p:sldId id="4798" r:id="rId229"/>
    <p:sldId id="4914" r:id="rId230"/>
    <p:sldId id="4799" r:id="rId231"/>
    <p:sldId id="4800" r:id="rId232"/>
    <p:sldId id="4801" r:id="rId233"/>
    <p:sldId id="4802" r:id="rId234"/>
    <p:sldId id="4803" r:id="rId235"/>
    <p:sldId id="4804" r:id="rId236"/>
    <p:sldId id="4805" r:id="rId237"/>
    <p:sldId id="4806" r:id="rId238"/>
    <p:sldId id="4175" r:id="rId239"/>
    <p:sldId id="4807" r:id="rId240"/>
    <p:sldId id="500" r:id="rId241"/>
    <p:sldId id="4808" r:id="rId242"/>
    <p:sldId id="4809" r:id="rId243"/>
    <p:sldId id="4810" r:id="rId244"/>
    <p:sldId id="4811" r:id="rId245"/>
    <p:sldId id="4915" r:id="rId246"/>
    <p:sldId id="4812" r:id="rId247"/>
    <p:sldId id="4813" r:id="rId248"/>
    <p:sldId id="4814" r:id="rId249"/>
    <p:sldId id="4815" r:id="rId250"/>
    <p:sldId id="4816" r:id="rId251"/>
    <p:sldId id="4817" r:id="rId252"/>
    <p:sldId id="4818" r:id="rId253"/>
    <p:sldId id="4819" r:id="rId254"/>
    <p:sldId id="4820" r:id="rId255"/>
    <p:sldId id="4821" r:id="rId256"/>
    <p:sldId id="4822" r:id="rId257"/>
    <p:sldId id="4823" r:id="rId258"/>
    <p:sldId id="4824" r:id="rId259"/>
    <p:sldId id="4825" r:id="rId260"/>
    <p:sldId id="4826" r:id="rId261"/>
    <p:sldId id="4827" r:id="rId262"/>
    <p:sldId id="4828" r:id="rId263"/>
    <p:sldId id="4829" r:id="rId264"/>
    <p:sldId id="5447" r:id="rId265"/>
    <p:sldId id="440" r:id="rId266"/>
    <p:sldId id="476" r:id="rId267"/>
    <p:sldId id="439" r:id="rId268"/>
    <p:sldId id="479" r:id="rId269"/>
    <p:sldId id="4831" r:id="rId270"/>
    <p:sldId id="738" r:id="rId271"/>
    <p:sldId id="740" r:id="rId272"/>
    <p:sldId id="742" r:id="rId273"/>
    <p:sldId id="4832" r:id="rId274"/>
    <p:sldId id="4833" r:id="rId275"/>
    <p:sldId id="675" r:id="rId276"/>
    <p:sldId id="4916" r:id="rId277"/>
    <p:sldId id="4834" r:id="rId278"/>
    <p:sldId id="5433" r:id="rId279"/>
    <p:sldId id="596" r:id="rId280"/>
    <p:sldId id="5448" r:id="rId281"/>
    <p:sldId id="4837" r:id="rId282"/>
    <p:sldId id="4917" r:id="rId283"/>
    <p:sldId id="4838" r:id="rId284"/>
    <p:sldId id="4839" r:id="rId285"/>
    <p:sldId id="4908" r:id="rId286"/>
    <p:sldId id="4840" r:id="rId287"/>
    <p:sldId id="4841" r:id="rId288"/>
    <p:sldId id="4842" r:id="rId289"/>
    <p:sldId id="4918" r:id="rId290"/>
    <p:sldId id="4843" r:id="rId291"/>
    <p:sldId id="607" r:id="rId292"/>
    <p:sldId id="4892" r:id="rId293"/>
    <p:sldId id="4893" r:id="rId294"/>
    <p:sldId id="4894" r:id="rId295"/>
    <p:sldId id="4844" r:id="rId296"/>
    <p:sldId id="4845" r:id="rId297"/>
    <p:sldId id="4846" r:id="rId298"/>
    <p:sldId id="5438" r:id="rId299"/>
    <p:sldId id="5465" r:id="rId300"/>
    <p:sldId id="4847" r:id="rId301"/>
    <p:sldId id="5439" r:id="rId302"/>
    <p:sldId id="5440" r:id="rId303"/>
    <p:sldId id="5441" r:id="rId304"/>
    <p:sldId id="4848" r:id="rId305"/>
    <p:sldId id="4849" r:id="rId306"/>
    <p:sldId id="4850" r:id="rId307"/>
    <p:sldId id="4851" r:id="rId308"/>
    <p:sldId id="4852" r:id="rId309"/>
    <p:sldId id="4853" r:id="rId310"/>
    <p:sldId id="4909" r:id="rId311"/>
    <p:sldId id="405" r:id="rId312"/>
    <p:sldId id="4855" r:id="rId313"/>
    <p:sldId id="4856" r:id="rId314"/>
    <p:sldId id="4895" r:id="rId315"/>
    <p:sldId id="4857" r:id="rId316"/>
    <p:sldId id="795" r:id="rId317"/>
    <p:sldId id="4858" r:id="rId318"/>
    <p:sldId id="4859" r:id="rId319"/>
    <p:sldId id="4896" r:id="rId320"/>
    <p:sldId id="4860" r:id="rId321"/>
    <p:sldId id="4861" r:id="rId322"/>
    <p:sldId id="4862" r:id="rId323"/>
    <p:sldId id="4863" r:id="rId324"/>
    <p:sldId id="4864" r:id="rId325"/>
    <p:sldId id="673" r:id="rId326"/>
    <p:sldId id="705" r:id="rId327"/>
    <p:sldId id="741" r:id="rId328"/>
    <p:sldId id="726" r:id="rId329"/>
    <p:sldId id="637" r:id="rId330"/>
    <p:sldId id="676" r:id="rId331"/>
    <p:sldId id="4865" r:id="rId332"/>
    <p:sldId id="4867" r:id="rId333"/>
    <p:sldId id="4897" r:id="rId334"/>
    <p:sldId id="4898" r:id="rId335"/>
    <p:sldId id="799" r:id="rId336"/>
    <p:sldId id="800" r:id="rId337"/>
    <p:sldId id="801" r:id="rId338"/>
    <p:sldId id="450" r:id="rId339"/>
    <p:sldId id="4907" r:id="rId340"/>
    <p:sldId id="448" r:id="rId341"/>
    <p:sldId id="449" r:id="rId342"/>
    <p:sldId id="811" r:id="rId343"/>
    <p:sldId id="4868" r:id="rId34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4030"/>
            <p14:sldId id="4031"/>
            <p14:sldId id="4032"/>
            <p14:sldId id="708"/>
            <p14:sldId id="4033"/>
            <p14:sldId id="4034"/>
            <p14:sldId id="5450"/>
            <p14:sldId id="5451"/>
            <p14:sldId id="5445"/>
            <p14:sldId id="4038"/>
            <p14:sldId id="5442"/>
            <p14:sldId id="4107"/>
            <p14:sldId id="4686"/>
            <p14:sldId id="4687"/>
            <p14:sldId id="5444"/>
            <p14:sldId id="5449"/>
            <p14:sldId id="4690"/>
            <p14:sldId id="4691"/>
            <p14:sldId id="814"/>
          </p14:sldIdLst>
        </p14:section>
        <p14:section name="Introduction" id="{5DB82C99-DB56-9847-A59A-074172C0FC5D}">
          <p14:sldIdLst>
            <p14:sldId id="749"/>
            <p14:sldId id="750"/>
            <p14:sldId id="4869"/>
            <p14:sldId id="752"/>
            <p14:sldId id="4870"/>
            <p14:sldId id="4871"/>
            <p14:sldId id="4692"/>
            <p14:sldId id="4872"/>
            <p14:sldId id="4693"/>
            <p14:sldId id="472"/>
            <p14:sldId id="771"/>
            <p14:sldId id="4873"/>
            <p14:sldId id="4874"/>
            <p14:sldId id="4875"/>
            <p14:sldId id="775"/>
            <p14:sldId id="776"/>
            <p14:sldId id="777"/>
          </p14:sldIdLst>
        </p14:section>
        <p14:section name="Sermon" id="{0F6FCC73-7508-F046-9D23-215A58E1CD30}">
          <p14:sldIdLst>
            <p14:sldId id="4899"/>
            <p14:sldId id="4705"/>
            <p14:sldId id="4706"/>
            <p14:sldId id="4707"/>
            <p14:sldId id="4708"/>
            <p14:sldId id="4709"/>
            <p14:sldId id="4710"/>
            <p14:sldId id="4711"/>
            <p14:sldId id="4712"/>
            <p14:sldId id="4713"/>
            <p14:sldId id="4714"/>
            <p14:sldId id="451"/>
            <p14:sldId id="4080"/>
            <p14:sldId id="4715"/>
            <p14:sldId id="4716"/>
            <p14:sldId id="4717"/>
            <p14:sldId id="4718"/>
            <p14:sldId id="4719"/>
            <p14:sldId id="5446"/>
            <p14:sldId id="4720"/>
            <p14:sldId id="4721"/>
            <p14:sldId id="4127"/>
            <p14:sldId id="4722"/>
            <p14:sldId id="4723"/>
            <p14:sldId id="1110"/>
            <p14:sldId id="4725"/>
            <p14:sldId id="4726"/>
            <p14:sldId id="660"/>
          </p14:sldIdLst>
        </p14:section>
        <p14:section name="Chapters" id="{0A17A91C-E5B9-F348-B590-EE6EA3DCB1B6}">
          <p14:sldIdLst>
            <p14:sldId id="4727"/>
            <p14:sldId id="713"/>
            <p14:sldId id="4728"/>
            <p14:sldId id="494"/>
            <p14:sldId id="4876"/>
            <p14:sldId id="495"/>
            <p14:sldId id="2429"/>
            <p14:sldId id="4731"/>
            <p14:sldId id="4732"/>
            <p14:sldId id="4733"/>
            <p14:sldId id="1453"/>
            <p14:sldId id="4734"/>
            <p14:sldId id="4736"/>
            <p14:sldId id="4735"/>
            <p14:sldId id="4737"/>
            <p14:sldId id="4738"/>
            <p14:sldId id="5434"/>
            <p14:sldId id="4739"/>
            <p14:sldId id="4910"/>
            <p14:sldId id="5452"/>
            <p14:sldId id="5453"/>
            <p14:sldId id="5454"/>
            <p14:sldId id="5455"/>
            <p14:sldId id="4740"/>
            <p14:sldId id="4877"/>
            <p14:sldId id="4878"/>
            <p14:sldId id="4879"/>
            <p14:sldId id="4741"/>
            <p14:sldId id="300"/>
            <p14:sldId id="4742"/>
            <p14:sldId id="4743"/>
            <p14:sldId id="5437"/>
            <p14:sldId id="5435"/>
            <p14:sldId id="5436"/>
            <p14:sldId id="4744"/>
            <p14:sldId id="4880"/>
            <p14:sldId id="4745"/>
            <p14:sldId id="4881"/>
            <p14:sldId id="4746"/>
            <p14:sldId id="4747"/>
            <p14:sldId id="4748"/>
            <p14:sldId id="4749"/>
            <p14:sldId id="4750"/>
            <p14:sldId id="4751"/>
            <p14:sldId id="711"/>
            <p14:sldId id="4752"/>
            <p14:sldId id="739"/>
            <p14:sldId id="684"/>
            <p14:sldId id="4911"/>
            <p14:sldId id="4753"/>
            <p14:sldId id="4754"/>
            <p14:sldId id="4882"/>
            <p14:sldId id="4759"/>
            <p14:sldId id="4883"/>
            <p14:sldId id="4884"/>
            <p14:sldId id="4755"/>
            <p14:sldId id="4756"/>
            <p14:sldId id="519"/>
            <p14:sldId id="4758"/>
            <p14:sldId id="4885"/>
            <p14:sldId id="4760"/>
            <p14:sldId id="4761"/>
            <p14:sldId id="4912"/>
            <p14:sldId id="527"/>
            <p14:sldId id="4905"/>
            <p14:sldId id="412"/>
            <p14:sldId id="4762"/>
            <p14:sldId id="4763"/>
            <p14:sldId id="4764"/>
            <p14:sldId id="4765"/>
            <p14:sldId id="4766"/>
            <p14:sldId id="4767"/>
            <p14:sldId id="4768"/>
            <p14:sldId id="4769"/>
            <p14:sldId id="4770"/>
            <p14:sldId id="4771"/>
            <p14:sldId id="4772"/>
            <p14:sldId id="4773"/>
            <p14:sldId id="4774"/>
            <p14:sldId id="4775"/>
            <p14:sldId id="4776"/>
            <p14:sldId id="4777"/>
            <p14:sldId id="5457"/>
            <p14:sldId id="5458"/>
            <p14:sldId id="5459"/>
            <p14:sldId id="5460"/>
            <p14:sldId id="5461"/>
            <p14:sldId id="5462"/>
            <p14:sldId id="5463"/>
            <p14:sldId id="5464"/>
            <p14:sldId id="5456"/>
            <p14:sldId id="4913"/>
            <p14:sldId id="4786"/>
            <p14:sldId id="4906"/>
            <p14:sldId id="4787"/>
            <p14:sldId id="4788"/>
            <p14:sldId id="4789"/>
            <p14:sldId id="4886"/>
            <p14:sldId id="4790"/>
            <p14:sldId id="4887"/>
            <p14:sldId id="4791"/>
            <p14:sldId id="4888"/>
            <p14:sldId id="4889"/>
            <p14:sldId id="4890"/>
            <p14:sldId id="4792"/>
            <p14:sldId id="4793"/>
            <p14:sldId id="4794"/>
            <p14:sldId id="4891"/>
            <p14:sldId id="4795"/>
            <p14:sldId id="4796"/>
            <p14:sldId id="4797"/>
            <p14:sldId id="4798"/>
            <p14:sldId id="4914"/>
            <p14:sldId id="4799"/>
            <p14:sldId id="4800"/>
            <p14:sldId id="4801"/>
            <p14:sldId id="4802"/>
            <p14:sldId id="4803"/>
            <p14:sldId id="4804"/>
            <p14:sldId id="4805"/>
            <p14:sldId id="4806"/>
            <p14:sldId id="4175"/>
            <p14:sldId id="4807"/>
            <p14:sldId id="500"/>
            <p14:sldId id="4808"/>
            <p14:sldId id="4809"/>
            <p14:sldId id="4810"/>
            <p14:sldId id="4811"/>
            <p14:sldId id="4915"/>
            <p14:sldId id="4812"/>
            <p14:sldId id="4813"/>
            <p14:sldId id="4814"/>
            <p14:sldId id="4815"/>
            <p14:sldId id="4816"/>
            <p14:sldId id="4817"/>
            <p14:sldId id="4818"/>
            <p14:sldId id="4819"/>
            <p14:sldId id="4820"/>
            <p14:sldId id="4821"/>
            <p14:sldId id="4822"/>
            <p14:sldId id="4823"/>
            <p14:sldId id="4824"/>
            <p14:sldId id="4825"/>
            <p14:sldId id="4826"/>
            <p14:sldId id="4827"/>
            <p14:sldId id="4828"/>
            <p14:sldId id="4829"/>
            <p14:sldId id="5447"/>
            <p14:sldId id="440"/>
            <p14:sldId id="476"/>
            <p14:sldId id="439"/>
            <p14:sldId id="479"/>
            <p14:sldId id="4831"/>
            <p14:sldId id="738"/>
            <p14:sldId id="740"/>
            <p14:sldId id="742"/>
            <p14:sldId id="4832"/>
            <p14:sldId id="4833"/>
            <p14:sldId id="675"/>
            <p14:sldId id="4916"/>
            <p14:sldId id="4834"/>
            <p14:sldId id="5433"/>
            <p14:sldId id="596"/>
            <p14:sldId id="5448"/>
            <p14:sldId id="4837"/>
            <p14:sldId id="4917"/>
            <p14:sldId id="4838"/>
            <p14:sldId id="4839"/>
            <p14:sldId id="4908"/>
            <p14:sldId id="4840"/>
            <p14:sldId id="4841"/>
            <p14:sldId id="4842"/>
            <p14:sldId id="4918"/>
            <p14:sldId id="4843"/>
            <p14:sldId id="607"/>
            <p14:sldId id="4892"/>
            <p14:sldId id="4893"/>
            <p14:sldId id="4894"/>
            <p14:sldId id="4844"/>
            <p14:sldId id="4845"/>
            <p14:sldId id="4846"/>
            <p14:sldId id="5438"/>
            <p14:sldId id="5465"/>
            <p14:sldId id="4847"/>
            <p14:sldId id="5439"/>
            <p14:sldId id="5440"/>
            <p14:sldId id="5441"/>
            <p14:sldId id="4848"/>
            <p14:sldId id="4849"/>
            <p14:sldId id="4850"/>
            <p14:sldId id="4851"/>
            <p14:sldId id="4852"/>
            <p14:sldId id="4853"/>
            <p14:sldId id="4909"/>
            <p14:sldId id="405"/>
            <p14:sldId id="4855"/>
            <p14:sldId id="4856"/>
            <p14:sldId id="4895"/>
            <p14:sldId id="4857"/>
            <p14:sldId id="795"/>
            <p14:sldId id="4858"/>
            <p14:sldId id="4859"/>
            <p14:sldId id="4896"/>
            <p14:sldId id="4860"/>
            <p14:sldId id="4861"/>
            <p14:sldId id="4862"/>
          </p14:sldIdLst>
        </p14:section>
        <p14:section name="Conclusion" id="{53D64F75-536E-ED4F-95D8-FC9C980CC5CE}">
          <p14:sldIdLst>
            <p14:sldId id="4863"/>
            <p14:sldId id="4864"/>
            <p14:sldId id="673"/>
            <p14:sldId id="705"/>
            <p14:sldId id="741"/>
            <p14:sldId id="726"/>
            <p14:sldId id="637"/>
            <p14:sldId id="676"/>
            <p14:sldId id="4865"/>
            <p14:sldId id="4867"/>
          </p14:sldIdLst>
        </p14:section>
        <p14:section name="Supplements" id="{FE56469D-40F2-C94F-8AE4-426040EFE3C7}">
          <p14:sldIdLst>
            <p14:sldId id="4897"/>
            <p14:sldId id="4898"/>
            <p14:sldId id="799"/>
            <p14:sldId id="800"/>
            <p14:sldId id="801"/>
            <p14:sldId id="450"/>
            <p14:sldId id="4907"/>
            <p14:sldId id="448"/>
            <p14:sldId id="449"/>
            <p14:sldId id="811"/>
            <p14:sldId id="486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2E"/>
    <a:srgbClr val="FFFFFF"/>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245" autoAdjust="0"/>
    <p:restoredTop sz="74672" autoAdjust="0"/>
  </p:normalViewPr>
  <p:slideViewPr>
    <p:cSldViewPr snapToGrid="0" snapToObjects="1">
      <p:cViewPr varScale="1">
        <p:scale>
          <a:sx n="114" d="100"/>
          <a:sy n="114" d="100"/>
        </p:scale>
        <p:origin x="432" y="17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50" d="100"/>
        <a:sy n="50" d="100"/>
      </p:scale>
      <p:origin x="0" y="594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5.xml"/><Relationship Id="rId299" Type="http://schemas.openxmlformats.org/officeDocument/2006/relationships/slide" Target="slides/slide247.xml"/><Relationship Id="rId21" Type="http://schemas.openxmlformats.org/officeDocument/2006/relationships/slideMaster" Target="slideMasters/slideMaster21.xml"/><Relationship Id="rId63" Type="http://schemas.openxmlformats.org/officeDocument/2006/relationships/slide" Target="slides/slide11.xml"/><Relationship Id="rId159" Type="http://schemas.openxmlformats.org/officeDocument/2006/relationships/slide" Target="slides/slide107.xml"/><Relationship Id="rId324" Type="http://schemas.openxmlformats.org/officeDocument/2006/relationships/slide" Target="slides/slide272.xml"/><Relationship Id="rId170" Type="http://schemas.openxmlformats.org/officeDocument/2006/relationships/slide" Target="slides/slide118.xml"/><Relationship Id="rId226" Type="http://schemas.openxmlformats.org/officeDocument/2006/relationships/slide" Target="slides/slide174.xml"/><Relationship Id="rId268" Type="http://schemas.openxmlformats.org/officeDocument/2006/relationships/slide" Target="slides/slide216.xml"/><Relationship Id="rId32" Type="http://schemas.openxmlformats.org/officeDocument/2006/relationships/slideMaster" Target="slideMasters/slideMaster32.xml"/><Relationship Id="rId74" Type="http://schemas.openxmlformats.org/officeDocument/2006/relationships/slide" Target="slides/slide22.xml"/><Relationship Id="rId128" Type="http://schemas.openxmlformats.org/officeDocument/2006/relationships/slide" Target="slides/slide76.xml"/><Relationship Id="rId335" Type="http://schemas.openxmlformats.org/officeDocument/2006/relationships/slide" Target="slides/slide283.xml"/><Relationship Id="rId5" Type="http://schemas.openxmlformats.org/officeDocument/2006/relationships/slideMaster" Target="slideMasters/slideMaster5.xml"/><Relationship Id="rId181" Type="http://schemas.openxmlformats.org/officeDocument/2006/relationships/slide" Target="slides/slide129.xml"/><Relationship Id="rId237" Type="http://schemas.openxmlformats.org/officeDocument/2006/relationships/slide" Target="slides/slide185.xml"/><Relationship Id="rId279" Type="http://schemas.openxmlformats.org/officeDocument/2006/relationships/slide" Target="slides/slide227.xml"/><Relationship Id="rId43" Type="http://schemas.openxmlformats.org/officeDocument/2006/relationships/slideMaster" Target="slideMasters/slideMaster43.xml"/><Relationship Id="rId139" Type="http://schemas.openxmlformats.org/officeDocument/2006/relationships/slide" Target="slides/slide87.xml"/><Relationship Id="rId290" Type="http://schemas.openxmlformats.org/officeDocument/2006/relationships/slide" Target="slides/slide238.xml"/><Relationship Id="rId304" Type="http://schemas.openxmlformats.org/officeDocument/2006/relationships/slide" Target="slides/slide252.xml"/><Relationship Id="rId346" Type="http://schemas.openxmlformats.org/officeDocument/2006/relationships/presProps" Target="presProps.xml"/><Relationship Id="rId85" Type="http://schemas.openxmlformats.org/officeDocument/2006/relationships/slide" Target="slides/slide33.xml"/><Relationship Id="rId150" Type="http://schemas.openxmlformats.org/officeDocument/2006/relationships/slide" Target="slides/slide98.xml"/><Relationship Id="rId192" Type="http://schemas.openxmlformats.org/officeDocument/2006/relationships/slide" Target="slides/slide140.xml"/><Relationship Id="rId206" Type="http://schemas.openxmlformats.org/officeDocument/2006/relationships/slide" Target="slides/slide154.xml"/><Relationship Id="rId248" Type="http://schemas.openxmlformats.org/officeDocument/2006/relationships/slide" Target="slides/slide196.xml"/><Relationship Id="rId12" Type="http://schemas.openxmlformats.org/officeDocument/2006/relationships/slideMaster" Target="slideMasters/slideMaster12.xml"/><Relationship Id="rId108" Type="http://schemas.openxmlformats.org/officeDocument/2006/relationships/slide" Target="slides/slide56.xml"/><Relationship Id="rId315" Type="http://schemas.openxmlformats.org/officeDocument/2006/relationships/slide" Target="slides/slide263.xml"/><Relationship Id="rId54" Type="http://schemas.openxmlformats.org/officeDocument/2006/relationships/slide" Target="slides/slide2.xml"/><Relationship Id="rId96" Type="http://schemas.openxmlformats.org/officeDocument/2006/relationships/slide" Target="slides/slide44.xml"/><Relationship Id="rId161" Type="http://schemas.openxmlformats.org/officeDocument/2006/relationships/slide" Target="slides/slide109.xml"/><Relationship Id="rId217" Type="http://schemas.openxmlformats.org/officeDocument/2006/relationships/slide" Target="slides/slide165.xml"/><Relationship Id="rId259" Type="http://schemas.openxmlformats.org/officeDocument/2006/relationships/slide" Target="slides/slide207.xml"/><Relationship Id="rId23" Type="http://schemas.openxmlformats.org/officeDocument/2006/relationships/slideMaster" Target="slideMasters/slideMaster23.xml"/><Relationship Id="rId119" Type="http://schemas.openxmlformats.org/officeDocument/2006/relationships/slide" Target="slides/slide67.xml"/><Relationship Id="rId270" Type="http://schemas.openxmlformats.org/officeDocument/2006/relationships/slide" Target="slides/slide218.xml"/><Relationship Id="rId326" Type="http://schemas.openxmlformats.org/officeDocument/2006/relationships/slide" Target="slides/slide274.xml"/><Relationship Id="rId65" Type="http://schemas.openxmlformats.org/officeDocument/2006/relationships/slide" Target="slides/slide13.xml"/><Relationship Id="rId130" Type="http://schemas.openxmlformats.org/officeDocument/2006/relationships/slide" Target="slides/slide78.xml"/><Relationship Id="rId172" Type="http://schemas.openxmlformats.org/officeDocument/2006/relationships/slide" Target="slides/slide120.xml"/><Relationship Id="rId228" Type="http://schemas.openxmlformats.org/officeDocument/2006/relationships/slide" Target="slides/slide176.xml"/><Relationship Id="rId281" Type="http://schemas.openxmlformats.org/officeDocument/2006/relationships/slide" Target="slides/slide229.xml"/><Relationship Id="rId337" Type="http://schemas.openxmlformats.org/officeDocument/2006/relationships/slide" Target="slides/slide285.xml"/><Relationship Id="rId34" Type="http://schemas.openxmlformats.org/officeDocument/2006/relationships/slideMaster" Target="slideMasters/slideMaster34.xml"/><Relationship Id="rId76" Type="http://schemas.openxmlformats.org/officeDocument/2006/relationships/slide" Target="slides/slide24.xml"/><Relationship Id="rId141" Type="http://schemas.openxmlformats.org/officeDocument/2006/relationships/slide" Target="slides/slide89.xml"/><Relationship Id="rId7" Type="http://schemas.openxmlformats.org/officeDocument/2006/relationships/slideMaster" Target="slideMasters/slideMaster7.xml"/><Relationship Id="rId183" Type="http://schemas.openxmlformats.org/officeDocument/2006/relationships/slide" Target="slides/slide131.xml"/><Relationship Id="rId239" Type="http://schemas.openxmlformats.org/officeDocument/2006/relationships/slide" Target="slides/slide187.xml"/><Relationship Id="rId250" Type="http://schemas.openxmlformats.org/officeDocument/2006/relationships/slide" Target="slides/slide198.xml"/><Relationship Id="rId292" Type="http://schemas.openxmlformats.org/officeDocument/2006/relationships/slide" Target="slides/slide240.xml"/><Relationship Id="rId306" Type="http://schemas.openxmlformats.org/officeDocument/2006/relationships/slide" Target="slides/slide254.xml"/><Relationship Id="rId45" Type="http://schemas.openxmlformats.org/officeDocument/2006/relationships/slideMaster" Target="slideMasters/slideMaster45.xml"/><Relationship Id="rId87" Type="http://schemas.openxmlformats.org/officeDocument/2006/relationships/slide" Target="slides/slide35.xml"/><Relationship Id="rId110" Type="http://schemas.openxmlformats.org/officeDocument/2006/relationships/slide" Target="slides/slide58.xml"/><Relationship Id="rId348" Type="http://schemas.openxmlformats.org/officeDocument/2006/relationships/theme" Target="theme/theme1.xml"/><Relationship Id="rId152" Type="http://schemas.openxmlformats.org/officeDocument/2006/relationships/slide" Target="slides/slide100.xml"/><Relationship Id="rId194" Type="http://schemas.openxmlformats.org/officeDocument/2006/relationships/slide" Target="slides/slide142.xml"/><Relationship Id="rId208" Type="http://schemas.openxmlformats.org/officeDocument/2006/relationships/slide" Target="slides/slide156.xml"/><Relationship Id="rId261" Type="http://schemas.openxmlformats.org/officeDocument/2006/relationships/slide" Target="slides/slide209.xml"/><Relationship Id="rId14" Type="http://schemas.openxmlformats.org/officeDocument/2006/relationships/slideMaster" Target="slideMasters/slideMaster14.xml"/><Relationship Id="rId56" Type="http://schemas.openxmlformats.org/officeDocument/2006/relationships/slide" Target="slides/slide4.xml"/><Relationship Id="rId317" Type="http://schemas.openxmlformats.org/officeDocument/2006/relationships/slide" Target="slides/slide265.xml"/><Relationship Id="rId8" Type="http://schemas.openxmlformats.org/officeDocument/2006/relationships/slideMaster" Target="slideMasters/slideMaster8.xml"/><Relationship Id="rId98" Type="http://schemas.openxmlformats.org/officeDocument/2006/relationships/slide" Target="slides/slide46.xml"/><Relationship Id="rId121" Type="http://schemas.openxmlformats.org/officeDocument/2006/relationships/slide" Target="slides/slide69.xml"/><Relationship Id="rId142" Type="http://schemas.openxmlformats.org/officeDocument/2006/relationships/slide" Target="slides/slide90.xml"/><Relationship Id="rId163" Type="http://schemas.openxmlformats.org/officeDocument/2006/relationships/slide" Target="slides/slide111.xml"/><Relationship Id="rId184" Type="http://schemas.openxmlformats.org/officeDocument/2006/relationships/slide" Target="slides/slide132.xml"/><Relationship Id="rId219" Type="http://schemas.openxmlformats.org/officeDocument/2006/relationships/slide" Target="slides/slide167.xml"/><Relationship Id="rId230" Type="http://schemas.openxmlformats.org/officeDocument/2006/relationships/slide" Target="slides/slide178.xml"/><Relationship Id="rId251" Type="http://schemas.openxmlformats.org/officeDocument/2006/relationships/slide" Target="slides/slide199.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5.xml"/><Relationship Id="rId272" Type="http://schemas.openxmlformats.org/officeDocument/2006/relationships/slide" Target="slides/slide220.xml"/><Relationship Id="rId293" Type="http://schemas.openxmlformats.org/officeDocument/2006/relationships/slide" Target="slides/slide241.xml"/><Relationship Id="rId307" Type="http://schemas.openxmlformats.org/officeDocument/2006/relationships/slide" Target="slides/slide255.xml"/><Relationship Id="rId328" Type="http://schemas.openxmlformats.org/officeDocument/2006/relationships/slide" Target="slides/slide276.xml"/><Relationship Id="rId349" Type="http://schemas.openxmlformats.org/officeDocument/2006/relationships/tableStyles" Target="tableStyles.xml"/><Relationship Id="rId88" Type="http://schemas.openxmlformats.org/officeDocument/2006/relationships/slide" Target="slides/slide36.xml"/><Relationship Id="rId111" Type="http://schemas.openxmlformats.org/officeDocument/2006/relationships/slide" Target="slides/slide59.xml"/><Relationship Id="rId132" Type="http://schemas.openxmlformats.org/officeDocument/2006/relationships/slide" Target="slides/slide80.xml"/><Relationship Id="rId153" Type="http://schemas.openxmlformats.org/officeDocument/2006/relationships/slide" Target="slides/slide101.xml"/><Relationship Id="rId174" Type="http://schemas.openxmlformats.org/officeDocument/2006/relationships/slide" Target="slides/slide122.xml"/><Relationship Id="rId195" Type="http://schemas.openxmlformats.org/officeDocument/2006/relationships/slide" Target="slides/slide143.xml"/><Relationship Id="rId209" Type="http://schemas.openxmlformats.org/officeDocument/2006/relationships/slide" Target="slides/slide157.xml"/><Relationship Id="rId220" Type="http://schemas.openxmlformats.org/officeDocument/2006/relationships/slide" Target="slides/slide168.xml"/><Relationship Id="rId241" Type="http://schemas.openxmlformats.org/officeDocument/2006/relationships/slide" Target="slides/slide189.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5.xml"/><Relationship Id="rId262" Type="http://schemas.openxmlformats.org/officeDocument/2006/relationships/slide" Target="slides/slide210.xml"/><Relationship Id="rId283" Type="http://schemas.openxmlformats.org/officeDocument/2006/relationships/slide" Target="slides/slide231.xml"/><Relationship Id="rId318" Type="http://schemas.openxmlformats.org/officeDocument/2006/relationships/slide" Target="slides/slide266.xml"/><Relationship Id="rId339" Type="http://schemas.openxmlformats.org/officeDocument/2006/relationships/slide" Target="slides/slide287.xml"/><Relationship Id="rId78" Type="http://schemas.openxmlformats.org/officeDocument/2006/relationships/slide" Target="slides/slide26.xml"/><Relationship Id="rId99" Type="http://schemas.openxmlformats.org/officeDocument/2006/relationships/slide" Target="slides/slide47.xml"/><Relationship Id="rId101" Type="http://schemas.openxmlformats.org/officeDocument/2006/relationships/slide" Target="slides/slide49.xml"/><Relationship Id="rId122" Type="http://schemas.openxmlformats.org/officeDocument/2006/relationships/slide" Target="slides/slide70.xml"/><Relationship Id="rId143" Type="http://schemas.openxmlformats.org/officeDocument/2006/relationships/slide" Target="slides/slide91.xml"/><Relationship Id="rId164" Type="http://schemas.openxmlformats.org/officeDocument/2006/relationships/slide" Target="slides/slide112.xml"/><Relationship Id="rId185" Type="http://schemas.openxmlformats.org/officeDocument/2006/relationships/slide" Target="slides/slide133.xml"/><Relationship Id="rId9" Type="http://schemas.openxmlformats.org/officeDocument/2006/relationships/slideMaster" Target="slideMasters/slideMaster9.xml"/><Relationship Id="rId210" Type="http://schemas.openxmlformats.org/officeDocument/2006/relationships/slide" Target="slides/slide158.xml"/><Relationship Id="rId26" Type="http://schemas.openxmlformats.org/officeDocument/2006/relationships/slideMaster" Target="slideMasters/slideMaster26.xml"/><Relationship Id="rId231" Type="http://schemas.openxmlformats.org/officeDocument/2006/relationships/slide" Target="slides/slide179.xml"/><Relationship Id="rId252" Type="http://schemas.openxmlformats.org/officeDocument/2006/relationships/slide" Target="slides/slide200.xml"/><Relationship Id="rId273" Type="http://schemas.openxmlformats.org/officeDocument/2006/relationships/slide" Target="slides/slide221.xml"/><Relationship Id="rId294" Type="http://schemas.openxmlformats.org/officeDocument/2006/relationships/slide" Target="slides/slide242.xml"/><Relationship Id="rId308" Type="http://schemas.openxmlformats.org/officeDocument/2006/relationships/slide" Target="slides/slide256.xml"/><Relationship Id="rId329" Type="http://schemas.openxmlformats.org/officeDocument/2006/relationships/slide" Target="slides/slide277.xml"/><Relationship Id="rId47" Type="http://schemas.openxmlformats.org/officeDocument/2006/relationships/slideMaster" Target="slideMasters/slideMaster47.xml"/><Relationship Id="rId68" Type="http://schemas.openxmlformats.org/officeDocument/2006/relationships/slide" Target="slides/slide16.xml"/><Relationship Id="rId89" Type="http://schemas.openxmlformats.org/officeDocument/2006/relationships/slide" Target="slides/slide37.xml"/><Relationship Id="rId112" Type="http://schemas.openxmlformats.org/officeDocument/2006/relationships/slide" Target="slides/slide60.xml"/><Relationship Id="rId133" Type="http://schemas.openxmlformats.org/officeDocument/2006/relationships/slide" Target="slides/slide81.xml"/><Relationship Id="rId154" Type="http://schemas.openxmlformats.org/officeDocument/2006/relationships/slide" Target="slides/slide102.xml"/><Relationship Id="rId175" Type="http://schemas.openxmlformats.org/officeDocument/2006/relationships/slide" Target="slides/slide123.xml"/><Relationship Id="rId340" Type="http://schemas.openxmlformats.org/officeDocument/2006/relationships/slide" Target="slides/slide288.xml"/><Relationship Id="rId196" Type="http://schemas.openxmlformats.org/officeDocument/2006/relationships/slide" Target="slides/slide144.xml"/><Relationship Id="rId200" Type="http://schemas.openxmlformats.org/officeDocument/2006/relationships/slide" Target="slides/slide148.xml"/><Relationship Id="rId16" Type="http://schemas.openxmlformats.org/officeDocument/2006/relationships/slideMaster" Target="slideMasters/slideMaster16.xml"/><Relationship Id="rId221" Type="http://schemas.openxmlformats.org/officeDocument/2006/relationships/slide" Target="slides/slide169.xml"/><Relationship Id="rId242" Type="http://schemas.openxmlformats.org/officeDocument/2006/relationships/slide" Target="slides/slide190.xml"/><Relationship Id="rId263" Type="http://schemas.openxmlformats.org/officeDocument/2006/relationships/slide" Target="slides/slide211.xml"/><Relationship Id="rId284" Type="http://schemas.openxmlformats.org/officeDocument/2006/relationships/slide" Target="slides/slide232.xml"/><Relationship Id="rId319" Type="http://schemas.openxmlformats.org/officeDocument/2006/relationships/slide" Target="slides/slide267.xml"/><Relationship Id="rId37" Type="http://schemas.openxmlformats.org/officeDocument/2006/relationships/slideMaster" Target="slideMasters/slideMaster37.xml"/><Relationship Id="rId58" Type="http://schemas.openxmlformats.org/officeDocument/2006/relationships/slide" Target="slides/slide6.xml"/><Relationship Id="rId79" Type="http://schemas.openxmlformats.org/officeDocument/2006/relationships/slide" Target="slides/slide27.xml"/><Relationship Id="rId102" Type="http://schemas.openxmlformats.org/officeDocument/2006/relationships/slide" Target="slides/slide50.xml"/><Relationship Id="rId123" Type="http://schemas.openxmlformats.org/officeDocument/2006/relationships/slide" Target="slides/slide71.xml"/><Relationship Id="rId144" Type="http://schemas.openxmlformats.org/officeDocument/2006/relationships/slide" Target="slides/slide92.xml"/><Relationship Id="rId330" Type="http://schemas.openxmlformats.org/officeDocument/2006/relationships/slide" Target="slides/slide278.xml"/><Relationship Id="rId90" Type="http://schemas.openxmlformats.org/officeDocument/2006/relationships/slide" Target="slides/slide38.xml"/><Relationship Id="rId165" Type="http://schemas.openxmlformats.org/officeDocument/2006/relationships/slide" Target="slides/slide113.xml"/><Relationship Id="rId186" Type="http://schemas.openxmlformats.org/officeDocument/2006/relationships/slide" Target="slides/slide134.xml"/><Relationship Id="rId211" Type="http://schemas.openxmlformats.org/officeDocument/2006/relationships/slide" Target="slides/slide159.xml"/><Relationship Id="rId232" Type="http://schemas.openxmlformats.org/officeDocument/2006/relationships/slide" Target="slides/slide180.xml"/><Relationship Id="rId253" Type="http://schemas.openxmlformats.org/officeDocument/2006/relationships/slide" Target="slides/slide201.xml"/><Relationship Id="rId274" Type="http://schemas.openxmlformats.org/officeDocument/2006/relationships/slide" Target="slides/slide222.xml"/><Relationship Id="rId295" Type="http://schemas.openxmlformats.org/officeDocument/2006/relationships/slide" Target="slides/slide243.xml"/><Relationship Id="rId309" Type="http://schemas.openxmlformats.org/officeDocument/2006/relationships/slide" Target="slides/slide257.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7.xml"/><Relationship Id="rId113" Type="http://schemas.openxmlformats.org/officeDocument/2006/relationships/slide" Target="slides/slide61.xml"/><Relationship Id="rId134" Type="http://schemas.openxmlformats.org/officeDocument/2006/relationships/slide" Target="slides/slide82.xml"/><Relationship Id="rId320" Type="http://schemas.openxmlformats.org/officeDocument/2006/relationships/slide" Target="slides/slide268.xml"/><Relationship Id="rId80" Type="http://schemas.openxmlformats.org/officeDocument/2006/relationships/slide" Target="slides/slide28.xml"/><Relationship Id="rId155" Type="http://schemas.openxmlformats.org/officeDocument/2006/relationships/slide" Target="slides/slide103.xml"/><Relationship Id="rId176" Type="http://schemas.openxmlformats.org/officeDocument/2006/relationships/slide" Target="slides/slide124.xml"/><Relationship Id="rId197" Type="http://schemas.openxmlformats.org/officeDocument/2006/relationships/slide" Target="slides/slide145.xml"/><Relationship Id="rId341" Type="http://schemas.openxmlformats.org/officeDocument/2006/relationships/slide" Target="slides/slide289.xml"/><Relationship Id="rId201" Type="http://schemas.openxmlformats.org/officeDocument/2006/relationships/slide" Target="slides/slide149.xml"/><Relationship Id="rId222" Type="http://schemas.openxmlformats.org/officeDocument/2006/relationships/slide" Target="slides/slide170.xml"/><Relationship Id="rId243" Type="http://schemas.openxmlformats.org/officeDocument/2006/relationships/slide" Target="slides/slide191.xml"/><Relationship Id="rId264" Type="http://schemas.openxmlformats.org/officeDocument/2006/relationships/slide" Target="slides/slide212.xml"/><Relationship Id="rId285" Type="http://schemas.openxmlformats.org/officeDocument/2006/relationships/slide" Target="slides/slide23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7.xml"/><Relationship Id="rId103" Type="http://schemas.openxmlformats.org/officeDocument/2006/relationships/slide" Target="slides/slide51.xml"/><Relationship Id="rId124" Type="http://schemas.openxmlformats.org/officeDocument/2006/relationships/slide" Target="slides/slide72.xml"/><Relationship Id="rId310" Type="http://schemas.openxmlformats.org/officeDocument/2006/relationships/slide" Target="slides/slide258.xml"/><Relationship Id="rId70" Type="http://schemas.openxmlformats.org/officeDocument/2006/relationships/slide" Target="slides/slide18.xml"/><Relationship Id="rId91" Type="http://schemas.openxmlformats.org/officeDocument/2006/relationships/slide" Target="slides/slide39.xml"/><Relationship Id="rId145" Type="http://schemas.openxmlformats.org/officeDocument/2006/relationships/slide" Target="slides/slide93.xml"/><Relationship Id="rId166" Type="http://schemas.openxmlformats.org/officeDocument/2006/relationships/slide" Target="slides/slide114.xml"/><Relationship Id="rId187" Type="http://schemas.openxmlformats.org/officeDocument/2006/relationships/slide" Target="slides/slide135.xml"/><Relationship Id="rId331" Type="http://schemas.openxmlformats.org/officeDocument/2006/relationships/slide" Target="slides/slide279.xml"/><Relationship Id="rId1" Type="http://schemas.openxmlformats.org/officeDocument/2006/relationships/slideMaster" Target="slideMasters/slideMaster1.xml"/><Relationship Id="rId212" Type="http://schemas.openxmlformats.org/officeDocument/2006/relationships/slide" Target="slides/slide160.xml"/><Relationship Id="rId233" Type="http://schemas.openxmlformats.org/officeDocument/2006/relationships/slide" Target="slides/slide181.xml"/><Relationship Id="rId254" Type="http://schemas.openxmlformats.org/officeDocument/2006/relationships/slide" Target="slides/slide202.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2.xml"/><Relationship Id="rId275" Type="http://schemas.openxmlformats.org/officeDocument/2006/relationships/slide" Target="slides/slide223.xml"/><Relationship Id="rId296" Type="http://schemas.openxmlformats.org/officeDocument/2006/relationships/slide" Target="slides/slide244.xml"/><Relationship Id="rId300" Type="http://schemas.openxmlformats.org/officeDocument/2006/relationships/slide" Target="slides/slide248.xml"/><Relationship Id="rId60" Type="http://schemas.openxmlformats.org/officeDocument/2006/relationships/slide" Target="slides/slide8.xml"/><Relationship Id="rId81" Type="http://schemas.openxmlformats.org/officeDocument/2006/relationships/slide" Target="slides/slide29.xml"/><Relationship Id="rId135" Type="http://schemas.openxmlformats.org/officeDocument/2006/relationships/slide" Target="slides/slide83.xml"/><Relationship Id="rId156" Type="http://schemas.openxmlformats.org/officeDocument/2006/relationships/slide" Target="slides/slide104.xml"/><Relationship Id="rId177" Type="http://schemas.openxmlformats.org/officeDocument/2006/relationships/slide" Target="slides/slide125.xml"/><Relationship Id="rId198" Type="http://schemas.openxmlformats.org/officeDocument/2006/relationships/slide" Target="slides/slide146.xml"/><Relationship Id="rId321" Type="http://schemas.openxmlformats.org/officeDocument/2006/relationships/slide" Target="slides/slide269.xml"/><Relationship Id="rId342" Type="http://schemas.openxmlformats.org/officeDocument/2006/relationships/slide" Target="slides/slide290.xml"/><Relationship Id="rId202" Type="http://schemas.openxmlformats.org/officeDocument/2006/relationships/slide" Target="slides/slide150.xml"/><Relationship Id="rId223" Type="http://schemas.openxmlformats.org/officeDocument/2006/relationships/slide" Target="slides/slide171.xml"/><Relationship Id="rId244" Type="http://schemas.openxmlformats.org/officeDocument/2006/relationships/slide" Target="slides/slide19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3.xml"/><Relationship Id="rId286" Type="http://schemas.openxmlformats.org/officeDocument/2006/relationships/slide" Target="slides/slide234.xml"/><Relationship Id="rId50" Type="http://schemas.openxmlformats.org/officeDocument/2006/relationships/slideMaster" Target="slideMasters/slideMaster50.xml"/><Relationship Id="rId104" Type="http://schemas.openxmlformats.org/officeDocument/2006/relationships/slide" Target="slides/slide52.xml"/><Relationship Id="rId125" Type="http://schemas.openxmlformats.org/officeDocument/2006/relationships/slide" Target="slides/slide73.xml"/><Relationship Id="rId146" Type="http://schemas.openxmlformats.org/officeDocument/2006/relationships/slide" Target="slides/slide94.xml"/><Relationship Id="rId167" Type="http://schemas.openxmlformats.org/officeDocument/2006/relationships/slide" Target="slides/slide115.xml"/><Relationship Id="rId188" Type="http://schemas.openxmlformats.org/officeDocument/2006/relationships/slide" Target="slides/slide136.xml"/><Relationship Id="rId311" Type="http://schemas.openxmlformats.org/officeDocument/2006/relationships/slide" Target="slides/slide259.xml"/><Relationship Id="rId332" Type="http://schemas.openxmlformats.org/officeDocument/2006/relationships/slide" Target="slides/slide280.xml"/><Relationship Id="rId71" Type="http://schemas.openxmlformats.org/officeDocument/2006/relationships/slide" Target="slides/slide19.xml"/><Relationship Id="rId92" Type="http://schemas.openxmlformats.org/officeDocument/2006/relationships/slide" Target="slides/slide40.xml"/><Relationship Id="rId213" Type="http://schemas.openxmlformats.org/officeDocument/2006/relationships/slide" Target="slides/slide161.xml"/><Relationship Id="rId234" Type="http://schemas.openxmlformats.org/officeDocument/2006/relationships/slide" Target="slides/slide18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3.xml"/><Relationship Id="rId276" Type="http://schemas.openxmlformats.org/officeDocument/2006/relationships/slide" Target="slides/slide224.xml"/><Relationship Id="rId297" Type="http://schemas.openxmlformats.org/officeDocument/2006/relationships/slide" Target="slides/slide245.xml"/><Relationship Id="rId40" Type="http://schemas.openxmlformats.org/officeDocument/2006/relationships/slideMaster" Target="slideMasters/slideMaster40.xml"/><Relationship Id="rId115" Type="http://schemas.openxmlformats.org/officeDocument/2006/relationships/slide" Target="slides/slide63.xml"/><Relationship Id="rId136" Type="http://schemas.openxmlformats.org/officeDocument/2006/relationships/slide" Target="slides/slide84.xml"/><Relationship Id="rId157" Type="http://schemas.openxmlformats.org/officeDocument/2006/relationships/slide" Target="slides/slide105.xml"/><Relationship Id="rId178" Type="http://schemas.openxmlformats.org/officeDocument/2006/relationships/slide" Target="slides/slide126.xml"/><Relationship Id="rId301" Type="http://schemas.openxmlformats.org/officeDocument/2006/relationships/slide" Target="slides/slide249.xml"/><Relationship Id="rId322" Type="http://schemas.openxmlformats.org/officeDocument/2006/relationships/slide" Target="slides/slide270.xml"/><Relationship Id="rId343" Type="http://schemas.openxmlformats.org/officeDocument/2006/relationships/slide" Target="slides/slide291.xml"/><Relationship Id="rId61" Type="http://schemas.openxmlformats.org/officeDocument/2006/relationships/slide" Target="slides/slide9.xml"/><Relationship Id="rId82" Type="http://schemas.openxmlformats.org/officeDocument/2006/relationships/slide" Target="slides/slide30.xml"/><Relationship Id="rId199" Type="http://schemas.openxmlformats.org/officeDocument/2006/relationships/slide" Target="slides/slide147.xml"/><Relationship Id="rId203" Type="http://schemas.openxmlformats.org/officeDocument/2006/relationships/slide" Target="slides/slide151.xml"/><Relationship Id="rId19" Type="http://schemas.openxmlformats.org/officeDocument/2006/relationships/slideMaster" Target="slideMasters/slideMaster19.xml"/><Relationship Id="rId224" Type="http://schemas.openxmlformats.org/officeDocument/2006/relationships/slide" Target="slides/slide172.xml"/><Relationship Id="rId245" Type="http://schemas.openxmlformats.org/officeDocument/2006/relationships/slide" Target="slides/slide193.xml"/><Relationship Id="rId266" Type="http://schemas.openxmlformats.org/officeDocument/2006/relationships/slide" Target="slides/slide214.xml"/><Relationship Id="rId287" Type="http://schemas.openxmlformats.org/officeDocument/2006/relationships/slide" Target="slides/slide235.xml"/><Relationship Id="rId30" Type="http://schemas.openxmlformats.org/officeDocument/2006/relationships/slideMaster" Target="slideMasters/slideMaster30.xml"/><Relationship Id="rId105" Type="http://schemas.openxmlformats.org/officeDocument/2006/relationships/slide" Target="slides/slide53.xml"/><Relationship Id="rId126" Type="http://schemas.openxmlformats.org/officeDocument/2006/relationships/slide" Target="slides/slide74.xml"/><Relationship Id="rId147" Type="http://schemas.openxmlformats.org/officeDocument/2006/relationships/slide" Target="slides/slide95.xml"/><Relationship Id="rId168" Type="http://schemas.openxmlformats.org/officeDocument/2006/relationships/slide" Target="slides/slide116.xml"/><Relationship Id="rId312" Type="http://schemas.openxmlformats.org/officeDocument/2006/relationships/slide" Target="slides/slide260.xml"/><Relationship Id="rId333" Type="http://schemas.openxmlformats.org/officeDocument/2006/relationships/slide" Target="slides/slide281.xml"/><Relationship Id="rId51" Type="http://schemas.openxmlformats.org/officeDocument/2006/relationships/slideMaster" Target="slideMasters/slideMaster51.xml"/><Relationship Id="rId72" Type="http://schemas.openxmlformats.org/officeDocument/2006/relationships/slide" Target="slides/slide20.xml"/><Relationship Id="rId93" Type="http://schemas.openxmlformats.org/officeDocument/2006/relationships/slide" Target="slides/slide41.xml"/><Relationship Id="rId189" Type="http://schemas.openxmlformats.org/officeDocument/2006/relationships/slide" Target="slides/slide137.xml"/><Relationship Id="rId3" Type="http://schemas.openxmlformats.org/officeDocument/2006/relationships/slideMaster" Target="slideMasters/slideMaster3.xml"/><Relationship Id="rId214" Type="http://schemas.openxmlformats.org/officeDocument/2006/relationships/slide" Target="slides/slide162.xml"/><Relationship Id="rId235" Type="http://schemas.openxmlformats.org/officeDocument/2006/relationships/slide" Target="slides/slide183.xml"/><Relationship Id="rId256" Type="http://schemas.openxmlformats.org/officeDocument/2006/relationships/slide" Target="slides/slide204.xml"/><Relationship Id="rId277" Type="http://schemas.openxmlformats.org/officeDocument/2006/relationships/slide" Target="slides/slide225.xml"/><Relationship Id="rId298" Type="http://schemas.openxmlformats.org/officeDocument/2006/relationships/slide" Target="slides/slide246.xml"/><Relationship Id="rId116" Type="http://schemas.openxmlformats.org/officeDocument/2006/relationships/slide" Target="slides/slide64.xml"/><Relationship Id="rId137" Type="http://schemas.openxmlformats.org/officeDocument/2006/relationships/slide" Target="slides/slide85.xml"/><Relationship Id="rId158" Type="http://schemas.openxmlformats.org/officeDocument/2006/relationships/slide" Target="slides/slide106.xml"/><Relationship Id="rId302" Type="http://schemas.openxmlformats.org/officeDocument/2006/relationships/slide" Target="slides/slide250.xml"/><Relationship Id="rId323" Type="http://schemas.openxmlformats.org/officeDocument/2006/relationships/slide" Target="slides/slide271.xml"/><Relationship Id="rId344" Type="http://schemas.openxmlformats.org/officeDocument/2006/relationships/slide" Target="slides/slide29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0.xml"/><Relationship Id="rId83" Type="http://schemas.openxmlformats.org/officeDocument/2006/relationships/slide" Target="slides/slide31.xml"/><Relationship Id="rId179" Type="http://schemas.openxmlformats.org/officeDocument/2006/relationships/slide" Target="slides/slide127.xml"/><Relationship Id="rId190" Type="http://schemas.openxmlformats.org/officeDocument/2006/relationships/slide" Target="slides/slide138.xml"/><Relationship Id="rId204" Type="http://schemas.openxmlformats.org/officeDocument/2006/relationships/slide" Target="slides/slide152.xml"/><Relationship Id="rId225" Type="http://schemas.openxmlformats.org/officeDocument/2006/relationships/slide" Target="slides/slide173.xml"/><Relationship Id="rId246" Type="http://schemas.openxmlformats.org/officeDocument/2006/relationships/slide" Target="slides/slide194.xml"/><Relationship Id="rId267" Type="http://schemas.openxmlformats.org/officeDocument/2006/relationships/slide" Target="slides/slide215.xml"/><Relationship Id="rId288" Type="http://schemas.openxmlformats.org/officeDocument/2006/relationships/slide" Target="slides/slide236.xml"/><Relationship Id="rId106" Type="http://schemas.openxmlformats.org/officeDocument/2006/relationships/slide" Target="slides/slide54.xml"/><Relationship Id="rId127" Type="http://schemas.openxmlformats.org/officeDocument/2006/relationships/slide" Target="slides/slide75.xml"/><Relationship Id="rId313" Type="http://schemas.openxmlformats.org/officeDocument/2006/relationships/slide" Target="slides/slide26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21.xml"/><Relationship Id="rId94" Type="http://schemas.openxmlformats.org/officeDocument/2006/relationships/slide" Target="slides/slide42.xml"/><Relationship Id="rId148" Type="http://schemas.openxmlformats.org/officeDocument/2006/relationships/slide" Target="slides/slide96.xml"/><Relationship Id="rId169" Type="http://schemas.openxmlformats.org/officeDocument/2006/relationships/slide" Target="slides/slide117.xml"/><Relationship Id="rId334" Type="http://schemas.openxmlformats.org/officeDocument/2006/relationships/slide" Target="slides/slide282.xml"/><Relationship Id="rId4" Type="http://schemas.openxmlformats.org/officeDocument/2006/relationships/slideMaster" Target="slideMasters/slideMaster4.xml"/><Relationship Id="rId180" Type="http://schemas.openxmlformats.org/officeDocument/2006/relationships/slide" Target="slides/slide128.xml"/><Relationship Id="rId215" Type="http://schemas.openxmlformats.org/officeDocument/2006/relationships/slide" Target="slides/slide163.xml"/><Relationship Id="rId236" Type="http://schemas.openxmlformats.org/officeDocument/2006/relationships/slide" Target="slides/slide184.xml"/><Relationship Id="rId257" Type="http://schemas.openxmlformats.org/officeDocument/2006/relationships/slide" Target="slides/slide205.xml"/><Relationship Id="rId278" Type="http://schemas.openxmlformats.org/officeDocument/2006/relationships/slide" Target="slides/slide226.xml"/><Relationship Id="rId303" Type="http://schemas.openxmlformats.org/officeDocument/2006/relationships/slide" Target="slides/slide251.xml"/><Relationship Id="rId42" Type="http://schemas.openxmlformats.org/officeDocument/2006/relationships/slideMaster" Target="slideMasters/slideMaster42.xml"/><Relationship Id="rId84" Type="http://schemas.openxmlformats.org/officeDocument/2006/relationships/slide" Target="slides/slide32.xml"/><Relationship Id="rId138" Type="http://schemas.openxmlformats.org/officeDocument/2006/relationships/slide" Target="slides/slide86.xml"/><Relationship Id="rId345" Type="http://schemas.openxmlformats.org/officeDocument/2006/relationships/notesMaster" Target="notesMasters/notesMaster1.xml"/><Relationship Id="rId191" Type="http://schemas.openxmlformats.org/officeDocument/2006/relationships/slide" Target="slides/slide139.xml"/><Relationship Id="rId205" Type="http://schemas.openxmlformats.org/officeDocument/2006/relationships/slide" Target="slides/slide153.xml"/><Relationship Id="rId247" Type="http://schemas.openxmlformats.org/officeDocument/2006/relationships/slide" Target="slides/slide195.xml"/><Relationship Id="rId107" Type="http://schemas.openxmlformats.org/officeDocument/2006/relationships/slide" Target="slides/slide55.xml"/><Relationship Id="rId289" Type="http://schemas.openxmlformats.org/officeDocument/2006/relationships/slide" Target="slides/slide237.xml"/><Relationship Id="rId11" Type="http://schemas.openxmlformats.org/officeDocument/2006/relationships/slideMaster" Target="slideMasters/slideMaster11.xml"/><Relationship Id="rId53" Type="http://schemas.openxmlformats.org/officeDocument/2006/relationships/slide" Target="slides/slide1.xml"/><Relationship Id="rId149" Type="http://schemas.openxmlformats.org/officeDocument/2006/relationships/slide" Target="slides/slide97.xml"/><Relationship Id="rId314" Type="http://schemas.openxmlformats.org/officeDocument/2006/relationships/slide" Target="slides/slide262.xml"/><Relationship Id="rId95" Type="http://schemas.openxmlformats.org/officeDocument/2006/relationships/slide" Target="slides/slide43.xml"/><Relationship Id="rId160" Type="http://schemas.openxmlformats.org/officeDocument/2006/relationships/slide" Target="slides/slide108.xml"/><Relationship Id="rId216" Type="http://schemas.openxmlformats.org/officeDocument/2006/relationships/slide" Target="slides/slide164.xml"/><Relationship Id="rId258" Type="http://schemas.openxmlformats.org/officeDocument/2006/relationships/slide" Target="slides/slide206.xml"/><Relationship Id="rId22" Type="http://schemas.openxmlformats.org/officeDocument/2006/relationships/slideMaster" Target="slideMasters/slideMaster22.xml"/><Relationship Id="rId64" Type="http://schemas.openxmlformats.org/officeDocument/2006/relationships/slide" Target="slides/slide12.xml"/><Relationship Id="rId118" Type="http://schemas.openxmlformats.org/officeDocument/2006/relationships/slide" Target="slides/slide66.xml"/><Relationship Id="rId325" Type="http://schemas.openxmlformats.org/officeDocument/2006/relationships/slide" Target="slides/slide273.xml"/><Relationship Id="rId171" Type="http://schemas.openxmlformats.org/officeDocument/2006/relationships/slide" Target="slides/slide119.xml"/><Relationship Id="rId227" Type="http://schemas.openxmlformats.org/officeDocument/2006/relationships/slide" Target="slides/slide175.xml"/><Relationship Id="rId269" Type="http://schemas.openxmlformats.org/officeDocument/2006/relationships/slide" Target="slides/slide217.xml"/><Relationship Id="rId33" Type="http://schemas.openxmlformats.org/officeDocument/2006/relationships/slideMaster" Target="slideMasters/slideMaster33.xml"/><Relationship Id="rId129" Type="http://schemas.openxmlformats.org/officeDocument/2006/relationships/slide" Target="slides/slide77.xml"/><Relationship Id="rId280" Type="http://schemas.openxmlformats.org/officeDocument/2006/relationships/slide" Target="slides/slide228.xml"/><Relationship Id="rId336" Type="http://schemas.openxmlformats.org/officeDocument/2006/relationships/slide" Target="slides/slide284.xml"/><Relationship Id="rId75" Type="http://schemas.openxmlformats.org/officeDocument/2006/relationships/slide" Target="slides/slide23.xml"/><Relationship Id="rId140" Type="http://schemas.openxmlformats.org/officeDocument/2006/relationships/slide" Target="slides/slide88.xml"/><Relationship Id="rId182" Type="http://schemas.openxmlformats.org/officeDocument/2006/relationships/slide" Target="slides/slide130.xml"/><Relationship Id="rId6" Type="http://schemas.openxmlformats.org/officeDocument/2006/relationships/slideMaster" Target="slideMasters/slideMaster6.xml"/><Relationship Id="rId238" Type="http://schemas.openxmlformats.org/officeDocument/2006/relationships/slide" Target="slides/slide186.xml"/><Relationship Id="rId291" Type="http://schemas.openxmlformats.org/officeDocument/2006/relationships/slide" Target="slides/slide239.xml"/><Relationship Id="rId305" Type="http://schemas.openxmlformats.org/officeDocument/2006/relationships/slide" Target="slides/slide253.xml"/><Relationship Id="rId347" Type="http://schemas.openxmlformats.org/officeDocument/2006/relationships/viewProps" Target="viewProps.xml"/><Relationship Id="rId44" Type="http://schemas.openxmlformats.org/officeDocument/2006/relationships/slideMaster" Target="slideMasters/slideMaster44.xml"/><Relationship Id="rId86" Type="http://schemas.openxmlformats.org/officeDocument/2006/relationships/slide" Target="slides/slide34.xml"/><Relationship Id="rId151" Type="http://schemas.openxmlformats.org/officeDocument/2006/relationships/slide" Target="slides/slide99.xml"/><Relationship Id="rId193" Type="http://schemas.openxmlformats.org/officeDocument/2006/relationships/slide" Target="slides/slide141.xml"/><Relationship Id="rId207" Type="http://schemas.openxmlformats.org/officeDocument/2006/relationships/slide" Target="slides/slide155.xml"/><Relationship Id="rId249" Type="http://schemas.openxmlformats.org/officeDocument/2006/relationships/slide" Target="slides/slide197.xml"/><Relationship Id="rId13" Type="http://schemas.openxmlformats.org/officeDocument/2006/relationships/slideMaster" Target="slideMasters/slideMaster13.xml"/><Relationship Id="rId109" Type="http://schemas.openxmlformats.org/officeDocument/2006/relationships/slide" Target="slides/slide57.xml"/><Relationship Id="rId260" Type="http://schemas.openxmlformats.org/officeDocument/2006/relationships/slide" Target="slides/slide208.xml"/><Relationship Id="rId316" Type="http://schemas.openxmlformats.org/officeDocument/2006/relationships/slide" Target="slides/slide264.xml"/><Relationship Id="rId55" Type="http://schemas.openxmlformats.org/officeDocument/2006/relationships/slide" Target="slides/slide3.xml"/><Relationship Id="rId97" Type="http://schemas.openxmlformats.org/officeDocument/2006/relationships/slide" Target="slides/slide45.xml"/><Relationship Id="rId120" Type="http://schemas.openxmlformats.org/officeDocument/2006/relationships/slide" Target="slides/slide68.xml"/><Relationship Id="rId162" Type="http://schemas.openxmlformats.org/officeDocument/2006/relationships/slide" Target="slides/slide110.xml"/><Relationship Id="rId218" Type="http://schemas.openxmlformats.org/officeDocument/2006/relationships/slide" Target="slides/slide166.xml"/><Relationship Id="rId271" Type="http://schemas.openxmlformats.org/officeDocument/2006/relationships/slide" Target="slides/slide219.xml"/><Relationship Id="rId24" Type="http://schemas.openxmlformats.org/officeDocument/2006/relationships/slideMaster" Target="slideMasters/slideMaster24.xml"/><Relationship Id="rId66" Type="http://schemas.openxmlformats.org/officeDocument/2006/relationships/slide" Target="slides/slide14.xml"/><Relationship Id="rId131" Type="http://schemas.openxmlformats.org/officeDocument/2006/relationships/slide" Target="slides/slide79.xml"/><Relationship Id="rId327" Type="http://schemas.openxmlformats.org/officeDocument/2006/relationships/slide" Target="slides/slide275.xml"/><Relationship Id="rId173" Type="http://schemas.openxmlformats.org/officeDocument/2006/relationships/slide" Target="slides/slide121.xml"/><Relationship Id="rId229" Type="http://schemas.openxmlformats.org/officeDocument/2006/relationships/slide" Target="slides/slide177.xml"/><Relationship Id="rId240" Type="http://schemas.openxmlformats.org/officeDocument/2006/relationships/slide" Target="slides/slide188.xml"/><Relationship Id="rId35" Type="http://schemas.openxmlformats.org/officeDocument/2006/relationships/slideMaster" Target="slideMasters/slideMaster35.xml"/><Relationship Id="rId77" Type="http://schemas.openxmlformats.org/officeDocument/2006/relationships/slide" Target="slides/slide25.xml"/><Relationship Id="rId100" Type="http://schemas.openxmlformats.org/officeDocument/2006/relationships/slide" Target="slides/slide48.xml"/><Relationship Id="rId282" Type="http://schemas.openxmlformats.org/officeDocument/2006/relationships/slide" Target="slides/slide230.xml"/><Relationship Id="rId338" Type="http://schemas.openxmlformats.org/officeDocument/2006/relationships/slide" Target="slides/slide28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310240">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653351" y="4849148"/>
          <a:ext cx="224224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653351" y="4849148"/>
        <a:ext cx="2242248"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10/4/24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34.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68.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a:p>
            <a:pPr eaLnBrk="1" hangingPunct="1">
              <a:spcBef>
                <a:spcPct val="0"/>
              </a:spcBef>
            </a:pPr>
            <a:endParaRPr lang="en-US" dirty="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426906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9027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endParaRPr lang="en-US" dirty="0">
              <a:cs typeface="ＭＳ Ｐゴシック" charset="0"/>
            </a:endParaRP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Common-254</a:t>
            </a:r>
          </a:p>
          <a:p>
            <a:r>
              <a:rPr lang="en-US" sz="1200" kern="1200" dirty="0">
                <a:solidFill>
                  <a:schemeClr val="tx1"/>
                </a:solidFill>
                <a:effectLst/>
                <a:latin typeface="+mn-lt"/>
                <a:ea typeface="+mn-ea"/>
                <a:cs typeface="+mn-cs"/>
              </a:rPr>
              <a:t>OP-04-Num-83</a:t>
            </a:r>
          </a:p>
          <a:p>
            <a:r>
              <a:rPr lang="en-US" sz="1200" kern="1200" dirty="0">
                <a:solidFill>
                  <a:schemeClr val="tx1"/>
                </a:solidFill>
                <a:effectLst/>
                <a:latin typeface="+mn-lt"/>
                <a:ea typeface="+mn-ea"/>
                <a:cs typeface="+mn-cs"/>
              </a:rPr>
              <a:t>OS-04-Num-145</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Death came to defiant believers in the OT, so discipline at least this severe would come to those who reject the Christ they knew (Hebrews 10:28-31).</a:t>
            </a:r>
            <a:r>
              <a:rPr lang="en-SG" dirty="0">
                <a:effectLst/>
              </a:rPr>
              <a:t> </a:t>
            </a:r>
            <a:endParaRPr lang="en-US" dirty="0">
              <a:cs typeface="ＭＳ Ｐゴシック" charset="0"/>
            </a:endParaRPr>
          </a:p>
          <a:p>
            <a:pPr algn="r"/>
            <a:endParaRPr lang="en-US" dirty="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Common-255</a:t>
            </a:r>
          </a:p>
          <a:p>
            <a:r>
              <a:rPr lang="en-US" sz="1200" kern="1200" dirty="0">
                <a:solidFill>
                  <a:schemeClr val="tx1"/>
                </a:solidFill>
                <a:effectLst/>
                <a:latin typeface="+mn-lt"/>
                <a:ea typeface="+mn-ea"/>
                <a:cs typeface="+mn-cs"/>
              </a:rPr>
              <a:t>OP-04-Num-84</a:t>
            </a:r>
          </a:p>
          <a:p>
            <a:r>
              <a:rPr lang="en-US" sz="1200" kern="1200" dirty="0">
                <a:solidFill>
                  <a:schemeClr val="tx1"/>
                </a:solidFill>
                <a:effectLst/>
                <a:latin typeface="+mn-lt"/>
                <a:ea typeface="+mn-ea"/>
                <a:cs typeface="+mn-cs"/>
              </a:rPr>
              <a:t>OS-04-Num-146</a:t>
            </a:r>
          </a:p>
          <a:p>
            <a:pPr algn="r"/>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Common-256</a:t>
            </a:r>
          </a:p>
          <a:p>
            <a:r>
              <a:rPr lang="en-US" sz="1200" kern="1200" dirty="0">
                <a:solidFill>
                  <a:schemeClr val="tx1"/>
                </a:solidFill>
                <a:effectLst/>
                <a:latin typeface="+mn-lt"/>
                <a:ea typeface="+mn-ea"/>
                <a:cs typeface="+mn-cs"/>
              </a:rPr>
              <a:t>OP-04-Num-85</a:t>
            </a:r>
          </a:p>
          <a:p>
            <a:r>
              <a:rPr lang="en-US" sz="1200" kern="1200" dirty="0">
                <a:solidFill>
                  <a:schemeClr val="tx1"/>
                </a:solidFill>
                <a:effectLst/>
                <a:latin typeface="+mn-lt"/>
                <a:ea typeface="+mn-ea"/>
                <a:cs typeface="+mn-cs"/>
              </a:rPr>
              <a:t>OS-04-Num-147</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a:p>
            <a:pPr algn="r"/>
            <a:endParaRPr lang="ar-JO" b="1" dirty="0">
              <a:cs typeface="Arial" panose="020B0604020202020204" pitchFamily="34" charset="0"/>
            </a:endParaRPr>
          </a:p>
          <a:p>
            <a:pPr algn="r"/>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Partakers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inheritance—or be saved.</a:t>
            </a:r>
          </a:p>
          <a:p>
            <a:r>
              <a:rPr lang="en-US" dirty="0">
                <a:latin typeface="Times New Roman" charset="0"/>
                <a:ea typeface="ＭＳ Ｐゴシック" charset="0"/>
                <a:cs typeface="ＭＳ Ｐゴシック" charset="0"/>
              </a:rPr>
              <a:t>But only those Israelites that obeyed the LORD wholeheartedly would inherit Canaan—or be rewarded.</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NS-19-Hebrews-419</a:t>
            </a:r>
          </a:p>
          <a:p>
            <a:r>
              <a:rPr lang="en-US" dirty="0">
                <a:latin typeface="Times New Roman" charset="0"/>
                <a:ea typeface="ＭＳ Ｐゴシック" charset="0"/>
                <a:cs typeface="ＭＳ Ｐゴシック" charset="0"/>
              </a:rPr>
              <a:t>SA-15-Inheritance-35, 173</a:t>
            </a:r>
          </a:p>
        </p:txBody>
      </p:sp>
    </p:spTree>
    <p:extLst>
      <p:ext uri="{BB962C8B-B14F-4D97-AF65-F5344CB8AC3E}">
        <p14:creationId xmlns:p14="http://schemas.microsoft.com/office/powerpoint/2010/main" val="351705731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concept of inheritance in the OT sets a basis for the later NT understanding. Joseph Dillow explains it briefly in six concise points in the next four slides.</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r>
              <a:rPr lang="en-US" sz="1200" kern="1200" dirty="0">
                <a:solidFill>
                  <a:schemeClr val="tx1"/>
                </a:solidFill>
                <a:effectLst/>
                <a:latin typeface="+mn-lt"/>
                <a:ea typeface="+mn-ea"/>
                <a:cs typeface="+mn-cs"/>
              </a:rPr>
              <a:t>OP-04-Numbers-87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OS-04-Numbers-135</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NS-19-Hebrews-187</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510181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 inheritance was conditioned on obedience. That is why only two men out of the more than 600,000 fighting men who left Egypt made it into Canaan. Even Moses, Aaron, and Miriam did not enter the land, so the inheritance obviously does not signify heaven!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Common-259</a:t>
            </a:r>
          </a:p>
          <a:p>
            <a:r>
              <a:rPr lang="en-US" sz="1200" kern="1200" dirty="0">
                <a:solidFill>
                  <a:schemeClr val="tx1"/>
                </a:solidFill>
                <a:effectLst/>
                <a:latin typeface="+mn-lt"/>
                <a:ea typeface="+mn-ea"/>
                <a:cs typeface="+mn-cs"/>
              </a:rPr>
              <a:t>OP-04-Numbers-88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OS-04-Numbers-147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NS-19-Hebrews-188</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5288037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Inheritance is the earthly reward for perseverance.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Common-260</a:t>
            </a:r>
          </a:p>
          <a:p>
            <a:r>
              <a:rPr lang="en-US" sz="1200" kern="1200" dirty="0">
                <a:solidFill>
                  <a:schemeClr val="tx1"/>
                </a:solidFill>
                <a:effectLst/>
                <a:latin typeface="+mn-lt"/>
                <a:ea typeface="+mn-ea"/>
                <a:cs typeface="+mn-cs"/>
              </a:rPr>
              <a:t>OP-04-Numbers-89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NS-19-Hebrews-189</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111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All Israelites and the rabble (Egyptians who believed) who came out of Egypt placed the lamb's blood on their doors, signifying their trust in the LORD instead of the Egyptian gods. Thus they had the inheritance of salvation. Yet the great majority did not continue to believe in God to bring them into Canaan, as this was an inheritance only for those who persevered. Likewise, the NT has two types of inheritance: salvation for those who believe and reward for the saved who persevere.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Common-261</a:t>
            </a:r>
          </a:p>
          <a:p>
            <a:r>
              <a:rPr lang="en-US" sz="1200" kern="1200" dirty="0">
                <a:solidFill>
                  <a:schemeClr val="tx1"/>
                </a:solidFill>
                <a:effectLst/>
                <a:latin typeface="+mn-lt"/>
                <a:ea typeface="+mn-ea"/>
                <a:cs typeface="+mn-cs"/>
              </a:rPr>
              <a:t>OP-04-Numbers-90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NS-19-Hebrews-190</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40040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firstborn sons in the OT by right were promised the double portion of their father's estate. Yet this was conditioned on faithfulness. Reuben was Jacob's firstborn, but his unfaithfulness caused the rights of the firstborn to pass to Joseph, whose two sons each received an inheritance (1 Chronicles 5:1-2). Yet this did not relate to the salvation of Reuben, who was saved by faith. It only spoke of his reward. Likewise, NT inheritance for the believer is conditioned on continued obedience.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Common-262</a:t>
            </a:r>
          </a:p>
          <a:p>
            <a:r>
              <a:rPr lang="en-US" sz="1200" kern="1200" dirty="0">
                <a:solidFill>
                  <a:schemeClr val="tx1"/>
                </a:solidFill>
                <a:effectLst/>
                <a:latin typeface="+mn-lt"/>
                <a:ea typeface="+mn-ea"/>
                <a:cs typeface="+mn-cs"/>
              </a:rPr>
              <a:t>OP-04-Numbers-92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NS-19-Hebrews-191</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588637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Not surprisingly, the concept of NT inheritance parallels that of the OT with two types of inheritance.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Common-263</a:t>
            </a:r>
          </a:p>
          <a:p>
            <a:r>
              <a:rPr lang="en-US" sz="1200" kern="1200" dirty="0">
                <a:solidFill>
                  <a:schemeClr val="tx1"/>
                </a:solidFill>
                <a:effectLst/>
                <a:latin typeface="+mn-lt"/>
                <a:ea typeface="+mn-ea"/>
                <a:cs typeface="+mn-cs"/>
              </a:rPr>
              <a:t>OP-04-Num-92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OS-04-Num-140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21877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OS-04-Numbers-141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524223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59464535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558320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a:r>
              <a:rPr lang="ar-JO" b="1" dirty="0">
                <a:latin typeface="Times New Roman" charset="0"/>
                <a:cs typeface="Arial" panose="020B0604020202020204" pitchFamily="34" charset="0"/>
              </a:rPr>
              <a:t>(عدد 21: 8- 9) فَقَالَ الرَّبُّ لِمُوسَى: «اصْنَعْ لَكَ حَيَّةً سَامَّةً وَارْفَعْهَا عَلَى عَمُودٍ، لِكَيْ يَلْتَفِتَ إِلَيْهَا كُلُّ مَنْ تَلْدَغُهُ حَيَّةٌ، فَيَحْيَا» فَصَنَعَ مُوسَى حَيَّةً مِنْ نُحَاسٍ وَأَقَامَهَا عَلَى عَمُودٍ، فَكَانَ كُلُّ مَنْ لَدَغَتْهُ حَيَّةٌ، يَلْتَفِتُ إِلَى حَيَّةِ النُّحَاسِ وَيَحْيَا.</a:t>
            </a:r>
            <a:endParaRPr lang="en-US" b="1" dirty="0">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يوحنا 3: 14 "وَكَمَا عَلَّقَ مُوسَى الْحَيَّةَ فِي الْبَرِّيَّةِ، فَكَذلِكَ لَا بُدَّ مِنْ أَنْ يُعَلَّقَ ابْنُ الإِنْسَانِ."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"الآن أنظر بالضبط إلى الشكل التخطيطي. نرى أن موضع الأثاث في الفناء وفي خيمة الاجتماع على شكل صليب. هل كان هذا مصادفة؟ كلا! الله قال لموسى أين يجب أن تكون كل قطعة من الأثاث بالضبط."</a:t>
            </a:r>
            <a:endParaRPr lang="en-US" b="1"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4F96873-9FA3-0F49-87AE-E7AB85EB6FB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عدد 22: 1- 5  وَارْتَحَلَ الإِسْرَائِيلِيُّونَ وَنَزَلُوا فِي سُهُولِ مُوآبَ، شَرْقِيَّ الأُرْدُنِّ مُقَابِلَ أَرِيحَا. وَإِذْ بَلَغَ بَالاقَ بْنَ صِفُّورَ مَلِكَ مُوآبَ جَمِيعُ مَا أَنْزَلَهُ الإِسْرَائِيلِيُّونَ بِالأَمُورِيِّينَ، اعْتَرَاهُ الْفَزَعُ لِكَثْرَةِ عَدَدِهِمْ، وَمَلأَ الْخَوْفُ قَلْبَ شَعْبِهِ مِنَ الإِسْرَائِيلِيِّينَ. فَقَالَ بَالاقُ لِشُيُوخِ مِدْيَانَ: «إِنَّ هَذَا الْجُمْهُورَ قَادِرٌ عَلَى لَحْسِ كُلِّ مَا حَوْلَنَا كَمَا يَلْحَسُ الثَّوْرُ عُشْبَ الْحَقْلِ». ثُمَّ بَعَثَ بِرُسُلٍ يَسْتَدْعِي بَلْعَامَ بْنَ بَعُورَ، الْمُقِيمَ فِي مَوْطِنِهِ فِي فَتُورَ، الْوَاقِعَةِ عَلَى نَهْرِ الْفُرَاتِ قَائِلاً: «هَا قَدْ خَرَجَ شَعْبٌ مِنْ مِصْرَ يُغَشِّي وَجْهَ الأَرْضِ بِكَثْرَتِهِ، وَهُوَ مُنْتَشِرٌ أَمَامِي.</a:t>
            </a:r>
            <a:endParaRPr lang="en-US" dirty="0">
              <a:latin typeface="Times New Roman"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SG" sz="1200" b="1" i="0" u="none" strike="noStrike" kern="1200" baseline="0" dirty="0">
              <a:solidFill>
                <a:schemeClr val="tx1"/>
              </a:solidFill>
              <a:latin typeface="+mn-lt"/>
              <a:ea typeface="ＭＳ Ｐゴシック" charset="0"/>
              <a:cs typeface="MS PGothic" charset="0"/>
            </a:endParaRPr>
          </a:p>
          <a:p>
            <a:pPr algn="r" eaLnBrk="1" hangingPunct="1">
              <a:spcBef>
                <a:spcPct val="0"/>
              </a:spcBef>
            </a:pPr>
            <a:r>
              <a:rPr lang="ar-JO" b="1" dirty="0">
                <a:latin typeface="Times New Roman" charset="0"/>
                <a:cs typeface="Arial" panose="020B0604020202020204" pitchFamily="34" charset="0"/>
              </a:rPr>
              <a:t>عدد 22: 6 «هَا قَدْ خَرَجَ شَعْبٌ مِنْ مِصْرَ يُغَشِّي وَجْهَ الأَرْضِ بِكَثْرَتِهِ، وَهُوَ مُنْتَشِرٌ أَمَامِي. فَتَعَالَ الآنَ وَالْعَنْ لِي هَذَا الشَّعْبَ لأَنَّهُ أَعْظَمُ مِنِّي، لَعَلِّي أَتَمَكَّنُ مِنْ دَحْرِهِ وَطَرْدِهِ مِنَ الأَرْضِ، لأَنِّي عَرَفْتُ أَنَّ مَنْ تُبَارِكُهُ يَكُونُ مُبَارَكاً وَمَنْ تَلْعَنُهُ يَكُونُ مَلْعُوناً».</a:t>
            </a:r>
            <a:endParaRPr lang="en-US" dirty="0">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22: 20 فَتَرَاءَى اللهُ لِبَلْعَامَ لَيْلاً وَقَالَ لَهُ: «إِنْ جَاءَ الرِّجَالُ يَسْتَدْعُونَكَ فَقُمْ وَامْضِ مَعَهُمْ، إِنَّمَا لَا تَنْطِقْ إِلّا بِمَا آمُرُكَ بِهِ فَقَطْ».</a:t>
            </a:r>
          </a:p>
          <a:p>
            <a:pPr algn="r" eaLnBrk="1" hangingPunct="1">
              <a:spcBef>
                <a:spcPct val="0"/>
              </a:spcBef>
            </a:pPr>
            <a:r>
              <a:rPr lang="ar-JO" b="1" dirty="0">
                <a:latin typeface="Arial" panose="020B0604020202020204" pitchFamily="34" charset="0"/>
                <a:cs typeface="Arial" panose="020B0604020202020204" pitchFamily="34" charset="0"/>
              </a:rPr>
              <a:t>22: 21- 27 فَنَهَضَ بَلْعَامُ صَبَاحاً وَأَسْرَجَ أَتَانَهُ، وَانْطَلَقَ مَعَ رُؤَسَاءِ مُوآبَ. 22فَاحْتَدَمَ غَضَبُ اللهِ لأَنَّهُ مَضَى مَعَهُمْ، فَاعْتَرَضَهُ مَلاكُ الرَّبِّ فِي الطَّرِيقِ لِيُقَاوِمَهُ وَهُوَ رَاكِبٌ عَلَى أَتَانِهِ وَغُلامَاهُ مَعَهُ. 23فَأَبْصَرَتِ الأَتَانُ مَلاكَ الرَّبِّ مُنْتَصِباً فِي الطَّرِيقِ، وَقَدِ اسْتَلَّ سَيْفَهُ بِيَدِهِ، فَحَادَتْ عَنِ الطَّرِيقِ وَمَشَتْ فِي الْحَقْلِ. فَضَرَبَهَا بَلْعَامُ لِيَرُدَّهَا إِلَى الطَّرِيقِ. 24ثُمَّ وَقَفَ مَلاكُ الرَّبِّ فِي مَمَرٍّ لِلْكُرُومِ يَقُومُ عَلَى جَانِبَيْهِ حَائِطَانِ. 25فَلَمَّا شَاهَدَتِ الأَتَانُ مَلاكَ الرَّبِّ زَحَمَتْ جَانِبَ الْحَائِطِ وَضَغَطَتْ رِجْلَ بَلْعَامَ عَلَيْهِ، فَضَرَبَهَا أَيْضاً. 26ثُمَّ اجْتَازَ بِهِ مَلاكُ الرَّبِّ وَوَقَفَ فِي مَوْضِعٍ ضَيِّقٍ، لَا سَبِيلَ فِيهِ لِلتَّحَوُّلِ يَمْنَةً أَوْ يَسْرَةً. 27فَلَمَّا رَأَتِ الأَتَانُ مَلاكَ الرَّبِّ رَبَضَتْ تَحْتَ بَلْعَامَ. فَثَارَ غَضَبُ بَلْعَامَ وَضَرَبَ الأَتَانَ بِالْقَضِيبِ.</a:t>
            </a:r>
          </a:p>
          <a:p>
            <a:pPr algn="r" eaLnBrk="1" hangingPunct="1">
              <a:spcBef>
                <a:spcPct val="0"/>
              </a:spcBef>
            </a:pPr>
            <a:r>
              <a:rPr lang="ar-JO" b="1" dirty="0">
                <a:latin typeface="Arial" panose="020B0604020202020204" pitchFamily="34" charset="0"/>
                <a:cs typeface="Arial" panose="020B0604020202020204" pitchFamily="34" charset="0"/>
              </a:rPr>
              <a:t>22: 28 عِنْدَئِذٍ أَنْطَقَ الرَّبُّ الأَتَانَ، فَقَالَتْ لِبَلْعَامَ: «مَاذَا جَنَيْتُ حَتَّى ضَرَبْتَنِي الْآنَ ثَلاثَ دَفْعَاتٍ؟»</a:t>
            </a:r>
          </a:p>
          <a:p>
            <a:pPr algn="r" eaLnBrk="1" hangingPunct="1">
              <a:spcBef>
                <a:spcPct val="0"/>
              </a:spcBef>
            </a:pPr>
            <a:r>
              <a:rPr lang="ar-JO" b="1" dirty="0">
                <a:latin typeface="Arial" panose="020B0604020202020204" pitchFamily="34" charset="0"/>
                <a:cs typeface="Arial" panose="020B0604020202020204" pitchFamily="34" charset="0"/>
              </a:rPr>
              <a:t>22: 29 فَقَالَ بَلْعَامُ: «لأَنَّكِ سَخَرْتِ مِنِّي. لَوْ كَانَ فِي يَدِي سَيْفٌ لَكُنْتُ قَدْ قَتَلْتُكِ».</a:t>
            </a:r>
          </a:p>
          <a:p>
            <a:pPr algn="r" eaLnBrk="1" hangingPunct="1">
              <a:spcBef>
                <a:spcPct val="0"/>
              </a:spcBef>
            </a:pPr>
            <a:r>
              <a:rPr lang="ar-JO" b="1" dirty="0">
                <a:latin typeface="Arial" panose="020B0604020202020204" pitchFamily="34" charset="0"/>
                <a:cs typeface="Arial" panose="020B0604020202020204" pitchFamily="34" charset="0"/>
              </a:rPr>
              <a:t>22: 30 فَأَجَابَتْهُ الأَتَانُ: «أَلَسْتُ أَنَا أَتَانَكَ الَّتِي رَكِبْتَ عَلَيْهَا دَائِماً إِلَى هَذَا الْيَوْمِ؟ وَهَلْ عَوَّدْتُكَ أَنْ أَصْنَعَ بِكَ هَكَذَا؟» فَقَالَ: «لا».</a:t>
            </a:r>
          </a:p>
          <a:p>
            <a:pPr algn="r" eaLnBrk="1" hangingPunct="1">
              <a:spcBef>
                <a:spcPct val="0"/>
              </a:spcBef>
            </a:pPr>
            <a:r>
              <a:rPr lang="ar-JO" b="1" dirty="0">
                <a:latin typeface="Arial" panose="020B0604020202020204" pitchFamily="34" charset="0"/>
                <a:cs typeface="Arial" panose="020B0604020202020204" pitchFamily="34" charset="0"/>
              </a:rPr>
              <a:t>22: 31 عِنْدَئِذٍ كَشَفَ الرَّبُّ عَنْ عَيْنَيْ بَلْعَامَ، فَشَاهَدَ مَلاكَ الرَّبِّ مُنْتَصِباً فِي الطَّرِيقِ وَسَيْفُهُ مَسْلُولٌ فِي يَدِهِ، فَخَرَّ عَلَى وَجْهِهِ سَاجِداً.</a:t>
            </a:r>
          </a:p>
          <a:p>
            <a:pPr algn="r" eaLnBrk="1" hangingPunct="1">
              <a:spcBef>
                <a:spcPct val="0"/>
              </a:spcBef>
            </a:pPr>
            <a:r>
              <a:rPr lang="ar-JO" b="1" dirty="0">
                <a:latin typeface="Arial" panose="020B0604020202020204" pitchFamily="34" charset="0"/>
                <a:cs typeface="Arial" panose="020B0604020202020204" pitchFamily="34" charset="0"/>
              </a:rPr>
              <a:t>22: 32- 33 فَقَالَ لَهُ مَلاكُ الرَّبِّ: «لِمَاذَا ضَرَبْتَ الآنَ أَتَانَكَ ثَلاثَ مَرَّاتٍ؟ فَهَا أَنَا قَدْ جِئْتُ لأَعْتَرِضَكَ، لأَنَّ طَرِيقَكَ مُلْتَوِيَةٌ فِي نَظَرِي، 33فَشَاهَدَتْنِي الأَتَانُ فَحَادَتْ مِنْ أَمَامِي ثَلاثَ مَرَّاتٍ. وَلَوْ لَمْ تَفْعَلْ لَكُنْتُ قَدْ قَتَلْتُكَ وَاسْتَحْيَيْتُهَا».</a:t>
            </a:r>
          </a:p>
          <a:p>
            <a:pPr algn="r" eaLnBrk="1" hangingPunct="1">
              <a:spcBef>
                <a:spcPct val="0"/>
              </a:spcBef>
            </a:pPr>
            <a:r>
              <a:rPr lang="ar-JO" b="1" dirty="0">
                <a:latin typeface="Arial" panose="020B0604020202020204" pitchFamily="34" charset="0"/>
                <a:cs typeface="Arial" panose="020B0604020202020204" pitchFamily="34" charset="0"/>
              </a:rPr>
              <a:t>22: 34 فَقَالَ بَلْعَامُ لِمَلاكِ الرَّبِّ: «لَقَدْ أَخْطَأْتُ، وَلَمْ أَعْلَمْ أَنَّكَ وَاقِفٌ لاِعْتِرَاضِي فِي الطَّرِيقِ. وَالآنَ إِنْ سَاءَ فِي عَيْنَيْكَ فَإِنِّي أَرْجِعُ».</a:t>
            </a:r>
          </a:p>
          <a:p>
            <a:pPr algn="r" eaLnBrk="1" hangingPunct="1">
              <a:spcBef>
                <a:spcPct val="0"/>
              </a:spcBef>
            </a:pPr>
            <a:r>
              <a:rPr lang="ar-JO" b="1" dirty="0">
                <a:latin typeface="Arial" panose="020B0604020202020204" pitchFamily="34" charset="0"/>
                <a:cs typeface="Arial" panose="020B0604020202020204" pitchFamily="34" charset="0"/>
              </a:rPr>
              <a:t>22: 35 فَقَالَ مَلاكُ الرَّبِّ لِبَلْعَامَ: «امْضِ مَعَ الرِّجَالِ، وَلَكِنْ عَلَيْكَ أَنْ تَنْطِقَ بِمَا آمُرُكَ بِهِ فَقَطْ». فَانْطَلَقَ بَلْعَامُ مَعَ رُؤَسَاءِ بَالاقَ.</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Common-265</a:t>
            </a:r>
          </a:p>
          <a:p>
            <a:r>
              <a:rPr lang="en-US" dirty="0">
                <a:latin typeface="Times New Roman" charset="0"/>
                <a:ea typeface="ＭＳ Ｐゴシック" charset="0"/>
                <a:cs typeface="ＭＳ Ｐゴシック" charset="0"/>
              </a:rPr>
              <a:t>OP-04-Num-141</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Common-266</a:t>
            </a:r>
          </a:p>
          <a:p>
            <a:pPr eaLnBrk="1" hangingPunct="1"/>
            <a:r>
              <a:rPr lang="en-US" dirty="0">
                <a:latin typeface="Times New Roman" charset="0"/>
                <a:ea typeface="ＭＳ Ｐゴシック" charset="0"/>
                <a:cs typeface="ＭＳ Ｐゴシック" charset="0"/>
              </a:rPr>
              <a:t>OP-04-Num-142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a:t>
            </a:r>
          </a:p>
          <a:p>
            <a:r>
              <a:rPr lang="en-US" sz="1200" kern="1200" dirty="0">
                <a:solidFill>
                  <a:schemeClr val="tx1"/>
                </a:solidFill>
                <a:effectLst/>
                <a:latin typeface="+mn-lt"/>
                <a:ea typeface="+mn-ea"/>
                <a:cs typeface="+mn-cs"/>
              </a:rPr>
              <a:t>Common-267</a:t>
            </a:r>
          </a:p>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p>
          <a:p>
            <a:r>
              <a:rPr lang="en-US" dirty="0">
                <a:latin typeface="Times New Roman" charset="0"/>
                <a:ea typeface="ＭＳ Ｐゴシック" charset="0"/>
                <a:cs typeface="ＭＳ Ｐゴシック" charset="0"/>
              </a:rPr>
              <a:t>NS-25-2John</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pPr eaLnBrk="1" hangingPunct="1"/>
            <a:r>
              <a:rPr lang="en-US" dirty="0">
                <a:latin typeface="Times New Roman" charset="0"/>
                <a:ea typeface="ＭＳ Ｐゴシック" charset="0"/>
                <a:cs typeface="ＭＳ Ｐゴシック" charset="0"/>
              </a:rPr>
              <a:t>OP-04-Num-144</a:t>
            </a:r>
          </a:p>
          <a:p>
            <a:pPr eaLnBrk="1" hangingPunct="1"/>
            <a:r>
              <a:rPr lang="en-US" dirty="0">
                <a:latin typeface="Times New Roman" charset="0"/>
                <a:ea typeface="ＭＳ Ｐゴシック" charset="0"/>
                <a:cs typeface="ＭＳ Ｐゴシック" charset="0"/>
              </a:rPr>
              <a:t>NS-23-1John-</a:t>
            </a:r>
            <a:endParaRPr lang="en-US" dirty="0">
              <a:cs typeface="ＭＳ Ｐゴシック" charset="0"/>
            </a:endParaRPr>
          </a:p>
          <a:p>
            <a:pPr eaLnBrk="1" hangingPunct="1"/>
            <a:endParaRPr lang="en-US" dirty="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A16A1B7-07A4-DD47-A9F9-A13396D3AAF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224</a:t>
            </a:fld>
            <a:endParaRPr lang="en-US"/>
          </a:p>
        </p:txBody>
      </p:sp>
    </p:spTree>
    <p:extLst>
      <p:ext uri="{BB962C8B-B14F-4D97-AF65-F5344CB8AC3E}">
        <p14:creationId xmlns:p14="http://schemas.microsoft.com/office/powerpoint/2010/main" val="367717489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 213</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Common Arabic Slides-202</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OS-04-Numbers-221</a:t>
            </a:r>
          </a:p>
          <a:p>
            <a:r>
              <a:rPr lang="en-US" dirty="0">
                <a:latin typeface="Times New Roman" charset="0"/>
                <a:ea typeface="ＭＳ Ｐゴシック" charset="0"/>
                <a:cs typeface="ＭＳ Ｐゴシック" charset="0"/>
              </a:rPr>
              <a:t>OS-06-Joshua-18, 184</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182170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50,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6BA6F2-5B9B-E44A-89A8-901231D9BA7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8C530AF4-A9CB-4016-98F9-7F1508A989E4}"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234</a:t>
            </a:fld>
            <a:endParaRPr lang="en-US" altLang="en-US" sz="1200" b="1" dirty="0">
              <a:solidFill>
                <a:srgbClr val="000000"/>
              </a:solidFill>
              <a:latin typeface="Arial" panose="020B0604020202020204" pitchFamily="34" charset="0"/>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6255802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341425179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A567E2-6BAF-734D-BDB4-A8DEB0BA70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76834" name="Rectangle 1026"/>
          <p:cNvSpPr>
            <a:spLocks noGrp="1" noRot="1" noChangeAspect="1" noChangeArrowheads="1"/>
          </p:cNvSpPr>
          <p:nvPr>
            <p:ph type="sldImg"/>
          </p:nvPr>
        </p:nvSpPr>
        <p:spPr>
          <a:solidFill>
            <a:srgbClr val="FFFFFF"/>
          </a:solidFill>
          <a:ln/>
        </p:spPr>
      </p:sp>
      <p:sp>
        <p:nvSpPr>
          <p:cNvPr id="37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All 6 cities of refuge were selected by lot also to be Levitical cities. It makes you think that God controlled the rolling of the lots to assure that these six cities would be managed by those charged to adjudicate crimes!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Note also that the Levites were spread throughout the land, in contrast to the priestly cities that centered around Jerusalem. This is significant in more than one way:</a:t>
            </a:r>
          </a:p>
          <a:p>
            <a:pPr marL="228600" indent="-228600">
              <a:buAutoNum type="arabicParenBoth"/>
            </a:pPr>
            <a:r>
              <a:rPr lang="en-US" dirty="0">
                <a:latin typeface="Times New Roman" charset="0"/>
                <a:ea typeface="ＭＳ Ｐゴシック" charset="0"/>
                <a:cs typeface="ＭＳ Ｐゴシック" charset="0"/>
              </a:rPr>
              <a:t>God assured that the teachers of Israel—the Levites—would be close to the people to teach them on a daily basis instead of the people having to go up to Jerusalem to hear the word of the Lord, which they did only three times annually in the pilgrimage feasts of Passover, Pentecost, and Tabernacles. Is that not the way teaching should be done in our churches today? Do not center the teaching ministry around the pastor in the pulpit alone on Sunday. Instead, disperse the teachers throughout the congregation throughout the week to teach the men, the women, the youth, the children in their homes. This raises up more teachers and raises up more godly people who know the Bible.</a:t>
            </a:r>
          </a:p>
          <a:p>
            <a:pPr marL="228600" indent="-228600">
              <a:buAutoNum type="arabicParenBoth"/>
            </a:pPr>
            <a:r>
              <a:rPr lang="en-US" dirty="0">
                <a:latin typeface="Times New Roman" charset="0"/>
                <a:ea typeface="ＭＳ Ｐゴシック" charset="0"/>
                <a:cs typeface="ＭＳ Ｐゴシック" charset="0"/>
              </a:rPr>
              <a:t>God placed the priests in the south among Judah and Benjamin at the time of Joshua (1400 BC), which was nearly 400 years before David conquered Jerusalem (1000 BC). The Lord was thinking ahead so these priests would have a tradition of living in the south so that they would be entrenched there long before Jerusalem became the capital and the center of worship. The mobile worship center—the tabernacle and tent of meeting—was placed in Shiloh and other places, but always in the south for surely God knew that eventually Jerusalem would be the place for his very presence.</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28B43E-4894-9F42-8F6F-6BA9F135E93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0" dirty="0">
                <a:solidFill>
                  <a:srgbClr val="000000"/>
                </a:solidFill>
                <a:latin typeface="Arial" panose="020B0604020202020204" pitchFamily="34" charset="0"/>
                <a:ea typeface="ＭＳ Ｐゴシック" charset="0"/>
                <a:cs typeface="Arial" panose="020B0604020202020204" pitchFamily="34" charset="0"/>
              </a:rPr>
              <a:t>).</a:t>
            </a:r>
            <a:endParaRPr kumimoji="1" lang="en-US" b="0"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28, 200</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351809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265</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p>
          <a:p>
            <a:pPr algn="r"/>
            <a:endParaRPr lang="en-US" dirty="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د. ريك جريفيث، ملاحظات حول الأخرويات، 189</a:t>
            </a:r>
          </a:p>
          <a:p>
            <a:pPr algn="r" rtl="1"/>
            <a:r>
              <a:rPr lang="ar-JO" dirty="0">
                <a:cs typeface="ＭＳ Ｐゴシック" charset="0"/>
              </a:rPr>
              <a:t>2- ما هي طبيعة المكافآت السماوية؟ كيف سيكون شكل هذه المكافآت؟	</a:t>
            </a:r>
          </a:p>
          <a:p>
            <a:pPr algn="r" rtl="1"/>
            <a:r>
              <a:rPr lang="ar-JO" dirty="0">
                <a:cs typeface="ＭＳ Ｐゴシック" charset="0"/>
              </a:rPr>
              <a:t>أ‌-	مكافآت التملك</a:t>
            </a:r>
          </a:p>
          <a:p>
            <a:pPr algn="r" rtl="1"/>
            <a:r>
              <a:rPr lang="ar-JO" dirty="0">
                <a:cs typeface="ＭＳ Ｐゴシック" charset="0"/>
              </a:rPr>
              <a:t>1-	تم الإشارة إلى خمسة تيجان (أستيفانوس) كممتلكات شخصية في السماء (قارن صفحة 76). هذه التيجان ليست تيجان ملكية (أكاليل) لكنها أكاليل المنتصرين مصنوعة من أوراق الكروم أو الشجر (أو حتى على شكل أكاليل من الذهب والفضة).</a:t>
            </a:r>
          </a:p>
          <a:p>
            <a:pPr algn="r" rtl="1"/>
            <a:r>
              <a:rPr lang="ar-JO" dirty="0">
                <a:cs typeface="ＭＳ Ｐゴシック" charset="0"/>
              </a:rPr>
              <a:t>	التاج الذي لا يفنى هو لأولئك الذين يحفظون أجسادهم (1كو 9: 25)</a:t>
            </a:r>
          </a:p>
          <a:p>
            <a:pPr algn="r" rtl="1"/>
            <a:r>
              <a:rPr lang="ar-JO" dirty="0">
                <a:cs typeface="ＭＳ Ｐゴシック" charset="0"/>
              </a:rPr>
              <a:t>	تاج الرجاء أو الفرح هو للذين حملوا ثمارًا في حياة الآخرين لأجل المسيح (1تس 2: 19). هذا يسمى أحيانًا تاج الفائزين بالروح.</a:t>
            </a:r>
          </a:p>
          <a:p>
            <a:pPr algn="r" rtl="1"/>
            <a:r>
              <a:rPr lang="ar-JO" dirty="0">
                <a:cs typeface="ＭＳ Ｐゴシック" charset="0"/>
              </a:rPr>
              <a:t>	تاج الحياة هو للذين يتحملون التجارب والمعاناة (يع 1: 12؛ رؤ 5: 10).</a:t>
            </a:r>
          </a:p>
          <a:p>
            <a:pPr algn="r" rtl="1"/>
            <a:r>
              <a:rPr lang="ar-JO" dirty="0">
                <a:cs typeface="ＭＳ Ｐゴシック" charset="0"/>
              </a:rPr>
              <a:t>	تاج المجد يكافئ الرعاة الروحيين الذين يرعون القطيع (1بط 5: 4).</a:t>
            </a:r>
          </a:p>
          <a:p>
            <a:pPr algn="r" rtl="1"/>
            <a:r>
              <a:rPr lang="ar-JO" dirty="0">
                <a:cs typeface="ＭＳ Ｐゴシック" charset="0"/>
              </a:rPr>
              <a:t>	تاج البر هو للشخص الذي يتوق لعودة المسيح (2تي 4: 8).</a:t>
            </a:r>
          </a:p>
          <a:p>
            <a:pPr algn="r" rtl="1"/>
            <a:r>
              <a:rPr lang="ar-JO" dirty="0">
                <a:cs typeface="ＭＳ Ｐゴシック" charset="0"/>
              </a:rPr>
              <a:t>	مكافآت المسؤولية (راجع: </a:t>
            </a:r>
            <a:r>
              <a:rPr lang="en-US" dirty="0">
                <a:cs typeface="ＭＳ Ｐゴシック" charset="0"/>
              </a:rPr>
              <a:t>W. A. Criswell and Paige Patterson, Heaven, 208-14)</a:t>
            </a:r>
          </a:p>
          <a:p>
            <a:pPr algn="r" rtl="1"/>
            <a:r>
              <a:rPr lang="en-US" dirty="0">
                <a:cs typeface="ＭＳ Ｐゴシック" charset="0"/>
              </a:rPr>
              <a:t>1-	</a:t>
            </a:r>
            <a:r>
              <a:rPr lang="ar-JO" dirty="0">
                <a:cs typeface="ＭＳ Ｐゴシック" charset="0"/>
              </a:rPr>
              <a:t>في لوقا 19: 11- 27 (مثل العشر وزنات) علّم يسوع أن إنسان نبيل قبل أن يسافر في رحلة، أعطى كل من عبيده العشرة وزنة – نفس المبلغ من المال. وعند عودته، كافأ السيد كل منهم حسب درجة مسؤوليته بناء على أمانته.</a:t>
            </a:r>
          </a:p>
          <a:p>
            <a:pPr algn="r" rtl="1"/>
            <a:r>
              <a:rPr lang="ar-JO" dirty="0">
                <a:cs typeface="ＭＳ Ｐゴシック" charset="0"/>
              </a:rPr>
              <a:t>2-	متى 25: 14: 30 (مثل المواهب) يسجل لنا قصة مماثلة، باستثناء أن كل رجل استلم مبلغًا مختلفًا من المال ليستثمره لصالح سيده (الشخص الذي دفن مال سيده يصوّر أنه شخص غير أمين – عدد 30). ويصور هذا المثل أيضًا درجات متفاوتة من المكافأة: "فقال له سيده، حسنًا فعلت أيها العبد الصالح والأمين! كنت أمينًا على القليل، فسأقيمك على الكثير. أدخل إلى فرح سيدك" (عدد 21).</a:t>
            </a:r>
          </a:p>
          <a:p>
            <a:pPr algn="r" rtl="1"/>
            <a:r>
              <a:rPr lang="ar-JO" dirty="0">
                <a:cs typeface="ＭＳ Ｐゴシック" charset="0"/>
              </a:rPr>
              <a:t>3-	غالبًا ما ننظر إلى الملكية كأنها خطيئة، رغم أن هذا الأمر ليس كتابيًا.</a:t>
            </a:r>
          </a:p>
          <a:p>
            <a:pPr algn="r" rtl="1"/>
            <a:r>
              <a:rPr lang="ar-JO" dirty="0">
                <a:cs typeface="ＭＳ Ｐゴシック" charset="0"/>
              </a:rPr>
              <a:t>أ‌-	كوننا ورثة المسيح (رو 8: 17؛ عب 1: 2)، فإننا نملك ما يملك! هذه ملكية مشتركة بالمعنى الجماعي لكن" إنكار الملكية الخاصة ينتهي بشكل حتمي لإنكار الخصوصية" (جليمور، 302). ويشبه ذلك إلى حد كبير الفكرة الصوفية للاندماج في "واحد كلّي". والملكية في السماء لا تشمل التملك الخاطئ للأرض.</a:t>
            </a:r>
          </a:p>
          <a:p>
            <a:pPr algn="r" rtl="1"/>
            <a:r>
              <a:rPr lang="ar-JO" dirty="0">
                <a:cs typeface="ＭＳ Ｐゴシック" charset="0"/>
              </a:rPr>
              <a:t>ب‌-	لدينا ميراث سماوي لا يفنى ولا يفسد ولا يزول، محفوظًا لكم في السماويات (1بط 1: 4).</a:t>
            </a:r>
          </a:p>
          <a:p>
            <a:pPr algn="r" rtl="1"/>
            <a:endParaRPr lang="ar-JO" dirty="0">
              <a:cs typeface="ＭＳ Ｐゴシック" charset="0"/>
            </a:endParaRPr>
          </a:p>
          <a:p>
            <a:pPr algn="r" rtl="1"/>
            <a:r>
              <a:rPr lang="ar-JO" dirty="0">
                <a:cs typeface="ＭＳ Ｐゴシック" charset="0"/>
              </a:rPr>
              <a:t>4-	ومع ذلك، هناك مقال حديث يعارض مستويات المكافأة (كريج إل. بلومبيرغ." درجات المكافأة في ملكوت السماوات؟" مجلة الجمعية اللاهوتية الإنجيلية عدد 35 ]حزيران 1992[:   159- 72). ويقدم بعض الأفكار المثيرة للاهتمام.</a:t>
            </a:r>
          </a:p>
          <a:p>
            <a:pPr algn="r" rtl="1"/>
            <a:r>
              <a:rPr lang="ar-JO" dirty="0">
                <a:cs typeface="ＭＳ Ｐゴシック" charset="0"/>
              </a:rPr>
              <a:t>أ‌-	يعلّم مثل العمال في الكرم أن كل عامل استلم نفس الأجرة بغض النظر عن مدة عمله (متى 20: 1- 16). هذا يعلّم أن جميع المؤمنين يكافئون بالتساوي لأنهم يتسلمون أجورهم بالنعمة. وفي النهاية "يصير الآخرون أولين، والأولون آخرين." (عدد 16)، معنى ذلك أن جميع المراكز في السماء غير قابلة للتبادل.</a:t>
            </a:r>
          </a:p>
          <a:p>
            <a:pPr algn="r" rtl="1"/>
            <a:r>
              <a:rPr lang="ar-JO" dirty="0">
                <a:cs typeface="ＭＳ Ｐゴシック" charset="0"/>
              </a:rPr>
              <a:t>تعقيب: هل يحصلون فعلاً على الأجر بالنعمة؟ في كل حالة كان الأجر مقابل العمل وليس الإيمان. النقطة الرئيسية التي تقول "يصير الآخرون أولين، والأولون آخرين" (عدد 16) قد تشير بشكل أفضل إلى نظام الله في السماء لترتيب الناس، مختلفًا عن ذلك الذي يستخدمه الناس على الأرض.</a:t>
            </a:r>
          </a:p>
          <a:p>
            <a:pPr algn="r" rtl="1"/>
            <a:r>
              <a:rPr lang="ar-JO" dirty="0">
                <a:cs typeface="ＭＳ Ｐゴシック" charset="0"/>
              </a:rPr>
              <a:t>ب‌-	لا يتفق العلماء على الشكل الذي ستتخذه هذه المكافآت السماوية. تشمل الاقتراحات القابلية على الخدمة، والمسؤوليات المضافة، ودرجة النعيم، والتملك، والعلاقات الغنية مع الله.</a:t>
            </a:r>
          </a:p>
          <a:p>
            <a:pPr algn="r" rtl="1"/>
            <a:r>
              <a:rPr lang="ar-JO" dirty="0">
                <a:cs typeface="ＭＳ Ｐゴシック" charset="0"/>
              </a:rPr>
              <a:t>تعقيب: إن جهلنا بنوع المكافأة لا ينفي وجودها (أنظر النقاش السابق للمزيد من المعلومات عن أنواع المكافأة).</a:t>
            </a:r>
          </a:p>
          <a:p>
            <a:pPr algn="r" rtl="1"/>
            <a:r>
              <a:rPr lang="ar-JO" dirty="0">
                <a:cs typeface="ＭＳ Ｐゴシック" charset="0"/>
              </a:rPr>
              <a:t>ت‌-	لو كانت السماء هي الكمال، فكيف يمكن أن يكون هناك درجات متفاوتة من الكمال؟</a:t>
            </a:r>
          </a:p>
          <a:p>
            <a:pPr algn="r" rtl="1"/>
            <a:r>
              <a:rPr lang="ar-JO" dirty="0">
                <a:cs typeface="ＭＳ Ｐゴシック" charset="0"/>
              </a:rPr>
              <a:t>تعقيب: يبدو أن هذا غير مناسب من وجهة نظرنا كوننا لسنا الله. لكنه صنع العديد من الأشياء الكاملة التي تختلف في جودتها حتى في عالمنا الحالي. على سبيل المثال، فإن النباتات صنعت بشكل مثالي ومع ذلك فهي أقل متانة من الجواهر.</a:t>
            </a:r>
          </a:p>
          <a:p>
            <a:pPr algn="r" rtl="1"/>
            <a:r>
              <a:rPr lang="ar-JO" dirty="0">
                <a:cs typeface="ＭＳ Ｐゴシック" charset="0"/>
              </a:rPr>
              <a:t>ث‌-	يعتقد بلومبيرغ أن المقاطع المستخدمة بشكل عام للتعليم عن المكافآت غير مقنعة.</a:t>
            </a:r>
          </a:p>
          <a:p>
            <a:pPr algn="r" rtl="1"/>
            <a:r>
              <a:rPr lang="ar-JO" dirty="0">
                <a:cs typeface="ＭＳ Ｐゴシック" charset="0"/>
              </a:rPr>
              <a:t>1-	تتحدث مقاطع التيجان عن مكافأة الحياة الأبدية نفسها، وليس أمرًا مضافًا إليها (1كو 9: 25؛ 1تس 2: 19؛ 2تي 4: 8؛ يع 1: 12؛ 1بط 5: 4). ] لكن يبدو أن هذه ليست القراءة العادية لكل مقطع[.</a:t>
            </a:r>
          </a:p>
          <a:p>
            <a:pPr algn="r" rtl="1"/>
            <a:r>
              <a:rPr lang="ar-JO" dirty="0">
                <a:cs typeface="ＭＳ Ｐゴシック" charset="0"/>
              </a:rPr>
              <a:t>2-	إن النصوص المتعلقة "بأولئك "الآخرون" أو "الأعظم" تعود فقط "للجوانب الحالية للملكوت." (مت 5: 19؛ 11: 11؛ 18: 4؛ مر 9: 34- 35؛ لو 9: 48).]كلا، بالنسبة للأشخاص هنا الذين يقارنون مع عدد أقل من الأشخاص هناك[.</a:t>
            </a:r>
          </a:p>
          <a:p>
            <a:pPr algn="r" rtl="1"/>
            <a:r>
              <a:rPr lang="ar-JO" dirty="0">
                <a:cs typeface="ＭＳ Ｐゴシック" charset="0"/>
              </a:rPr>
              <a:t>3-	إن نوعية أعمال ومكافئات كل إنسان (1كو 3: 11- 15) تعود إلى درجة الخزي أو الرضا في الدينونة (قارن 1يو 2: 28)، وليس النتائج الدائمة لها التي تبقى من أجلها كل الوقت في تسلسل هرمي أبدي. ]وإن كان هذا ليس صحيحًا، لأن العدد 14 يوضح أن "من يبقى على عمله الذي بناه على الأساس ينال اجرًا." صحيح أن طبيعة المكافأة غير مذكورة، لذا يعتقد أنها مجرد إرضاء لفترة مؤقتة قد يكون ذلك صحيحًا، أو خطأ – لا أحد يعلم. ومع ذلك، فإن 2كو 15: 10 تشير إلى أن كل واحد سيحاكم على أعماله و"ينال استحقاق ما عمله."[</a:t>
            </a:r>
          </a:p>
          <a:p>
            <a:pPr algn="r" rtl="1"/>
            <a:endParaRPr lang="ar-JO" dirty="0">
              <a:cs typeface="ＭＳ Ｐゴシック" charset="0"/>
            </a:endParaRPr>
          </a:p>
          <a:p>
            <a:pPr algn="r" rtl="1"/>
            <a:r>
              <a:rPr lang="ar-JO" dirty="0">
                <a:cs typeface="ＭＳ Ｐゴシック" charset="0"/>
              </a:rPr>
              <a:t>ينبغي أن تؤخذ حجج بلومبيرغ الأخرى بنظر الاعتبار. هذه المقالة تستحق القراءة. ربما نحتاج أن نعيد تقييم وجهات النظر القديمة في هذا المجال.</a:t>
            </a:r>
            <a:endParaRPr lang="en-US" dirty="0">
              <a:cs typeface="ＭＳ Ｐゴシック" charset="0"/>
            </a:endParaRPr>
          </a:p>
          <a:p>
            <a:r>
              <a:rPr lang="en-US" dirty="0">
                <a:cs typeface="ＭＳ Ｐゴシック" charset="0"/>
              </a:rPr>
              <a:t>__________</a:t>
            </a:r>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Common-269</a:t>
            </a:r>
          </a:p>
          <a:p>
            <a:pPr marL="0" indent="0">
              <a:buNone/>
            </a:pPr>
            <a:r>
              <a:rPr lang="en-US" sz="1200" kern="1200" dirty="0">
                <a:solidFill>
                  <a:schemeClr val="tx1"/>
                </a:solidFill>
                <a:effectLst/>
                <a:latin typeface="+mn-lt"/>
                <a:ea typeface="+mn-ea"/>
                <a:cs typeface="+mn-cs"/>
              </a:rPr>
              <a:t>OP-04-Num-184</a:t>
            </a:r>
          </a:p>
          <a:p>
            <a:pPr marL="0" indent="0">
              <a:buNone/>
            </a:pPr>
            <a:r>
              <a:rPr lang="en-US" sz="1200" kern="1200" dirty="0">
                <a:solidFill>
                  <a:schemeClr val="tx1"/>
                </a:solidFill>
                <a:effectLst/>
                <a:latin typeface="+mn-lt"/>
                <a:ea typeface="+mn-ea"/>
                <a:cs typeface="+mn-cs"/>
              </a:rPr>
              <a:t>OS-04-Num-269</a:t>
            </a:r>
          </a:p>
          <a:p>
            <a:pPr algn="r" rtl="1"/>
            <a:endParaRPr lang="en-US" dirty="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F43AB9-28B3-2C47-97EA-14CE695EE1A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Common-270</a:t>
            </a:r>
          </a:p>
          <a:p>
            <a:r>
              <a:rPr lang="en-US" sz="1200" kern="1200" dirty="0">
                <a:solidFill>
                  <a:schemeClr val="tx1"/>
                </a:solidFill>
                <a:effectLst/>
                <a:latin typeface="+mn-lt"/>
                <a:ea typeface="+mn-ea"/>
                <a:cs typeface="+mn-cs"/>
              </a:rPr>
              <a:t>OP-04-Num-185</a:t>
            </a:r>
          </a:p>
          <a:p>
            <a:r>
              <a:rPr lang="en-US" sz="1200" kern="1200">
                <a:solidFill>
                  <a:schemeClr val="tx1"/>
                </a:solidFill>
                <a:effectLst/>
                <a:latin typeface="+mn-lt"/>
                <a:ea typeface="+mn-ea"/>
                <a:cs typeface="+mn-cs"/>
              </a:rPr>
              <a:t>OS-04-Num-244</a:t>
            </a:r>
            <a:endParaRPr lang="en-US">
              <a:ea typeface="ＭＳ Ｐゴシック" charset="0"/>
              <a:cs typeface="ＭＳ Ｐゴシック" charset="0"/>
            </a:endParaRPr>
          </a:p>
          <a:p>
            <a:endParaRPr lang="en-US">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سيعيد إلينا الرب أكثر بكثير مما قدمناه له في خدمتنا.</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3F4397-2EA1-024E-ADE5-4CFD188A232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These two slides contrast Israel's relatives to their east in four distinct periods, starting from their origin in their common ancestor, Terah, father of Abraham (Gen 11:27-32). Following that, what happened to them during Israel's Exodus, period of the Judges, and United Monarchy?</a:t>
            </a:r>
          </a:p>
          <a:p>
            <a:pPr eaLnBrk="1" hangingPunct="1">
              <a:spcBef>
                <a:spcPct val="0"/>
              </a:spcBef>
            </a:pPr>
            <a:r>
              <a:rPr lang="en-US" dirty="0">
                <a:latin typeface="Times New Roman" charset="0"/>
              </a:rPr>
              <a:t>_____________</a:t>
            </a:r>
          </a:p>
          <a:p>
            <a:pPr eaLnBrk="1" hangingPunct="1">
              <a:spcBef>
                <a:spcPct val="0"/>
              </a:spcBef>
            </a:pPr>
            <a:r>
              <a:rPr lang="en-US" dirty="0">
                <a:latin typeface="Times New Roman" charset="0"/>
              </a:rPr>
              <a:t>OB-02-Ammonites-9</a:t>
            </a:r>
          </a:p>
          <a:p>
            <a:pPr eaLnBrk="1" hangingPunct="1">
              <a:spcBef>
                <a:spcPct val="0"/>
              </a:spcBef>
            </a:pPr>
            <a:r>
              <a:rPr lang="en-US" dirty="0">
                <a:latin typeface="Times New Roman" charset="0"/>
              </a:rPr>
              <a:t>OB-09-Edomites-8</a:t>
            </a:r>
          </a:p>
          <a:p>
            <a:pPr eaLnBrk="1" hangingPunct="1">
              <a:spcBef>
                <a:spcPct val="0"/>
              </a:spcBef>
            </a:pPr>
            <a:r>
              <a:rPr lang="en-US" dirty="0">
                <a:latin typeface="Times New Roman" charset="0"/>
              </a:rPr>
              <a:t>OB-11-Moabites-72</a:t>
            </a:r>
          </a:p>
          <a:p>
            <a:pPr eaLnBrk="1" hangingPunct="1">
              <a:spcBef>
                <a:spcPct val="0"/>
              </a:spcBef>
            </a:pPr>
            <a:r>
              <a:rPr lang="en-US" dirty="0">
                <a:latin typeface="Times New Roman" charset="0"/>
              </a:rPr>
              <a:t>OS-04-Numbers-282</a:t>
            </a: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These two slides contrast Israel's relatives to their east in four distinct periods, starting from their origin in their common ancestor, Terah, father of Abraham (Gen 11:27-32). Following that, what happened to them during Israel's Exodus, period of the Judges, and United Monarchy?</a:t>
            </a:r>
          </a:p>
          <a:p>
            <a:pPr eaLnBrk="1" hangingPunct="1">
              <a:spcBef>
                <a:spcPct val="0"/>
              </a:spcBef>
            </a:pPr>
            <a:r>
              <a:rPr lang="en-US" dirty="0">
                <a:latin typeface="Times New Roman" charset="0"/>
              </a:rPr>
              <a:t>_____________</a:t>
            </a:r>
          </a:p>
          <a:p>
            <a:pPr eaLnBrk="1" hangingPunct="1">
              <a:spcBef>
                <a:spcPct val="0"/>
              </a:spcBef>
            </a:pPr>
            <a:r>
              <a:rPr lang="en-US" dirty="0">
                <a:latin typeface="Times New Roman" charset="0"/>
              </a:rPr>
              <a:t>OB-02-Ammonites-10</a:t>
            </a:r>
          </a:p>
          <a:p>
            <a:pPr eaLnBrk="1" hangingPunct="1">
              <a:spcBef>
                <a:spcPct val="0"/>
              </a:spcBef>
            </a:pPr>
            <a:r>
              <a:rPr lang="en-US" dirty="0">
                <a:latin typeface="Times New Roman" charset="0"/>
              </a:rPr>
              <a:t>OB-09-Edomites-9</a:t>
            </a:r>
          </a:p>
          <a:p>
            <a:pPr eaLnBrk="1" hangingPunct="1">
              <a:spcBef>
                <a:spcPct val="0"/>
              </a:spcBef>
            </a:pPr>
            <a:r>
              <a:rPr lang="en-US" dirty="0">
                <a:latin typeface="Times New Roman" charset="0"/>
              </a:rPr>
              <a:t>OB-11-Moabites-73</a:t>
            </a:r>
          </a:p>
          <a:p>
            <a:pPr eaLnBrk="1" hangingPunct="1">
              <a:spcBef>
                <a:spcPct val="0"/>
              </a:spcBef>
            </a:pPr>
            <a:r>
              <a:rPr lang="en-US" dirty="0">
                <a:latin typeface="Times New Roman" charset="0"/>
              </a:rPr>
              <a:t>OS-04-Numbers-283</a:t>
            </a: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AA9076-3EB7-4847-BB71-821431293DAE}" type="slidenum">
              <a:rPr lang="en-US" sz="1200" b="1">
                <a:solidFill>
                  <a:srgbClr val="000000"/>
                </a:solidFill>
                <a:latin typeface="Times" charset="0"/>
              </a:rPr>
              <a:pPr eaLnBrk="1" hangingPunct="1"/>
              <a:t>284</a:t>
            </a:fld>
            <a:endParaRPr lang="en-US" sz="1200" b="1">
              <a:solidFill>
                <a:srgbClr val="000000"/>
              </a:solidFill>
              <a:latin typeface="Times"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822239-F4C0-154C-B771-996BF7F63EFC}" type="slidenum">
              <a:rPr lang="en-US" sz="1200" b="1">
                <a:solidFill>
                  <a:srgbClr val="000000"/>
                </a:solidFill>
                <a:latin typeface="Times" charset="0"/>
              </a:rPr>
              <a:pPr eaLnBrk="1" hangingPunct="1"/>
              <a:t>285</a:t>
            </a:fld>
            <a:endParaRPr lang="en-US" sz="1200" b="1">
              <a:solidFill>
                <a:srgbClr val="000000"/>
              </a:solidFill>
              <a:latin typeface="Times"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B43328A-0D07-D643-9BE1-110E54D4EA7A}" type="slidenum">
              <a:rPr lang="en-US" sz="1200" b="1">
                <a:solidFill>
                  <a:srgbClr val="000000"/>
                </a:solidFill>
                <a:latin typeface="Times" charset="0"/>
              </a:rPr>
              <a:pPr eaLnBrk="1" hangingPunct="1"/>
              <a:t>286</a:t>
            </a:fld>
            <a:endParaRPr lang="en-US" sz="1200" b="1">
              <a:solidFill>
                <a:srgbClr val="000000"/>
              </a:solidFill>
              <a:latin typeface="Times"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a:latin typeface="Times New Roman" charset="0"/>
              </a:rPr>
              <a:t>OS-04-Numbers-286</a:t>
            </a:r>
            <a:endParaRPr lang="en-US" dirty="0">
              <a:latin typeface="Times New Roman"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dirty="0">
                <a:latin typeface="Times New Roman" charset="0"/>
              </a:rPr>
              <a:t>OS-31-Obadiah-130</a:t>
            </a:r>
          </a:p>
          <a:p>
            <a:pPr eaLnBrk="1" hangingPunct="1">
              <a:spcBef>
                <a:spcPct val="0"/>
              </a:spcBef>
            </a:pPr>
            <a:endParaRPr lang="en-US" dirty="0">
              <a:latin typeface="Times New Roman"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3D692A-6BE1-6740-B25E-17AC35C14F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0AA96DE-C9C4-6D49-A2C4-8999A8B419B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rtl="1"/>
            <a:r>
              <a:rPr lang="ar-SA" b="1" dirty="0">
                <a:cs typeface="Arial" panose="020B0604020202020204" pitchFamily="34" charset="0"/>
              </a:rPr>
              <a:t>خروج ١٣ : ١٧</a:t>
            </a:r>
          </a:p>
          <a:p>
            <a:pPr algn="r" rtl="1"/>
            <a:r>
              <a:rPr lang="ar-SA" b="1" dirty="0">
                <a:cs typeface="Arial" panose="020B0604020202020204" pitchFamily="34" charset="0"/>
              </a:rPr>
              <a:t>١٧ وَكَانَ لَمَّا اطْلَقَ فِرْعَوْنُ الشَّعْبَ انَّ اللهَ لَمْ يَهْدِهِمْ فِي طَرِيقِ ارْضِ الْفَلَسْطِينِيِّينَ مَعَ انَّهَا قَرِيبَةٌ لانَّ اللهَ قَالَ: «لِئَلا يَنْدَمَ الشَّعْبُ اذَا رَاوا حَرْبا وَيَرْجِعُوا الَى مِصْرَ». </a:t>
            </a:r>
          </a:p>
          <a:p>
            <a:pPr algn="r" eaLnBrk="1" hangingPunct="1">
              <a:spcBef>
                <a:spcPct val="0"/>
              </a:spcBef>
            </a:pPr>
            <a:endParaRPr lang="en-US" dirty="0">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goal remains the same—to inherit the land that God gave Abraham for his descendants more than 400 years earlier. But this must happen by the Exodus generation showing their faith working in obedience.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3708757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We have two key passages that together sum up Numbers to show the two sides of God's character—both his holiness (leading to Israel's discipline) and his mercy (leading to blessing even these rebellious people).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b="1"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OS-39-Malachi-50</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EED091-9A36-3446-9864-8F730A9059B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a:p>
            <a:pPr eaLnBrk="1" hangingPunct="1">
              <a:spcBef>
                <a:spcPct val="0"/>
              </a:spcBef>
            </a:pPr>
            <a:endParaRPr lang="en-US" dirty="0">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52DEB5-9014-134E-BCEC-E24AE3814C1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Since Numbers begins in the second year after the Exodus and the wanderings totaled 40 years, Numbers chronicles 39 years.</a:t>
            </a:r>
          </a:p>
          <a:p>
            <a:pPr eaLnBrk="1" hangingPunct="1">
              <a:spcBef>
                <a:spcPct val="0"/>
              </a:spcBef>
            </a:pPr>
            <a:endParaRPr lang="en-US" dirty="0">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42C6B0-C79B-3C42-ADE9-5E7564DD55F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9806A82-6480-C547-8EA6-9F18BAAC53D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34150422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42424781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466AA5-DE6C-DD48-A92C-1B805E26152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F17B06F-7B0B-1640-B7EA-41C23A9C6B0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7B7216-8FE1-BA47-9C2E-8839EC8396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5C1A95-6702-E444-BB64-431C084483E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3CCEA50-FEE9-8643-AC30-479FF23AC7E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27C46F-1FB6-BF47-9D9D-EFE6BC51BEF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إله منظم يعمل من أجل طهارتنا.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B25348-A5EE-AE46-B743-F51723282F71}" type="slidenum">
              <a:rPr lang="en-US" sz="1200" b="1">
                <a:solidFill>
                  <a:srgbClr val="000000"/>
                </a:solidFill>
                <a:latin typeface="Times" charset="0"/>
              </a:rPr>
              <a:pPr eaLnBrk="1" hangingPunct="1"/>
              <a:t>76</a:t>
            </a:fld>
            <a:endParaRPr lang="en-US" sz="1200" b="1">
              <a:solidFill>
                <a:srgbClr val="000000"/>
              </a:solidFill>
              <a:latin typeface="Times"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OB-37-Sacrifices-19</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b="1"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effectLst/>
                <a:latin typeface="Arial" panose="020B0604020202020204" pitchFamily="34" charset="0"/>
                <a:cs typeface="Arial" panose="020B0604020202020204" pitchFamily="34" charset="0"/>
              </a:rPr>
              <a:t>Protecting Marital Faithfulness (NLT)</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b="1"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b="1" dirty="0">
                <a:effectLst/>
                <a:latin typeface="Arial" panose="020B0604020202020204" pitchFamily="34" charset="0"/>
                <a:cs typeface="Arial" panose="020B0604020202020204" pitchFamily="34" charset="0"/>
              </a:rPr>
              <a:t>  “Give the following instructions to the people of Israel. </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b="1"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b="1"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b="1"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b="1"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b="1"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b="1"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b="1"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b="1"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b="1"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b="1"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b="1"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b="1"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b="1"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b="1"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b="1"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b="1"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a:t>
            </a:r>
            <a:r>
              <a:rPr lang="en-US" dirty="0">
                <a:effectLst/>
                <a:latin typeface="Helvetica" pitchFamily="2" charset="0"/>
              </a:rPr>
              <a:t> 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First, unlike the ANE ordeals in which the agent (water, poison, etc.) was dangerous to the guilty and innocent alike, the “bitter water” only endangers the guilty party.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In this example in Numbers 5, the fate of the accused is left totally open. Third, in most ANE ordeals the penalty was pronounced separately by the court,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what ways does the Lord work in us so we can work for him?</a:t>
            </a:r>
          </a:p>
          <a:p>
            <a:endParaRPr lang="en-US" dirty="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39616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dirty="0">
                <a:cs typeface="ＭＳ Ｐゴシック" charset="0"/>
              </a:rPr>
              <a:t>يأتي الموت إلى المؤمنين الجريئين في العهد القديم، لذا سيأتي عليهم التأديب على الأقل بهذه القساوة لرفضهم المسيح الذي عرفوه (10: 28- 31).</a:t>
            </a:r>
            <a:endParaRPr lang="en-US" dirty="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dirty="0">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110</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2" Type="http://schemas.openxmlformats.org/officeDocument/2006/relationships/slideMaster" Target="../slideMasters/slideMaster25.xml"/><Relationship Id="rId1" Type="http://schemas.openxmlformats.org/officeDocument/2006/relationships/themeOverride" Target="../theme/themeOverride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26174205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423116376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0110269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3665923117"/>
      </p:ext>
    </p:extLst>
  </p:cSld>
  <p:clrMapOvr>
    <a:masterClrMapping/>
  </p:clrMapOvr>
  <p:transition>
    <p:wheel spokes="0"/>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5664161"/>
      </p:ext>
    </p:extLst>
  </p:cSld>
  <p:clrMapOvr>
    <a:masterClrMapping/>
  </p:clrMapOvr>
  <p:transition>
    <p:wheel spokes="0"/>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4463"/>
      </p:ext>
    </p:extLst>
  </p:cSld>
  <p:clrMapOvr>
    <a:masterClrMapping/>
  </p:clrMapOvr>
  <p:transition>
    <p:wheel spokes="0"/>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7665977"/>
      </p:ext>
    </p:extLst>
  </p:cSld>
  <p:clrMapOvr>
    <a:masterClrMapping/>
  </p:clrMapOvr>
  <p:transition>
    <p:wheel spokes="0"/>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8478404"/>
      </p:ext>
    </p:extLst>
  </p:cSld>
  <p:clrMapOvr>
    <a:masterClrMapping/>
  </p:clrMapOvr>
  <p:transition>
    <p:wheel spokes="0"/>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30314876"/>
      </p:ext>
    </p:extLst>
  </p:cSld>
  <p:clrMapOvr>
    <a:masterClrMapping/>
  </p:clrMapOvr>
  <p:transition>
    <p:wheel spokes="0"/>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62451512"/>
      </p:ext>
    </p:extLst>
  </p:cSld>
  <p:clrMapOvr>
    <a:masterClrMapping/>
  </p:clrMapOvr>
  <p:transition>
    <p:wheel spokes="0"/>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29648360"/>
      </p:ext>
    </p:extLst>
  </p:cSld>
  <p:clrMapOvr>
    <a:masterClrMapping/>
  </p:clrMapOvr>
  <p:transition>
    <p:wheel spokes="0"/>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8772307"/>
      </p:ext>
    </p:extLst>
  </p:cSld>
  <p:clrMapOvr>
    <a:masterClrMapping/>
  </p:clrMapOvr>
  <p:transition>
    <p:wheel spokes="0"/>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022421"/>
      </p:ext>
    </p:extLst>
  </p:cSld>
  <p:clrMapOvr>
    <a:masterClrMapping/>
  </p:clrMapOvr>
  <p:transition>
    <p:wheel spokes="0"/>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6819321"/>
      </p:ext>
    </p:extLst>
  </p:cSld>
  <p:clrMapOvr>
    <a:masterClrMapping/>
  </p:clrMapOvr>
  <p:transition>
    <p:wheel spokes="0"/>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35634501"/>
      </p:ext>
    </p:extLst>
  </p:cSld>
  <p:clrMapOvr>
    <a:masterClrMapping/>
  </p:clrMapOvr>
  <p:transition>
    <p:wheel spokes="0"/>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7974888"/>
      </p:ext>
    </p:extLst>
  </p:cSld>
  <p:clrMapOvr>
    <a:masterClrMapping/>
  </p:clrMapOvr>
  <p:transition>
    <p:wheel spokes="0"/>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565663"/>
      </p:ext>
    </p:extLst>
  </p:cSld>
  <p:clrMapOvr>
    <a:masterClrMapping/>
  </p:clrMapOvr>
  <p:transition>
    <p:wheel spokes="0"/>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2639821"/>
      </p:ext>
    </p:extLst>
  </p:cSld>
  <p:clrMapOvr>
    <a:masterClrMapping/>
  </p:clrMapOvr>
  <p:transition>
    <p:wheel spokes="0"/>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9310637"/>
      </p:ext>
    </p:extLst>
  </p:cSld>
  <p:clrMapOvr>
    <a:masterClrMapping/>
  </p:clrMapOvr>
  <p:transition>
    <p:wheel spokes="0"/>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3568326"/>
      </p:ext>
    </p:extLst>
  </p:cSld>
  <p:clrMapOvr>
    <a:masterClrMapping/>
  </p:clrMapOvr>
  <p:transition>
    <p:wheel spokes="0"/>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3047033"/>
      </p:ext>
    </p:extLst>
  </p:cSld>
  <p:clrMapOvr>
    <a:masterClrMapping/>
  </p:clrMapOvr>
  <p:transition>
    <p:wheel spokes="0"/>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6251745"/>
      </p:ext>
    </p:extLst>
  </p:cSld>
  <p:clrMapOvr>
    <a:masterClrMapping/>
  </p:clrMapOvr>
  <p:transition>
    <p:wheel spokes="0"/>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80756313"/>
      </p:ext>
    </p:extLst>
  </p:cSld>
  <p:clrMapOvr>
    <a:masterClrMapping/>
  </p:clrMapOvr>
  <p:transition>
    <p:wheel spokes="0"/>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3447330"/>
      </p:ext>
    </p:extLst>
  </p:cSld>
  <p:clrMapOvr>
    <a:masterClrMapping/>
  </p:clrMapOvr>
  <p:transition>
    <p:wheel spokes="0"/>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5391496"/>
      </p:ext>
    </p:extLst>
  </p:cSld>
  <p:clrMapOvr>
    <a:masterClrMapping/>
  </p:clrMapOvr>
  <p:transition>
    <p:wheel spokes="0"/>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115207"/>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5083745"/>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8352309"/>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849880"/>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4905585"/>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0828291"/>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231233"/>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808707"/>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110703"/>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207726"/>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836152"/>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0287507"/>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649351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29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14296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98567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40237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90037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16236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466050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42137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990525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54385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2484760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912963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2040141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481886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500599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98847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44898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59834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547232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8788178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887772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989984264"/>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276993-0C83-7B42-812A-ED63A6BFDEF4}" type="slidenum">
              <a:rPr lang="zh-CN" altLang="en-US" smtClean="0"/>
              <a:pPr>
                <a:defRPr/>
              </a:pPr>
              <a:t>‹#›</a:t>
            </a:fld>
            <a:endParaRPr lang="en-US" altLang="zh-CN" dirty="0"/>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80C5B6-7DE3-7D45-AF98-32FC164D1511}" type="slidenum">
              <a:rPr lang="zh-CN" altLang="en-US" smtClean="0"/>
              <a:pPr>
                <a:defRPr/>
              </a:pPr>
              <a:t>‹#›</a:t>
            </a:fld>
            <a:endParaRPr lang="en-US" altLang="zh-CN" dirty="0"/>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6256909-6180-C14C-A802-BE71F4CEF9AB}" type="slidenum">
              <a:rPr lang="zh-CN" altLang="en-US" smtClean="0"/>
              <a:pPr>
                <a:defRPr/>
              </a:pPr>
              <a:t>‹#›</a:t>
            </a:fld>
            <a:endParaRPr lang="en-US" altLang="zh-CN" dirty="0"/>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C7DF3B-9C83-B341-9932-AAC3A526901A}" type="slidenum">
              <a:rPr lang="zh-CN" altLang="en-US" smtClean="0"/>
              <a:pPr>
                <a:defRPr/>
              </a:pPr>
              <a:t>‹#›</a:t>
            </a:fld>
            <a:endParaRPr lang="en-US" altLang="zh-CN" dirty="0"/>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71000E3-0003-E24B-8E91-25F2F3E8CA4E}" type="slidenum">
              <a:rPr lang="zh-CN" altLang="en-US" smtClean="0"/>
              <a:pPr>
                <a:defRPr/>
              </a:pPr>
              <a:t>‹#›</a:t>
            </a:fld>
            <a:endParaRPr lang="en-US" altLang="zh-CN" dirty="0"/>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51089D5-426E-4A42-ABCD-F6930D217057}" type="slidenum">
              <a:rPr lang="zh-CN" altLang="en-US" smtClean="0"/>
              <a:pPr>
                <a:defRPr/>
              </a:pPr>
              <a:t>‹#›</a:t>
            </a:fld>
            <a:endParaRPr lang="en-US" altLang="zh-CN" dirty="0"/>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7C25455-1154-354D-9DE6-94714F644E24}" type="slidenum">
              <a:rPr lang="zh-CN" altLang="en-US" smtClean="0"/>
              <a:pPr>
                <a:defRPr/>
              </a:pPr>
              <a:t>‹#›</a:t>
            </a:fld>
            <a:endParaRPr lang="en-US" altLang="zh-CN" dirty="0"/>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73BB97B-A711-FA46-AA2A-A586669B52DF}" type="slidenum">
              <a:rPr lang="zh-CN" altLang="en-US" smtClean="0"/>
              <a:pPr>
                <a:defRPr/>
              </a:pPr>
              <a:t>‹#›</a:t>
            </a:fld>
            <a:endParaRPr lang="en-US" altLang="zh-CN" dirty="0"/>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BD2E87-E032-F543-9BED-63AF2F14954E}" type="slidenum">
              <a:rPr lang="zh-CN" altLang="en-US" smtClean="0"/>
              <a:pPr>
                <a:defRPr/>
              </a:pPr>
              <a:t>‹#›</a:t>
            </a:fld>
            <a:endParaRPr lang="en-US" altLang="zh-CN" dirty="0"/>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D18D3-1177-6C4C-9961-E9A1B0F87A3A}" type="slidenum">
              <a:rPr lang="zh-CN" altLang="en-US" smtClean="0"/>
              <a:pPr>
                <a:defRPr/>
              </a:pPr>
              <a:t>‹#›</a:t>
            </a:fld>
            <a:endParaRPr lang="en-US" altLang="zh-CN" dirty="0"/>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C26FDB-7864-C84F-B027-4781C92F57A9}" type="slidenum">
              <a:rPr lang="zh-CN" altLang="en-US" smtClean="0"/>
              <a:pPr>
                <a:defRPr/>
              </a:pPr>
              <a:t>‹#›</a:t>
            </a:fld>
            <a:endParaRPr lang="en-US" altLang="zh-CN" dirty="0"/>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B72DB97-91BA-F446-BF28-EA6ED37035D1}" type="slidenum">
              <a:rPr lang="zh-CN" altLang="en-US" smtClean="0"/>
              <a:pPr>
                <a:defRPr/>
              </a:pPr>
              <a:t>‹#›</a:t>
            </a:fld>
            <a:endParaRPr lang="en-US" altLang="zh-CN" dirty="0"/>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29783955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22490823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6357690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8181561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6553290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35859580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6687698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201955472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4967217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49302135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300538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16872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10/4/24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80542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739389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56427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1973707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982588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283735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915153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6892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5205363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3146533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23663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9084952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077078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196638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758000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388443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836710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13192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6889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5057941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32025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894286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10/4/24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41139440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10/4/24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78570731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10/4/24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8725146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10/4/24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9713707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10/4/24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5788011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10/4/24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56506750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10/4/24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19672395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10/4/24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8051438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10/4/24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4911259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10/4/24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5770532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10/4/24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85320351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04/10/2024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723501656"/>
      </p:ext>
    </p:extLst>
  </p:cSld>
  <p:clrMapOvr>
    <a:overrideClrMapping bg1="dk1" tx1="lt1" bg2="dk2" tx2="lt2" accent1="accent1" accent2="accent2" accent3="accent3" accent4="accent4" accent5="accent5" accent6="accent6" hlink="hlink" folHlink="folHlink"/>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5809667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04/10/2024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7564219"/>
      </p:ext>
    </p:extLst>
  </p:cSld>
  <p:clrMapOvr>
    <a:overrideClrMapping bg1="lt1" tx1="dk1" bg2="lt2" tx2="dk2" accent1="accent1" accent2="accent2" accent3="accent3" accent4="accent4" accent5="accent5" accent6="accent6" hlink="hlink" folHlink="folHlink"/>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04/10/2024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887609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04/10/2024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8827254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04/10/2024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70796401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04/10/2024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10581806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04/10/2024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9436948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04/10/2024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94499498"/>
      </p:ext>
    </p:extLst>
  </p:cSld>
  <p:clrMapOvr>
    <a:overrideClrMapping bg1="lt1" tx1="dk1" bg2="lt2" tx2="dk2" accent1="accent1" accent2="accent2" accent3="accent3" accent4="accent4" accent5="accent5" accent6="accent6" hlink="hlink" folHlink="folHlink"/>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96559667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04/10/2024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492572363"/>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1549147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5217979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70862114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121704543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13114405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27279549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9888339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22732548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09005756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21079962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837033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844851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357246599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9161121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08407833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114105350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0267589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62023130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69058027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248704795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30167089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6169327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72711023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170706010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1034624"/>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9141578"/>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67565270"/>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8974406"/>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38036889"/>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40254817"/>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6843374"/>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99765016"/>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06951504"/>
      </p:ext>
    </p:extLst>
  </p:cSld>
  <p:clrMapOvr>
    <a:masterClrMapping/>
  </p:clrMapOvr>
  <p:transition spd="med">
    <p:randomBar dir="vert"/>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93780897"/>
      </p:ext>
    </p:extLst>
  </p:cSld>
  <p:clrMapOvr>
    <a:masterClrMapping/>
  </p:clrMapOvr>
  <p:transition spd="med">
    <p:randomBar dir="vert"/>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81706217"/>
      </p:ext>
    </p:extLst>
  </p:cSld>
  <p:clrMapOvr>
    <a:masterClrMapping/>
  </p:clrMapOvr>
  <p:transition spd="med">
    <p:randomBar dir="vert"/>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2416081"/>
      </p:ext>
    </p:extLst>
  </p:cSld>
  <p:clrMapOvr>
    <a:masterClrMapping/>
  </p:clrMapOvr>
  <p:transition spd="med">
    <p:randomBar dir="vert"/>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9366270"/>
      </p:ext>
    </p:extLst>
  </p:cSld>
  <p:clrMapOvr>
    <a:masterClrMapping/>
  </p:clrMapOvr>
  <p:transition spd="med">
    <p:randomBar dir="vert"/>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992424"/>
      </p:ext>
    </p:extLst>
  </p:cSld>
  <p:clrMapOvr>
    <a:masterClrMapping/>
  </p:clrMapOvr>
  <p:transition spd="med">
    <p:randomBar dir="vert"/>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9341346"/>
      </p:ext>
    </p:extLst>
  </p:cSld>
  <p:clrMapOvr>
    <a:masterClrMapping/>
  </p:clrMapOvr>
  <p:transition spd="med">
    <p:randomBar dir="vert"/>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642364"/>
      </p:ext>
    </p:extLst>
  </p:cSld>
  <p:clrMapOvr>
    <a:masterClrMapping/>
  </p:clrMapOvr>
  <p:transition spd="med">
    <p:randomBar dir="vert"/>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167643"/>
      </p:ext>
    </p:extLst>
  </p:cSld>
  <p:clrMapOvr>
    <a:masterClrMapping/>
  </p:clrMapOvr>
  <p:transition spd="med">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29434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9677602"/>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0297360"/>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19121"/>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579309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870146"/>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pPr>
                <a:defRPr/>
              </a:pPr>
              <a:t>‹#›</a:t>
            </a:fld>
            <a:endParaRPr lang="en-US"/>
          </a:p>
        </p:txBody>
      </p:sp>
    </p:spTree>
    <p:extLst>
      <p:ext uri="{BB962C8B-B14F-4D97-AF65-F5344CB8AC3E}">
        <p14:creationId xmlns:p14="http://schemas.microsoft.com/office/powerpoint/2010/main" val="69403954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pPr>
                <a:defRPr/>
              </a:pPr>
              <a:t>‹#›</a:t>
            </a:fld>
            <a:endParaRPr lang="en-US"/>
          </a:p>
        </p:txBody>
      </p:sp>
    </p:spTree>
    <p:extLst>
      <p:ext uri="{BB962C8B-B14F-4D97-AF65-F5344CB8AC3E}">
        <p14:creationId xmlns:p14="http://schemas.microsoft.com/office/powerpoint/2010/main" val="389647668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pPr>
                <a:defRPr/>
              </a:pPr>
              <a:t>‹#›</a:t>
            </a:fld>
            <a:endParaRPr lang="en-US"/>
          </a:p>
        </p:txBody>
      </p:sp>
    </p:spTree>
    <p:extLst>
      <p:ext uri="{BB962C8B-B14F-4D97-AF65-F5344CB8AC3E}">
        <p14:creationId xmlns:p14="http://schemas.microsoft.com/office/powerpoint/2010/main" val="26343156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pPr>
                <a:defRPr/>
              </a:pPr>
              <a:t>‹#›</a:t>
            </a:fld>
            <a:endParaRPr lang="en-US"/>
          </a:p>
        </p:txBody>
      </p:sp>
    </p:spTree>
    <p:extLst>
      <p:ext uri="{BB962C8B-B14F-4D97-AF65-F5344CB8AC3E}">
        <p14:creationId xmlns:p14="http://schemas.microsoft.com/office/powerpoint/2010/main" val="5718604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pPr>
                <a:defRPr/>
              </a:pPr>
              <a:t>‹#›</a:t>
            </a:fld>
            <a:endParaRPr lang="en-US"/>
          </a:p>
        </p:txBody>
      </p:sp>
    </p:spTree>
    <p:extLst>
      <p:ext uri="{BB962C8B-B14F-4D97-AF65-F5344CB8AC3E}">
        <p14:creationId xmlns:p14="http://schemas.microsoft.com/office/powerpoint/2010/main" val="325945321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pPr>
                <a:defRPr/>
              </a:pPr>
              <a:t>‹#›</a:t>
            </a:fld>
            <a:endParaRPr lang="en-US"/>
          </a:p>
        </p:txBody>
      </p:sp>
    </p:spTree>
    <p:extLst>
      <p:ext uri="{BB962C8B-B14F-4D97-AF65-F5344CB8AC3E}">
        <p14:creationId xmlns:p14="http://schemas.microsoft.com/office/powerpoint/2010/main" val="414533838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pPr>
                <a:defRPr/>
              </a:pPr>
              <a:t>‹#›</a:t>
            </a:fld>
            <a:endParaRPr lang="en-US"/>
          </a:p>
        </p:txBody>
      </p:sp>
    </p:spTree>
    <p:extLst>
      <p:ext uri="{BB962C8B-B14F-4D97-AF65-F5344CB8AC3E}">
        <p14:creationId xmlns:p14="http://schemas.microsoft.com/office/powerpoint/2010/main" val="6624431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pPr>
                <a:defRPr/>
              </a:pPr>
              <a:t>‹#›</a:t>
            </a:fld>
            <a:endParaRPr lang="en-US"/>
          </a:p>
        </p:txBody>
      </p:sp>
    </p:spTree>
    <p:extLst>
      <p:ext uri="{BB962C8B-B14F-4D97-AF65-F5344CB8AC3E}">
        <p14:creationId xmlns:p14="http://schemas.microsoft.com/office/powerpoint/2010/main" val="310293579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pPr>
                <a:defRPr/>
              </a:pPr>
              <a:t>‹#›</a:t>
            </a:fld>
            <a:endParaRPr lang="en-US"/>
          </a:p>
        </p:txBody>
      </p:sp>
    </p:spTree>
    <p:extLst>
      <p:ext uri="{BB962C8B-B14F-4D97-AF65-F5344CB8AC3E}">
        <p14:creationId xmlns:p14="http://schemas.microsoft.com/office/powerpoint/2010/main" val="394519555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pPr>
                <a:defRPr/>
              </a:pPr>
              <a:t>‹#›</a:t>
            </a:fld>
            <a:endParaRPr lang="en-US"/>
          </a:p>
        </p:txBody>
      </p:sp>
    </p:spTree>
    <p:extLst>
      <p:ext uri="{BB962C8B-B14F-4D97-AF65-F5344CB8AC3E}">
        <p14:creationId xmlns:p14="http://schemas.microsoft.com/office/powerpoint/2010/main" val="20309181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pPr>
                <a:defRPr/>
              </a:pPr>
              <a:t>‹#›</a:t>
            </a:fld>
            <a:endParaRPr lang="en-US"/>
          </a:p>
        </p:txBody>
      </p:sp>
    </p:spTree>
    <p:extLst>
      <p:ext uri="{BB962C8B-B14F-4D97-AF65-F5344CB8AC3E}">
        <p14:creationId xmlns:p14="http://schemas.microsoft.com/office/powerpoint/2010/main" val="343185582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073466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321954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56501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296160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35146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211181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730324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992659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925631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756351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16383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21EF24DA-4393-E24D-874D-94B2BFB7A338}" type="slidenum">
              <a:rPr lang="en-US"/>
              <a:pPr>
                <a:defRPr/>
              </a:pPr>
              <a:t>‹#›</a:t>
            </a:fld>
            <a:endParaRPr lang="en-US"/>
          </a:p>
        </p:txBody>
      </p:sp>
    </p:spTree>
    <p:extLst>
      <p:ext uri="{BB962C8B-B14F-4D97-AF65-F5344CB8AC3E}">
        <p14:creationId xmlns:p14="http://schemas.microsoft.com/office/powerpoint/2010/main" val="37070963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A2E7B66F-B982-D74D-8F11-19E20CD6CC8C}" type="slidenum">
              <a:rPr lang="en-US"/>
              <a:pPr>
                <a:defRPr/>
              </a:pPr>
              <a:t>‹#›</a:t>
            </a:fld>
            <a:endParaRPr lang="en-US"/>
          </a:p>
        </p:txBody>
      </p:sp>
    </p:spTree>
    <p:extLst>
      <p:ext uri="{BB962C8B-B14F-4D97-AF65-F5344CB8AC3E}">
        <p14:creationId xmlns:p14="http://schemas.microsoft.com/office/powerpoint/2010/main" val="38601446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CB4467B-A469-6142-9D1C-478E4E137CC7}" type="slidenum">
              <a:rPr lang="en-US"/>
              <a:pPr>
                <a:defRPr/>
              </a:pPr>
              <a:t>‹#›</a:t>
            </a:fld>
            <a:endParaRPr lang="en-US"/>
          </a:p>
        </p:txBody>
      </p:sp>
    </p:spTree>
    <p:extLst>
      <p:ext uri="{BB962C8B-B14F-4D97-AF65-F5344CB8AC3E}">
        <p14:creationId xmlns:p14="http://schemas.microsoft.com/office/powerpoint/2010/main" val="228406947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5DEA0026-1685-7A4B-83A4-C9EC9445FF33}" type="slidenum">
              <a:rPr lang="en-US"/>
              <a:pPr>
                <a:defRPr/>
              </a:pPr>
              <a:t>‹#›</a:t>
            </a:fld>
            <a:endParaRPr lang="en-US"/>
          </a:p>
        </p:txBody>
      </p:sp>
    </p:spTree>
    <p:extLst>
      <p:ext uri="{BB962C8B-B14F-4D97-AF65-F5344CB8AC3E}">
        <p14:creationId xmlns:p14="http://schemas.microsoft.com/office/powerpoint/2010/main" val="165343181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57200" eaLnBrk="1" hangingPunct="1">
              <a:defRPr>
                <a:cs typeface="ＭＳ Ｐゴシック" charset="0"/>
              </a:defRPr>
            </a:lvl1pPr>
          </a:lstStyle>
          <a:p>
            <a:pPr>
              <a:defRPr/>
            </a:pPr>
            <a:fld id="{8FEA724D-C293-B04F-8E3C-D6CB01425DBD}" type="slidenum">
              <a:rPr lang="en-US"/>
              <a:pPr>
                <a:defRPr/>
              </a:pPr>
              <a:t>‹#›</a:t>
            </a:fld>
            <a:endParaRPr lang="en-US"/>
          </a:p>
        </p:txBody>
      </p:sp>
    </p:spTree>
    <p:extLst>
      <p:ext uri="{BB962C8B-B14F-4D97-AF65-F5344CB8AC3E}">
        <p14:creationId xmlns:p14="http://schemas.microsoft.com/office/powerpoint/2010/main" val="413722055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57200" eaLnBrk="1" hangingPunct="1">
              <a:defRPr>
                <a:cs typeface="ＭＳ Ｐゴシック" charset="0"/>
              </a:defRPr>
            </a:lvl1pPr>
          </a:lstStyle>
          <a:p>
            <a:pPr>
              <a:defRPr/>
            </a:pPr>
            <a:fld id="{D0AA3E13-390E-714C-AF0E-C3B312AA3945}" type="slidenum">
              <a:rPr lang="en-US"/>
              <a:pPr>
                <a:defRPr/>
              </a:pPr>
              <a:t>‹#›</a:t>
            </a:fld>
            <a:endParaRPr lang="en-US"/>
          </a:p>
        </p:txBody>
      </p:sp>
    </p:spTree>
    <p:extLst>
      <p:ext uri="{BB962C8B-B14F-4D97-AF65-F5344CB8AC3E}">
        <p14:creationId xmlns:p14="http://schemas.microsoft.com/office/powerpoint/2010/main" val="24209492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57200" eaLnBrk="1" hangingPunct="1">
              <a:defRPr>
                <a:cs typeface="ＭＳ Ｐゴシック" charset="0"/>
              </a:defRPr>
            </a:lvl1pPr>
          </a:lstStyle>
          <a:p>
            <a:pPr>
              <a:defRPr/>
            </a:pPr>
            <a:fld id="{737A79A9-E188-F64B-8B8C-1BDE4E74E51E}" type="slidenum">
              <a:rPr lang="en-US"/>
              <a:pPr>
                <a:defRPr/>
              </a:pPr>
              <a:t>‹#›</a:t>
            </a:fld>
            <a:endParaRPr lang="en-US"/>
          </a:p>
        </p:txBody>
      </p:sp>
    </p:spTree>
    <p:extLst>
      <p:ext uri="{BB962C8B-B14F-4D97-AF65-F5344CB8AC3E}">
        <p14:creationId xmlns:p14="http://schemas.microsoft.com/office/powerpoint/2010/main" val="266211912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C99B843B-4887-7A4B-8673-0E0DC140F565}" type="slidenum">
              <a:rPr lang="en-US"/>
              <a:pPr>
                <a:defRPr/>
              </a:pPr>
              <a:t>‹#›</a:t>
            </a:fld>
            <a:endParaRPr lang="en-US"/>
          </a:p>
        </p:txBody>
      </p:sp>
    </p:spTree>
    <p:extLst>
      <p:ext uri="{BB962C8B-B14F-4D97-AF65-F5344CB8AC3E}">
        <p14:creationId xmlns:p14="http://schemas.microsoft.com/office/powerpoint/2010/main" val="288464537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49B3E284-E836-CE46-8356-0E99B58CB058}" type="slidenum">
              <a:rPr lang="en-US"/>
              <a:pPr>
                <a:defRPr/>
              </a:pPr>
              <a:t>‹#›</a:t>
            </a:fld>
            <a:endParaRPr lang="en-US"/>
          </a:p>
        </p:txBody>
      </p:sp>
    </p:spTree>
    <p:extLst>
      <p:ext uri="{BB962C8B-B14F-4D97-AF65-F5344CB8AC3E}">
        <p14:creationId xmlns:p14="http://schemas.microsoft.com/office/powerpoint/2010/main" val="423374381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DB539E3-7ADE-E644-8BF6-DD4BB3E6ECF2}" type="slidenum">
              <a:rPr lang="en-US"/>
              <a:pPr>
                <a:defRPr/>
              </a:pPr>
              <a:t>‹#›</a:t>
            </a:fld>
            <a:endParaRPr lang="en-US"/>
          </a:p>
        </p:txBody>
      </p:sp>
    </p:spTree>
    <p:extLst>
      <p:ext uri="{BB962C8B-B14F-4D97-AF65-F5344CB8AC3E}">
        <p14:creationId xmlns:p14="http://schemas.microsoft.com/office/powerpoint/2010/main" val="7733975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6215E407-C7B3-D641-BCF9-6D492FB25E0E}" type="slidenum">
              <a:rPr lang="en-US"/>
              <a:pPr>
                <a:defRPr/>
              </a:pPr>
              <a:t>‹#›</a:t>
            </a:fld>
            <a:endParaRPr lang="en-US"/>
          </a:p>
        </p:txBody>
      </p:sp>
    </p:spTree>
    <p:extLst>
      <p:ext uri="{BB962C8B-B14F-4D97-AF65-F5344CB8AC3E}">
        <p14:creationId xmlns:p14="http://schemas.microsoft.com/office/powerpoint/2010/main" val="43006251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8460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324247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64630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730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68992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05259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369208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340388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615816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402844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95191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27378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273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pPr>
                <a:defRPr/>
              </a:pPr>
              <a:t>‹#›</a:t>
            </a:fld>
            <a:endParaRPr lang="en-US"/>
          </a:p>
        </p:txBody>
      </p:sp>
    </p:spTree>
    <p:extLst>
      <p:ext uri="{BB962C8B-B14F-4D97-AF65-F5344CB8AC3E}">
        <p14:creationId xmlns:p14="http://schemas.microsoft.com/office/powerpoint/2010/main" val="386482794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840323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605096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98383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2059597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17895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155438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336432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391545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2880691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648901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642638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09075283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90859631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75082377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216053117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35958605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7398579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67738925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60548023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85307964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17169581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194625343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2285311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649801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1525469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5239285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200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398248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59722788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639808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950497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3439329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845688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367747718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272039667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395037389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12188571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17883570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46460625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329949860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129128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93496412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966436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422495918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58421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3137046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73392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293559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5575968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0438359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43501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10304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9754952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407777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608417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9552794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57200"/>
            <a:endParaRPr lang="en-US" sz="1800">
              <a:solidFill>
                <a:srgbClr val="333333"/>
              </a:solidFill>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427585514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6755544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20636693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70625666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26946026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89339278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31325577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44370202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15756239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90941600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06634345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endParaRPr lang="en-US"/>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83E23BB9-F795-E44A-8839-FA8BAE24D81D}" type="slidenum">
              <a:rPr lang="en-US"/>
              <a:pPr>
                <a:defRPr/>
              </a:pPr>
              <a:t>‹#›</a:t>
            </a:fld>
            <a:endParaRPr lang="en-US"/>
          </a:p>
        </p:txBody>
      </p:sp>
    </p:spTree>
    <p:extLst>
      <p:ext uri="{BB962C8B-B14F-4D97-AF65-F5344CB8AC3E}">
        <p14:creationId xmlns:p14="http://schemas.microsoft.com/office/powerpoint/2010/main" val="27677987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BB40A76-F561-8841-8A62-A8343857A982}" type="slidenum">
              <a:rPr lang="en-US"/>
              <a:pPr>
                <a:defRPr/>
              </a:pPr>
              <a:t>‹#›</a:t>
            </a:fld>
            <a:endParaRPr lang="en-US"/>
          </a:p>
        </p:txBody>
      </p:sp>
    </p:spTree>
    <p:extLst>
      <p:ext uri="{BB962C8B-B14F-4D97-AF65-F5344CB8AC3E}">
        <p14:creationId xmlns:p14="http://schemas.microsoft.com/office/powerpoint/2010/main" val="24131630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06413FC-E4D9-1147-B49E-2C00A051452C}" type="slidenum">
              <a:rPr lang="en-US"/>
              <a:pPr>
                <a:defRPr/>
              </a:pPr>
              <a:t>‹#›</a:t>
            </a:fld>
            <a:endParaRPr lang="en-US"/>
          </a:p>
        </p:txBody>
      </p:sp>
    </p:spTree>
    <p:extLst>
      <p:ext uri="{BB962C8B-B14F-4D97-AF65-F5344CB8AC3E}">
        <p14:creationId xmlns:p14="http://schemas.microsoft.com/office/powerpoint/2010/main" val="58301940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4570DEAB-41C9-7E4F-919B-66A8824489B7}" type="slidenum">
              <a:rPr lang="en-US"/>
              <a:pPr>
                <a:defRPr/>
              </a:pPr>
              <a:t>‹#›</a:t>
            </a:fld>
            <a:endParaRPr lang="en-US"/>
          </a:p>
        </p:txBody>
      </p:sp>
    </p:spTree>
    <p:extLst>
      <p:ext uri="{BB962C8B-B14F-4D97-AF65-F5344CB8AC3E}">
        <p14:creationId xmlns:p14="http://schemas.microsoft.com/office/powerpoint/2010/main" val="338472321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2C42E546-D5C6-754F-9492-6C163ACB5F5C}" type="slidenum">
              <a:rPr lang="en-US"/>
              <a:pPr>
                <a:defRPr/>
              </a:pPr>
              <a:t>‹#›</a:t>
            </a:fld>
            <a:endParaRPr lang="en-US"/>
          </a:p>
        </p:txBody>
      </p:sp>
    </p:spTree>
    <p:extLst>
      <p:ext uri="{BB962C8B-B14F-4D97-AF65-F5344CB8AC3E}">
        <p14:creationId xmlns:p14="http://schemas.microsoft.com/office/powerpoint/2010/main" val="329213106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376E8102-D7BF-EB47-BB26-66DF85EDA21F}" type="slidenum">
              <a:rPr lang="en-US"/>
              <a:pPr>
                <a:defRPr/>
              </a:pPr>
              <a:t>‹#›</a:t>
            </a:fld>
            <a:endParaRPr lang="en-US"/>
          </a:p>
        </p:txBody>
      </p:sp>
    </p:spTree>
    <p:extLst>
      <p:ext uri="{BB962C8B-B14F-4D97-AF65-F5344CB8AC3E}">
        <p14:creationId xmlns:p14="http://schemas.microsoft.com/office/powerpoint/2010/main" val="32999985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9DC7837-49F0-724A-99DA-F4423EDDE15A}" type="slidenum">
              <a:rPr lang="en-US"/>
              <a:pPr>
                <a:defRPr/>
              </a:pPr>
              <a:t>‹#›</a:t>
            </a:fld>
            <a:endParaRPr lang="en-US"/>
          </a:p>
        </p:txBody>
      </p:sp>
    </p:spTree>
    <p:extLst>
      <p:ext uri="{BB962C8B-B14F-4D97-AF65-F5344CB8AC3E}">
        <p14:creationId xmlns:p14="http://schemas.microsoft.com/office/powerpoint/2010/main" val="48042988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5523CFB3-9E15-B449-8EAA-49BAAFBC1F0D}" type="slidenum">
              <a:rPr lang="en-US"/>
              <a:pPr>
                <a:defRPr/>
              </a:pPr>
              <a:t>‹#›</a:t>
            </a:fld>
            <a:endParaRPr lang="en-US"/>
          </a:p>
        </p:txBody>
      </p:sp>
    </p:spTree>
    <p:extLst>
      <p:ext uri="{BB962C8B-B14F-4D97-AF65-F5344CB8AC3E}">
        <p14:creationId xmlns:p14="http://schemas.microsoft.com/office/powerpoint/2010/main" val="40389916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B1A31C2-A19C-9B41-88CA-300339F33588}" type="slidenum">
              <a:rPr lang="en-US"/>
              <a:pPr>
                <a:defRPr/>
              </a:pPr>
              <a:t>‹#›</a:t>
            </a:fld>
            <a:endParaRPr lang="en-US"/>
          </a:p>
        </p:txBody>
      </p:sp>
    </p:spTree>
    <p:extLst>
      <p:ext uri="{BB962C8B-B14F-4D97-AF65-F5344CB8AC3E}">
        <p14:creationId xmlns:p14="http://schemas.microsoft.com/office/powerpoint/2010/main" val="552456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0C776DB-82E7-2641-85B8-AEE8A6418873}" type="slidenum">
              <a:rPr lang="en-US"/>
              <a:pPr>
                <a:defRPr/>
              </a:pPr>
              <a:t>‹#›</a:t>
            </a:fld>
            <a:endParaRPr lang="en-US"/>
          </a:p>
        </p:txBody>
      </p:sp>
    </p:spTree>
    <p:extLst>
      <p:ext uri="{BB962C8B-B14F-4D97-AF65-F5344CB8AC3E}">
        <p14:creationId xmlns:p14="http://schemas.microsoft.com/office/powerpoint/2010/main" val="325662718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92384C30-BBC9-6F4A-BB23-92401F2CF4BA}" type="slidenum">
              <a:rPr lang="en-US"/>
              <a:pPr>
                <a:defRPr/>
              </a:pPr>
              <a:t>‹#›</a:t>
            </a:fld>
            <a:endParaRPr lang="en-US"/>
          </a:p>
        </p:txBody>
      </p:sp>
    </p:spTree>
    <p:extLst>
      <p:ext uri="{BB962C8B-B14F-4D97-AF65-F5344CB8AC3E}">
        <p14:creationId xmlns:p14="http://schemas.microsoft.com/office/powerpoint/2010/main" val="381729136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3C7D54C-A0A5-C94B-8498-9D5A53A54964}" type="slidenum">
              <a:rPr lang="en-US"/>
              <a:pPr>
                <a:defRPr/>
              </a:pPr>
              <a:t>‹#›</a:t>
            </a:fld>
            <a:endParaRPr lang="en-US"/>
          </a:p>
        </p:txBody>
      </p:sp>
    </p:spTree>
    <p:extLst>
      <p:ext uri="{BB962C8B-B14F-4D97-AF65-F5344CB8AC3E}">
        <p14:creationId xmlns:p14="http://schemas.microsoft.com/office/powerpoint/2010/main" val="415499170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3D30D8A-BCBE-CD4F-B540-D662E9AA4DC4}" type="slidenum">
              <a:rPr lang="en-US"/>
              <a:pPr>
                <a:defRPr/>
              </a:pPr>
              <a:t>‹#›</a:t>
            </a:fld>
            <a:endParaRPr lang="en-US"/>
          </a:p>
        </p:txBody>
      </p:sp>
    </p:spTree>
    <p:extLst>
      <p:ext uri="{BB962C8B-B14F-4D97-AF65-F5344CB8AC3E}">
        <p14:creationId xmlns:p14="http://schemas.microsoft.com/office/powerpoint/2010/main" val="344666433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68352C-2EDA-B44A-8F51-F0BC55D3C911}" type="slidenum">
              <a:rPr lang="en-US"/>
              <a:pPr>
                <a:defRPr/>
              </a:pPr>
              <a:t>‹#›</a:t>
            </a:fld>
            <a:endParaRPr lang="en-US"/>
          </a:p>
        </p:txBody>
      </p:sp>
    </p:spTree>
    <p:extLst>
      <p:ext uri="{BB962C8B-B14F-4D97-AF65-F5344CB8AC3E}">
        <p14:creationId xmlns:p14="http://schemas.microsoft.com/office/powerpoint/2010/main" val="386306645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8152E47E-19B2-6146-A402-F418A1942FAA}" type="slidenum">
              <a:rPr lang="en-US"/>
              <a:pPr>
                <a:defRPr/>
              </a:pPr>
              <a:t>‹#›</a:t>
            </a:fld>
            <a:endParaRPr lang="en-US"/>
          </a:p>
        </p:txBody>
      </p:sp>
    </p:spTree>
    <p:extLst>
      <p:ext uri="{BB962C8B-B14F-4D97-AF65-F5344CB8AC3E}">
        <p14:creationId xmlns:p14="http://schemas.microsoft.com/office/powerpoint/2010/main" val="435844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CC0469F-670B-7E4A-A79A-23B509C1CCDA}" type="slidenum">
              <a:rPr lang="en-US"/>
              <a:pPr>
                <a:defRPr/>
              </a:pPr>
              <a:t>‹#›</a:t>
            </a:fld>
            <a:endParaRPr lang="en-US"/>
          </a:p>
        </p:txBody>
      </p:sp>
    </p:spTree>
    <p:extLst>
      <p:ext uri="{BB962C8B-B14F-4D97-AF65-F5344CB8AC3E}">
        <p14:creationId xmlns:p14="http://schemas.microsoft.com/office/powerpoint/2010/main" val="3587946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160FB776-BBDB-9946-A5EB-F79CA73F5A1E}" type="slidenum">
              <a:rPr lang="en-US"/>
              <a:pPr>
                <a:defRPr/>
              </a:pPr>
              <a:t>‹#›</a:t>
            </a:fld>
            <a:endParaRPr lang="en-US"/>
          </a:p>
        </p:txBody>
      </p:sp>
    </p:spTree>
    <p:extLst>
      <p:ext uri="{BB962C8B-B14F-4D97-AF65-F5344CB8AC3E}">
        <p14:creationId xmlns:p14="http://schemas.microsoft.com/office/powerpoint/2010/main" val="408114272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90A7E0E4-720D-2544-91BF-5771E88D2B29}" type="slidenum">
              <a:rPr lang="en-US"/>
              <a:pPr>
                <a:defRPr/>
              </a:pPr>
              <a:t>‹#›</a:t>
            </a:fld>
            <a:endParaRPr lang="en-US"/>
          </a:p>
        </p:txBody>
      </p:sp>
    </p:spTree>
    <p:extLst>
      <p:ext uri="{BB962C8B-B14F-4D97-AF65-F5344CB8AC3E}">
        <p14:creationId xmlns:p14="http://schemas.microsoft.com/office/powerpoint/2010/main" val="289919465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A802AE9-03B7-1A4E-9628-7B8F3B1AA25A}" type="slidenum">
              <a:rPr lang="en-US"/>
              <a:pPr>
                <a:defRPr/>
              </a:pPr>
              <a:t>‹#›</a:t>
            </a:fld>
            <a:endParaRPr lang="en-US"/>
          </a:p>
        </p:txBody>
      </p:sp>
    </p:spTree>
    <p:extLst>
      <p:ext uri="{BB962C8B-B14F-4D97-AF65-F5344CB8AC3E}">
        <p14:creationId xmlns:p14="http://schemas.microsoft.com/office/powerpoint/2010/main" val="320223106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55B9997-601D-8847-931A-76ABD3389AE3}" type="slidenum">
              <a:rPr lang="en-US"/>
              <a:pPr>
                <a:defRPr/>
              </a:pPr>
              <a:t>‹#›</a:t>
            </a:fld>
            <a:endParaRPr lang="en-US"/>
          </a:p>
        </p:txBody>
      </p:sp>
    </p:spTree>
    <p:extLst>
      <p:ext uri="{BB962C8B-B14F-4D97-AF65-F5344CB8AC3E}">
        <p14:creationId xmlns:p14="http://schemas.microsoft.com/office/powerpoint/2010/main" val="40833832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853020-77E6-3843-80F7-C08FBA6C38B2}" type="slidenum">
              <a:rPr lang="en-US"/>
              <a:pPr>
                <a:defRPr/>
              </a:pPr>
              <a:t>‹#›</a:t>
            </a:fld>
            <a:endParaRPr lang="en-US"/>
          </a:p>
        </p:txBody>
      </p:sp>
    </p:spTree>
    <p:extLst>
      <p:ext uri="{BB962C8B-B14F-4D97-AF65-F5344CB8AC3E}">
        <p14:creationId xmlns:p14="http://schemas.microsoft.com/office/powerpoint/2010/main" val="377559132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7EEE52D-0D70-244C-8E8A-1BC7E4DF90C3}" type="slidenum">
              <a:rPr lang="en-US"/>
              <a:pPr>
                <a:defRPr/>
              </a:pPr>
              <a:t>‹#›</a:t>
            </a:fld>
            <a:endParaRPr lang="en-US"/>
          </a:p>
        </p:txBody>
      </p:sp>
    </p:spTree>
    <p:extLst>
      <p:ext uri="{BB962C8B-B14F-4D97-AF65-F5344CB8AC3E}">
        <p14:creationId xmlns:p14="http://schemas.microsoft.com/office/powerpoint/2010/main" val="379372682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4921804-78CF-6D43-92C3-B2D314DB9A76}" type="slidenum">
              <a:rPr lang="en-US"/>
              <a:pPr>
                <a:defRPr/>
              </a:pPr>
              <a:t>‹#›</a:t>
            </a:fld>
            <a:endParaRPr lang="en-US"/>
          </a:p>
        </p:txBody>
      </p:sp>
    </p:spTree>
    <p:extLst>
      <p:ext uri="{BB962C8B-B14F-4D97-AF65-F5344CB8AC3E}">
        <p14:creationId xmlns:p14="http://schemas.microsoft.com/office/powerpoint/2010/main" val="393473723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24650E6D-50D7-C24E-9428-D82210AA6F9D}" type="slidenum">
              <a:rPr lang="en-US"/>
              <a:pPr>
                <a:defRPr/>
              </a:pPr>
              <a:t>‹#›</a:t>
            </a:fld>
            <a:endParaRPr lang="en-US"/>
          </a:p>
        </p:txBody>
      </p:sp>
    </p:spTree>
    <p:extLst>
      <p:ext uri="{BB962C8B-B14F-4D97-AF65-F5344CB8AC3E}">
        <p14:creationId xmlns:p14="http://schemas.microsoft.com/office/powerpoint/2010/main" val="101523374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402829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35516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43593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445795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01746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90876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365381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137901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8395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49999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03075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90058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507042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487580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41840171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6518095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496752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71536833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1564387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1959243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9824459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32124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7443167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868307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6603656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6702345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0702159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5175191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22902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7189350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9373983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498392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710392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9428852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209752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542367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4459882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428651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70834236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52854441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118558921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313315887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329868405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5033331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29314859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385461341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42758946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6371684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281004259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324261022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345989871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14465826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2001149644"/>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3184913056"/>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1005912497"/>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2093408859"/>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040539751"/>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2442419729"/>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1354534704"/>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885206720"/>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6031127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163449869"/>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3480921446"/>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592591413"/>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559560388"/>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123810234"/>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3831428442"/>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2156997617"/>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3520310651"/>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234807692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136186266"/>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779250711"/>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2355039218"/>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2896300121"/>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3651629128"/>
      </p:ext>
    </p:extLst>
  </p:cSld>
  <p:clrMapOvr>
    <a:masterClrMapping/>
  </p:clrMapOvr>
  <p:transition spd="med">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F2125937-DCBF-0348-AEB0-0F51C5C439B6}" type="slidenum">
              <a:rPr lang="en-US" smtClean="0"/>
              <a:pPr>
                <a:defRPr/>
              </a:pPr>
              <a:t>‹#›</a:t>
            </a:fld>
            <a:endParaRPr lang="en-US" dirty="0"/>
          </a:p>
        </p:txBody>
      </p:sp>
    </p:spTree>
    <p:extLst>
      <p:ext uri="{BB962C8B-B14F-4D97-AF65-F5344CB8AC3E}">
        <p14:creationId xmlns:p14="http://schemas.microsoft.com/office/powerpoint/2010/main" val="35302907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53B11182-8B02-6440-9BB9-6C72B1938B36}" type="slidenum">
              <a:rPr lang="en-US" smtClean="0"/>
              <a:pPr>
                <a:defRPr/>
              </a:pPr>
              <a:t>‹#›</a:t>
            </a:fld>
            <a:endParaRPr lang="en-US" dirty="0"/>
          </a:p>
        </p:txBody>
      </p:sp>
    </p:spTree>
    <p:extLst>
      <p:ext uri="{BB962C8B-B14F-4D97-AF65-F5344CB8AC3E}">
        <p14:creationId xmlns:p14="http://schemas.microsoft.com/office/powerpoint/2010/main" val="21635383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3D3B753-368B-C045-93EA-1132E1C431DC}" type="slidenum">
              <a:rPr lang="en-US" smtClean="0"/>
              <a:pPr>
                <a:defRPr/>
              </a:pPr>
              <a:t>‹#›</a:t>
            </a:fld>
            <a:endParaRPr lang="en-US" dirty="0"/>
          </a:p>
        </p:txBody>
      </p:sp>
    </p:spTree>
    <p:extLst>
      <p:ext uri="{BB962C8B-B14F-4D97-AF65-F5344CB8AC3E}">
        <p14:creationId xmlns:p14="http://schemas.microsoft.com/office/powerpoint/2010/main" val="28360324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E4F8B845-37C2-C94B-8B78-32311B02C95D}" type="slidenum">
              <a:rPr lang="en-US" smtClean="0"/>
              <a:pPr>
                <a:defRPr/>
              </a:pPr>
              <a:t>‹#›</a:t>
            </a:fld>
            <a:endParaRPr lang="en-US" dirty="0"/>
          </a:p>
        </p:txBody>
      </p:sp>
    </p:spTree>
    <p:extLst>
      <p:ext uri="{BB962C8B-B14F-4D97-AF65-F5344CB8AC3E}">
        <p14:creationId xmlns:p14="http://schemas.microsoft.com/office/powerpoint/2010/main" val="312456302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BA03101E-A1D0-AE41-9AC3-976D9AB55545}" type="slidenum">
              <a:rPr lang="en-US" smtClean="0"/>
              <a:pPr>
                <a:defRPr/>
              </a:pPr>
              <a:t>‹#›</a:t>
            </a:fld>
            <a:endParaRPr lang="en-US" dirty="0"/>
          </a:p>
        </p:txBody>
      </p:sp>
    </p:spTree>
    <p:extLst>
      <p:ext uri="{BB962C8B-B14F-4D97-AF65-F5344CB8AC3E}">
        <p14:creationId xmlns:p14="http://schemas.microsoft.com/office/powerpoint/2010/main" val="339811892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8D93E8DE-1A34-084F-B871-6E8707DF1AA5}" type="slidenum">
              <a:rPr lang="en-US" smtClean="0"/>
              <a:pPr>
                <a:defRPr/>
              </a:pPr>
              <a:t>‹#›</a:t>
            </a:fld>
            <a:endParaRPr lang="en-US" dirty="0"/>
          </a:p>
        </p:txBody>
      </p:sp>
    </p:spTree>
    <p:extLst>
      <p:ext uri="{BB962C8B-B14F-4D97-AF65-F5344CB8AC3E}">
        <p14:creationId xmlns:p14="http://schemas.microsoft.com/office/powerpoint/2010/main" val="7460326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0E8D479-5292-D845-AC08-FE623D762E74}" type="slidenum">
              <a:rPr lang="en-US" smtClean="0"/>
              <a:pPr>
                <a:defRPr/>
              </a:pPr>
              <a:t>‹#›</a:t>
            </a:fld>
            <a:endParaRPr lang="en-US" dirty="0"/>
          </a:p>
        </p:txBody>
      </p:sp>
    </p:spTree>
    <p:extLst>
      <p:ext uri="{BB962C8B-B14F-4D97-AF65-F5344CB8AC3E}">
        <p14:creationId xmlns:p14="http://schemas.microsoft.com/office/powerpoint/2010/main" val="34578656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683C71E-FE04-4A40-8D90-2B75329A5BCB}" type="slidenum">
              <a:rPr lang="en-US" smtClean="0"/>
              <a:pPr>
                <a:defRPr/>
              </a:pPr>
              <a:t>‹#›</a:t>
            </a:fld>
            <a:endParaRPr lang="en-US" dirty="0"/>
          </a:p>
        </p:txBody>
      </p:sp>
    </p:spTree>
    <p:extLst>
      <p:ext uri="{BB962C8B-B14F-4D97-AF65-F5344CB8AC3E}">
        <p14:creationId xmlns:p14="http://schemas.microsoft.com/office/powerpoint/2010/main" val="6275556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6F5E8799-609D-474D-8B6E-10366EC98F5F}" type="slidenum">
              <a:rPr lang="en-US" smtClean="0"/>
              <a:pPr>
                <a:defRPr/>
              </a:pPr>
              <a:t>‹#›</a:t>
            </a:fld>
            <a:endParaRPr lang="en-US" dirty="0"/>
          </a:p>
        </p:txBody>
      </p:sp>
    </p:spTree>
    <p:extLst>
      <p:ext uri="{BB962C8B-B14F-4D97-AF65-F5344CB8AC3E}">
        <p14:creationId xmlns:p14="http://schemas.microsoft.com/office/powerpoint/2010/main" val="30040881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73A625EA-DCF0-A14A-BE2E-9E75601315C0}" type="slidenum">
              <a:rPr lang="en-US" smtClean="0"/>
              <a:pPr>
                <a:defRPr/>
              </a:pPr>
              <a:t>‹#›</a:t>
            </a:fld>
            <a:endParaRPr lang="en-US" dirty="0"/>
          </a:p>
        </p:txBody>
      </p:sp>
    </p:spTree>
    <p:extLst>
      <p:ext uri="{BB962C8B-B14F-4D97-AF65-F5344CB8AC3E}">
        <p14:creationId xmlns:p14="http://schemas.microsoft.com/office/powerpoint/2010/main" val="46975599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C353E4CC-9FE2-BD42-B03D-D76567137921}" type="slidenum">
              <a:rPr lang="en-US" smtClean="0"/>
              <a:pPr>
                <a:defRPr/>
              </a:pPr>
              <a:t>‹#›</a:t>
            </a:fld>
            <a:endParaRPr lang="en-US" dirty="0"/>
          </a:p>
        </p:txBody>
      </p:sp>
    </p:spTree>
    <p:extLst>
      <p:ext uri="{BB962C8B-B14F-4D97-AF65-F5344CB8AC3E}">
        <p14:creationId xmlns:p14="http://schemas.microsoft.com/office/powerpoint/2010/main" val="16244711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22985027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2348633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42522337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419409432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4254816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5560785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28661244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2021465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5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image" Target="NUL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theme" Target="../theme/theme17.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18.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19.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NUL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theme" Target="../theme/theme20.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23.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6.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8.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NUL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29.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NUL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NUL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NUL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1.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slideLayout" Target="../slideLayouts/slideLayout352.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slideLayout" Target="../slideLayouts/slideLayout35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0.xml"/><Relationship Id="rId13" Type="http://schemas.openxmlformats.org/officeDocument/2006/relationships/theme" Target="../theme/theme33.xml"/><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slideLayout" Target="../slideLayouts/slideLayout364.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4.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image" Target="../media/image1.jpeg"/><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35.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6.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image" Target="../media/image3.jpeg"/><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37.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image" Target="../media/image4.jpeg"/><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0.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image" Target="../media/image6.jpeg"/><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1.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image" Target="../media/image6.jpeg"/><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2.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image" Target="../media/image6.jpeg"/><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3.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image" Target="../media/image6.jpeg"/><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4.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image" Target="../media/image6.jpeg"/><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5.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6.jpe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slideLayout" Target="../slideLayouts/slideLayout523.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49.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2.xml"/><Relationship Id="rId13" Type="http://schemas.openxmlformats.org/officeDocument/2006/relationships/slideLayout" Target="../slideLayouts/slideLayout547.xml"/><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slideLayout" Target="../slideLayouts/slideLayout546.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5.xml"/><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6.xml"/><Relationship Id="rId13" Type="http://schemas.openxmlformats.org/officeDocument/2006/relationships/slideLayout" Target="../slideLayouts/slideLayout571.xml"/><Relationship Id="rId18" Type="http://schemas.openxmlformats.org/officeDocument/2006/relationships/image" Target="../media/image8.png"/><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slideLayout" Target="../slideLayouts/slideLayout570.xml"/><Relationship Id="rId17" Type="http://schemas.openxmlformats.org/officeDocument/2006/relationships/image" Target="../media/image7.png"/><Relationship Id="rId2" Type="http://schemas.openxmlformats.org/officeDocument/2006/relationships/slideLayout" Target="../slideLayouts/slideLayout560.xml"/><Relationship Id="rId16" Type="http://schemas.openxmlformats.org/officeDocument/2006/relationships/theme" Target="../theme/theme52.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5" Type="http://schemas.openxmlformats.org/officeDocument/2006/relationships/slideLayout" Target="../slideLayouts/slideLayout573.xml"/><Relationship Id="rId10" Type="http://schemas.openxmlformats.org/officeDocument/2006/relationships/slideLayout" Target="../slideLayouts/slideLayout568.xml"/><Relationship Id="rId19" Type="http://schemas.openxmlformats.org/officeDocument/2006/relationships/image" Target="../media/image9.png"/><Relationship Id="rId4" Type="http://schemas.openxmlformats.org/officeDocument/2006/relationships/slideLayout" Target="../slideLayouts/slideLayout562.xml"/><Relationship Id="rId9" Type="http://schemas.openxmlformats.org/officeDocument/2006/relationships/slideLayout" Target="../slideLayouts/slideLayout567.xml"/><Relationship Id="rId14" Type="http://schemas.openxmlformats.org/officeDocument/2006/relationships/slideLayout" Target="../slideLayouts/slideLayout57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theme" Target="../theme/theme6.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NUL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590457447"/>
      </p:ext>
    </p:extLst>
  </p:cSld>
  <p:clrMap bg1="dk2" tx1="lt1" bg2="dk1" tx2="lt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555934998"/>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1189154"/>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977117616"/>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219018746"/>
      </p:ext>
    </p:extLst>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36678733"/>
      </p:ext>
    </p:extLst>
  </p:cSld>
  <p:clrMap bg1="lt1" tx1="dk1" bg2="lt2" tx2="dk2" accent1="accent1" accent2="accent2" accent3="accent3" accent4="accent4" accent5="accent5" accent6="accent6" hlink="hlink" folHlink="folHlink"/>
  <p:sldLayoutIdLst>
    <p:sldLayoutId id="2147483955"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10033515"/>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 id="2147484056"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1926411433"/>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E96FFD9D-FB4A-5F4E-86CA-E1E188EF93FA}" type="slidenum">
              <a:rPr lang="en-US" smtClean="0">
                <a:solidFill>
                  <a:srgbClr val="000000"/>
                </a:solidFill>
                <a:ea typeface="ＭＳ Ｐゴシック" charset="0"/>
                <a:cs typeface="ＭＳ Ｐゴシック" charset="0"/>
              </a:rPr>
              <a:pPr defTabSz="914400" fontAlgn="base">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27744914"/>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10/4/24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659239527"/>
      </p:ext>
    </p:extLst>
  </p:cSld>
  <p:clrMap bg1="lt1" tx1="dk1" bg2="lt2" tx2="dk2" accent1="accent1" accent2="accent2" accent3="accent3" accent4="accent4" accent5="accent5" accent6="accent6" hlink="hlink" folHlink="folHlink"/>
  <p:sldLayoutIdLst>
    <p:sldLayoutId id="2147484110" r:id="rId1"/>
    <p:sldLayoutId id="2147484111" r:id="rId2"/>
    <p:sldLayoutId id="2147484112" r:id="rId3"/>
    <p:sldLayoutId id="2147484113" r:id="rId4"/>
    <p:sldLayoutId id="2147484114" r:id="rId5"/>
    <p:sldLayoutId id="2147484115" r:id="rId6"/>
    <p:sldLayoutId id="2147484116" r:id="rId7"/>
    <p:sldLayoutId id="2147484117" r:id="rId8"/>
    <p:sldLayoutId id="2147484118" r:id="rId9"/>
    <p:sldLayoutId id="2147484119" r:id="rId10"/>
    <p:sldLayoutId id="214748412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04/10/2024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2033127939"/>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644970980"/>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42359734"/>
      </p:ext>
    </p:extLst>
  </p:cSld>
  <p:clrMap bg1="lt1" tx1="dk1" bg2="lt2" tx2="dk2" accent1="accent1" accent2="accent2" accent3="accent3" accent4="accent4" accent5="accent5" accent6="accent6" hlink="hlink" folHlink="folHlink"/>
  <p:sldLayoutIdLst>
    <p:sldLayoutId id="2147484219" r:id="rId1"/>
    <p:sldLayoutId id="2147484220" r:id="rId2"/>
    <p:sldLayoutId id="2147484221" r:id="rId3"/>
    <p:sldLayoutId id="2147484222" r:id="rId4"/>
    <p:sldLayoutId id="2147484223" r:id="rId5"/>
    <p:sldLayoutId id="2147484224" r:id="rId6"/>
    <p:sldLayoutId id="2147484225" r:id="rId7"/>
    <p:sldLayoutId id="2147484226" r:id="rId8"/>
    <p:sldLayoutId id="2147484227" r:id="rId9"/>
    <p:sldLayoutId id="2147484228" r:id="rId10"/>
    <p:sldLayoutId id="2147484229" r:id="rId11"/>
    <p:sldLayoutId id="2147484230" r:id="rId12"/>
    <p:sldLayoutId id="214748423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306243009"/>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583667"/>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093590331"/>
      </p:ext>
    </p:extLst>
  </p:cSld>
  <p:clrMap bg1="dk2" tx1="lt1" bg2="dk1" tx2="lt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6013944"/>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66900099"/>
      </p:ext>
    </p:extLst>
  </p:cSld>
  <p:clrMap bg1="lt1" tx1="dk1" bg2="lt2" tx2="dk2" accent1="accent1" accent2="accent2" accent3="accent3" accent4="accent4" accent5="accent5" accent6="accent6" hlink="hlink" folHlink="folHlink"/>
  <p:sldLayoutIdLst>
    <p:sldLayoutId id="2147484334" r:id="rId1"/>
    <p:sldLayoutId id="2147484335" r:id="rId2"/>
    <p:sldLayoutId id="2147484336" r:id="rId3"/>
    <p:sldLayoutId id="2147484337" r:id="rId4"/>
    <p:sldLayoutId id="2147484338" r:id="rId5"/>
    <p:sldLayoutId id="2147484339" r:id="rId6"/>
    <p:sldLayoutId id="2147484340" r:id="rId7"/>
    <p:sldLayoutId id="2147484341" r:id="rId8"/>
    <p:sldLayoutId id="2147484342" r:id="rId9"/>
    <p:sldLayoutId id="2147484343" r:id="rId10"/>
    <p:sldLayoutId id="21474843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420531719"/>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70615308"/>
      </p:ext>
    </p:extLst>
  </p:cSld>
  <p:clrMap bg1="lt1" tx1="dk1" bg2="lt2" tx2="dk2" accent1="accent1" accent2="accent2" accent3="accent3" accent4="accent4" accent5="accent5" accent6="accent6" hlink="hlink" folHlink="folHlink"/>
  <p:sldLayoutIdLst>
    <p:sldLayoutId id="214748436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104682130"/>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880553571"/>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082835598"/>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596835329"/>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95061447"/>
      </p:ext>
    </p:extLst>
  </p:cSld>
  <p:clrMap bg1="lt1" tx1="dk1" bg2="lt2" tx2="dk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a:defRPr/>
            </a:pPr>
            <a:fld id="{BD4E5AF0-C059-1C48-A548-A953B6C6CC2A}" type="slidenum">
              <a:rPr lang="en-US"/>
              <a:pPr>
                <a:defRPr/>
              </a:pPr>
              <a:t>‹#›</a:t>
            </a:fld>
            <a:endParaRPr lang="en-US"/>
          </a:p>
        </p:txBody>
      </p:sp>
    </p:spTree>
    <p:extLst>
      <p:ext uri="{BB962C8B-B14F-4D97-AF65-F5344CB8AC3E}">
        <p14:creationId xmlns:p14="http://schemas.microsoft.com/office/powerpoint/2010/main" val="3712595446"/>
      </p:ext>
    </p:extLst>
  </p:cSld>
  <p:clrMap bg1="lt1" tx1="dk1" bg2="lt2" tx2="dk2" accent1="accent1" accent2="accent2" accent3="accent3" accent4="accent4" accent5="accent5" accent6="accent6" hlink="hlink" folHlink="folHlink"/>
  <p:sldLayoutIdLst>
    <p:sldLayoutId id="2147484434" r:id="rId1"/>
    <p:sldLayoutId id="2147484435" r:id="rId2"/>
    <p:sldLayoutId id="2147484436" r:id="rId3"/>
    <p:sldLayoutId id="2147484437" r:id="rId4"/>
    <p:sldLayoutId id="2147484438" r:id="rId5"/>
    <p:sldLayoutId id="2147484439" r:id="rId6"/>
    <p:sldLayoutId id="2147484440" r:id="rId7"/>
    <p:sldLayoutId id="2147484441" r:id="rId8"/>
    <p:sldLayoutId id="2147484442" r:id="rId9"/>
    <p:sldLayoutId id="2147484443" r:id="rId10"/>
    <p:sldLayoutId id="214748444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dirty="0"/>
              <a:t>Click to edit Master title style</a:t>
            </a:r>
          </a:p>
        </p:txBody>
      </p:sp>
      <p:sp>
        <p:nvSpPr>
          <p:cNvPr id="169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latin typeface="Times New Roman" charset="0"/>
                <a:cs typeface="Times New Roman" charset="0"/>
              </a:defRPr>
            </a:lvl1pPr>
          </a:lstStyle>
          <a:p>
            <a:pPr>
              <a:defRPr/>
            </a:pPr>
            <a:fld id="{D1C6FC1C-0821-014B-8F76-960ED23D3AD7}" type="slidenum">
              <a:rPr lang="en-US"/>
              <a:pPr>
                <a:defRPr/>
              </a:pPr>
              <a:t>‹#›</a:t>
            </a:fld>
            <a:endParaRPr lang="en-US"/>
          </a:p>
        </p:txBody>
      </p:sp>
    </p:spTree>
    <p:extLst>
      <p:ext uri="{BB962C8B-B14F-4D97-AF65-F5344CB8AC3E}">
        <p14:creationId xmlns:p14="http://schemas.microsoft.com/office/powerpoint/2010/main" val="4228029204"/>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1363" indent="-284163"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1413" indent="-227013"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5986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58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BB66708-CD6B-234D-81D6-1E6719A931B2}" type="slidenum">
              <a:rPr lang="en-US"/>
              <a:pPr>
                <a:defRPr/>
              </a:pPr>
              <a:t>‹#›</a:t>
            </a:fld>
            <a:endParaRPr lang="en-US"/>
          </a:p>
        </p:txBody>
      </p:sp>
    </p:spTree>
    <p:extLst>
      <p:ext uri="{BB962C8B-B14F-4D97-AF65-F5344CB8AC3E}">
        <p14:creationId xmlns:p14="http://schemas.microsoft.com/office/powerpoint/2010/main" val="1267206278"/>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 id="2147484481" r:id="rId12"/>
    <p:sldLayoutId id="214748448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6558781"/>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602287594"/>
      </p:ext>
    </p:extLst>
  </p:cSld>
  <p:clrMap bg1="lt1" tx1="dk1" bg2="lt2" tx2="dk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 id="2147484506" r:id="rId11"/>
    <p:sldLayoutId id="2147484507" r:id="rId12"/>
    <p:sldLayoutId id="21474845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2085369634"/>
      </p:ext>
    </p:extLst>
  </p:cSld>
  <p:clrMap bg1="lt1" tx1="dk1" bg2="lt2" tx2="dk2" accent1="accent1" accent2="accent2" accent3="accent3" accent4="accent4" accent5="accent5" accent6="accent6" hlink="hlink" folHlink="folHlink"/>
  <p:sldLayoutIdLst>
    <p:sldLayoutId id="2147484510" r:id="rId1"/>
    <p:sldLayoutId id="2147484511" r:id="rId2"/>
    <p:sldLayoutId id="2147484512" r:id="rId3"/>
    <p:sldLayoutId id="2147484513" r:id="rId4"/>
    <p:sldLayoutId id="2147484514" r:id="rId5"/>
    <p:sldLayoutId id="2147484515" r:id="rId6"/>
    <p:sldLayoutId id="2147484516" r:id="rId7"/>
    <p:sldLayoutId id="2147484517" r:id="rId8"/>
    <p:sldLayoutId id="2147484518" r:id="rId9"/>
    <p:sldLayoutId id="2147484519" r:id="rId10"/>
    <p:sldLayoutId id="2147484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10690681"/>
      </p:ext>
    </p:extLst>
  </p:cSld>
  <p:clrMap bg1="dk2" tx1="lt1" bg2="dk1" tx2="lt2" accent1="accent1" accent2="accent2" accent3="accent3" accent4="accent4" accent5="accent5" accent6="accent6" hlink="hlink" folHlink="folHlink"/>
  <p:sldLayoutIdLst>
    <p:sldLayoutId id="2147484522" r:id="rId1"/>
    <p:sldLayoutId id="2147484523" r:id="rId2"/>
    <p:sldLayoutId id="2147484524" r:id="rId3"/>
    <p:sldLayoutId id="2147484525" r:id="rId4"/>
    <p:sldLayoutId id="2147484526" r:id="rId5"/>
    <p:sldLayoutId id="2147484527" r:id="rId6"/>
    <p:sldLayoutId id="2147484528" r:id="rId7"/>
    <p:sldLayoutId id="2147484529" r:id="rId8"/>
    <p:sldLayoutId id="2147484530" r:id="rId9"/>
    <p:sldLayoutId id="2147484531" r:id="rId10"/>
    <p:sldLayoutId id="2147484532" r:id="rId11"/>
    <p:sldLayoutId id="2147484533" r:id="rId12"/>
    <p:sldLayoutId id="2147484534" r:id="rId13"/>
    <p:sldLayoutId id="2147484535" r:id="rId14"/>
    <p:sldLayoutId id="2147484536"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7146660"/>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09"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9"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34895302"/>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smtClean="0"/>
              <a:pPr fontAlgn="base">
                <a:spcBef>
                  <a:spcPct val="0"/>
                </a:spcBef>
                <a:spcAft>
                  <a:spcPct val="0"/>
                </a:spcAft>
                <a:defRPr/>
              </a:pPr>
              <a:t>‹#›</a:t>
            </a:fld>
            <a:endParaRPr lang="en-US" dirty="0"/>
          </a:p>
        </p:txBody>
      </p:sp>
    </p:spTree>
    <p:extLst>
      <p:ext uri="{BB962C8B-B14F-4D97-AF65-F5344CB8AC3E}">
        <p14:creationId xmlns:p14="http://schemas.microsoft.com/office/powerpoint/2010/main" val="3678075248"/>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376174652"/>
      </p:ext>
    </p:extLst>
  </p:cSld>
  <p:clrMap bg1="dk2" tx1="lt1" bg2="dk1" tx2="lt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1.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48.xml"/><Relationship Id="rId1" Type="http://schemas.openxmlformats.org/officeDocument/2006/relationships/themeOverride" Target="../theme/themeOverride6.xml"/><Relationship Id="rId4" Type="http://schemas.openxmlformats.org/officeDocument/2006/relationships/image" Target="../media/image66.png"/></Relationships>
</file>

<file path=ppt/slides/_rels/slide10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11.xml"/></Relationships>
</file>

<file path=ppt/slides/_rels/slide10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9.xml"/><Relationship Id="rId1" Type="http://schemas.openxmlformats.org/officeDocument/2006/relationships/slideLayout" Target="../slideLayouts/slideLayout212.xml"/></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68.xml"/></Relationships>
</file>

<file path=ppt/slides/_rels/slide11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90.xml"/><Relationship Id="rId1" Type="http://schemas.openxmlformats.org/officeDocument/2006/relationships/slideLayout" Target="../slideLayouts/slideLayout211.xml"/></Relationships>
</file>

<file path=ppt/slides/_rels/slide1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94.xml"/><Relationship Id="rId1" Type="http://schemas.openxmlformats.org/officeDocument/2006/relationships/slideLayout" Target="../slideLayouts/slideLayout47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1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95.xml"/><Relationship Id="rId1" Type="http://schemas.openxmlformats.org/officeDocument/2006/relationships/slideLayout" Target="../slideLayouts/slideLayout26.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48.xml"/><Relationship Id="rId1" Type="http://schemas.openxmlformats.org/officeDocument/2006/relationships/themeOverride" Target="../theme/themeOverride7.xml"/><Relationship Id="rId4" Type="http://schemas.openxmlformats.org/officeDocument/2006/relationships/image" Target="../media/image74.png"/></Relationships>
</file>

<file path=ppt/slides/_rels/slide11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97.xml"/><Relationship Id="rId1" Type="http://schemas.openxmlformats.org/officeDocument/2006/relationships/slideLayout" Target="../slideLayouts/slideLayout42.xml"/></Relationships>
</file>

<file path=ppt/slides/_rels/slide11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8.xml"/><Relationship Id="rId1" Type="http://schemas.openxmlformats.org/officeDocument/2006/relationships/slideLayout" Target="../slideLayouts/slideLayout457.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99.xml"/><Relationship Id="rId1" Type="http://schemas.openxmlformats.org/officeDocument/2006/relationships/slideLayout" Target="../slideLayouts/slideLayout457.xml"/><Relationship Id="rId4" Type="http://schemas.openxmlformats.org/officeDocument/2006/relationships/image" Target="../media/image77.jpeg"/></Relationships>
</file>

<file path=ppt/slides/_rels/slide12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0.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12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1.xml"/><Relationship Id="rId1" Type="http://schemas.openxmlformats.org/officeDocument/2006/relationships/slideLayout" Target="../slideLayouts/slideLayout42.xml"/></Relationships>
</file>

<file path=ppt/slides/_rels/slide123.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47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02.xml"/><Relationship Id="rId1" Type="http://schemas.openxmlformats.org/officeDocument/2006/relationships/slideLayout" Target="../slideLayouts/slideLayout4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04.xml"/><Relationship Id="rId1" Type="http://schemas.openxmlformats.org/officeDocument/2006/relationships/slideLayout" Target="../slideLayouts/slideLayout47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23.xml"/></Relationships>
</file>

<file path=ppt/slides/_rels/slide13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07.xml"/><Relationship Id="rId1" Type="http://schemas.openxmlformats.org/officeDocument/2006/relationships/slideLayout" Target="../slideLayouts/slideLayout37.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439.xml"/><Relationship Id="rId1" Type="http://schemas.openxmlformats.org/officeDocument/2006/relationships/themeOverride" Target="../theme/themeOverride8.xml"/><Relationship Id="rId5" Type="http://schemas.openxmlformats.org/officeDocument/2006/relationships/image" Target="../media/image82.jpeg"/><Relationship Id="rId4" Type="http://schemas.openxmlformats.org/officeDocument/2006/relationships/image" Target="../media/image6.jpeg"/></Relationships>
</file>

<file path=ppt/slides/_rels/slide13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09.xml"/><Relationship Id="rId1" Type="http://schemas.openxmlformats.org/officeDocument/2006/relationships/slideLayout" Target="../slideLayouts/slideLayout19.xml"/></Relationships>
</file>

<file path=ppt/slides/_rels/slide13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10.xml"/><Relationship Id="rId1" Type="http://schemas.openxmlformats.org/officeDocument/2006/relationships/slideLayout" Target="../slideLayouts/slideLayout93.xml"/></Relationships>
</file>

<file path=ppt/slides/_rels/slide13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11.xml"/><Relationship Id="rId1" Type="http://schemas.openxmlformats.org/officeDocument/2006/relationships/slideLayout" Target="../slideLayouts/slideLayout404.xml"/></Relationships>
</file>

<file path=ppt/slides/_rels/slide13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12.xml"/><Relationship Id="rId1" Type="http://schemas.openxmlformats.org/officeDocument/2006/relationships/slideLayout" Target="../slideLayouts/slideLayout40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09.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14.xml"/><Relationship Id="rId1" Type="http://schemas.openxmlformats.org/officeDocument/2006/relationships/slideLayout" Target="../slideLayouts/slideLayout15.xml"/></Relationships>
</file>

<file path=ppt/slides/_rels/slide14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5.xml"/><Relationship Id="rId1" Type="http://schemas.openxmlformats.org/officeDocument/2006/relationships/slideLayout" Target="../slideLayouts/slideLayout37.xml"/></Relationships>
</file>

<file path=ppt/slides/_rels/slide14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16.xml"/><Relationship Id="rId1" Type="http://schemas.openxmlformats.org/officeDocument/2006/relationships/slideLayout" Target="../slideLayouts/slideLayout37.xml"/></Relationships>
</file>

<file path=ppt/slides/_rels/slide143.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91.jpeg"/><Relationship Id="rId18" Type="http://schemas.openxmlformats.org/officeDocument/2006/relationships/image" Target="../media/image96.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90.jpeg"/><Relationship Id="rId17" Type="http://schemas.openxmlformats.org/officeDocument/2006/relationships/image" Target="../media/image95.jpeg"/><Relationship Id="rId2" Type="http://schemas.openxmlformats.org/officeDocument/2006/relationships/tags" Target="../tags/tag2.xml"/><Relationship Id="rId16" Type="http://schemas.openxmlformats.org/officeDocument/2006/relationships/image" Target="../media/image94.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89.jpeg"/><Relationship Id="rId5" Type="http://schemas.openxmlformats.org/officeDocument/2006/relationships/tags" Target="../tags/tag5.xml"/><Relationship Id="rId15" Type="http://schemas.openxmlformats.org/officeDocument/2006/relationships/image" Target="../media/image93.jpeg"/><Relationship Id="rId10" Type="http://schemas.openxmlformats.org/officeDocument/2006/relationships/notesSlide" Target="../notesSlides/notesSlide117.xml"/><Relationship Id="rId4" Type="http://schemas.openxmlformats.org/officeDocument/2006/relationships/tags" Target="../tags/tag4.xml"/><Relationship Id="rId9" Type="http://schemas.openxmlformats.org/officeDocument/2006/relationships/slideLayout" Target="../slideLayouts/slideLayout120.xml"/><Relationship Id="rId14" Type="http://schemas.openxmlformats.org/officeDocument/2006/relationships/image" Target="../media/image92.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21.xml"/><Relationship Id="rId1" Type="http://schemas.openxmlformats.org/officeDocument/2006/relationships/slideLayout" Target="../slideLayouts/slideLayout1.xml"/><Relationship Id="rId4" Type="http://schemas.openxmlformats.org/officeDocument/2006/relationships/image" Target="../media/image101.png"/></Relationships>
</file>

<file path=ppt/slides/_rels/slide14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554.xml"/></Relationships>
</file>

<file path=ppt/slides/_rels/slide15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30.xml"/><Relationship Id="rId1" Type="http://schemas.openxmlformats.org/officeDocument/2006/relationships/slideLayout" Target="../slideLayouts/slideLayout47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5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31.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42.xml"/></Relationships>
</file>

<file path=ppt/slides/_rels/slide1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3.xml"/><Relationship Id="rId1" Type="http://schemas.openxmlformats.org/officeDocument/2006/relationships/slideLayout" Target="../slideLayouts/slideLayout42.xml"/></Relationships>
</file>

<file path=ppt/slides/_rels/slide16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34.xml"/><Relationship Id="rId1" Type="http://schemas.openxmlformats.org/officeDocument/2006/relationships/slideLayout" Target="../slideLayouts/slideLayout131.xml"/></Relationships>
</file>

<file path=ppt/slides/_rels/slide1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slideLayout" Target="../slideLayouts/slideLayout2.xml"/><Relationship Id="rId1" Type="http://schemas.openxmlformats.org/officeDocument/2006/relationships/themeOverride" Target="../theme/themeOverride9.xml"/></Relationships>
</file>

<file path=ppt/slides/_rels/slide164.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138.xml"/></Relationships>
</file>

<file path=ppt/slides/_rels/slide16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5.xml"/><Relationship Id="rId1" Type="http://schemas.openxmlformats.org/officeDocument/2006/relationships/slideLayout" Target="../slideLayouts/slideLayout3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36.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37.xml"/><Relationship Id="rId1" Type="http://schemas.openxmlformats.org/officeDocument/2006/relationships/slideLayout" Target="../slideLayouts/slideLayout36.xml"/></Relationships>
</file>

<file path=ppt/slides/_rels/slide16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8.xml"/><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9.xml"/><Relationship Id="rId1" Type="http://schemas.openxmlformats.org/officeDocument/2006/relationships/slideLayout" Target="../slideLayouts/slideLayout154.xml"/></Relationships>
</file>

<file path=ppt/slides/_rels/slide17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40.xml"/><Relationship Id="rId1" Type="http://schemas.openxmlformats.org/officeDocument/2006/relationships/slideLayout" Target="../slideLayouts/slideLayout23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41.xml"/><Relationship Id="rId1" Type="http://schemas.openxmlformats.org/officeDocument/2006/relationships/slideLayout" Target="../slideLayouts/slideLayout42.xml"/><Relationship Id="rId4" Type="http://schemas.openxmlformats.org/officeDocument/2006/relationships/image" Target="../media/image113.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42.xml"/><Relationship Id="rId1" Type="http://schemas.openxmlformats.org/officeDocument/2006/relationships/slideLayout" Target="../slideLayouts/slideLayout42.xml"/></Relationships>
</file>

<file path=ppt/slides/_rels/slide17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43.xml"/><Relationship Id="rId1" Type="http://schemas.openxmlformats.org/officeDocument/2006/relationships/slideLayout" Target="../slideLayouts/slideLayout4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4.xml"/><Relationship Id="rId1" Type="http://schemas.openxmlformats.org/officeDocument/2006/relationships/slideLayout" Target="../slideLayouts/slideLayout472.xml"/></Relationships>
</file>

<file path=ppt/slides/_rels/slide17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45.xml"/><Relationship Id="rId1" Type="http://schemas.openxmlformats.org/officeDocument/2006/relationships/slideLayout" Target="../slideLayouts/slideLayout42.xml"/><Relationship Id="rId4" Type="http://schemas.openxmlformats.org/officeDocument/2006/relationships/image" Target="../media/image40.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6.xml"/><Relationship Id="rId1" Type="http://schemas.openxmlformats.org/officeDocument/2006/relationships/slideLayout" Target="../slideLayouts/slideLayout42.xml"/></Relationships>
</file>

<file path=ppt/slides/_rels/slide18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47.xml"/><Relationship Id="rId1" Type="http://schemas.openxmlformats.org/officeDocument/2006/relationships/slideLayout" Target="../slideLayouts/slideLayout42.xml"/></Relationships>
</file>

<file path=ppt/slides/_rels/slide18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8.xml"/><Relationship Id="rId1" Type="http://schemas.openxmlformats.org/officeDocument/2006/relationships/slideLayout" Target="../slideLayouts/slideLayout36.xml"/></Relationships>
</file>

<file path=ppt/slides/_rels/slide18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9.xml"/><Relationship Id="rId1" Type="http://schemas.openxmlformats.org/officeDocument/2006/relationships/slideLayout" Target="../slideLayouts/slideLayout42.xml"/></Relationships>
</file>

<file path=ppt/slides/_rels/slide18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50.xml"/><Relationship Id="rId1" Type="http://schemas.openxmlformats.org/officeDocument/2006/relationships/slideLayout" Target="../slideLayouts/slideLayout42.xml"/><Relationship Id="rId5" Type="http://schemas.openxmlformats.org/officeDocument/2006/relationships/image" Target="../media/image121.png"/><Relationship Id="rId4" Type="http://schemas.openxmlformats.org/officeDocument/2006/relationships/image" Target="../media/image120.png"/></Relationships>
</file>

<file path=ppt/slides/_rels/slide18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51.xml"/><Relationship Id="rId1" Type="http://schemas.openxmlformats.org/officeDocument/2006/relationships/slideLayout" Target="../slideLayouts/slideLayout42.xml"/></Relationships>
</file>

<file path=ppt/slides/_rels/slide187.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52.xml"/><Relationship Id="rId1" Type="http://schemas.openxmlformats.org/officeDocument/2006/relationships/slideLayout" Target="../slideLayouts/slideLayout359.xml"/></Relationships>
</file>

<file path=ppt/slides/_rels/slide18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3.xml"/><Relationship Id="rId1" Type="http://schemas.openxmlformats.org/officeDocument/2006/relationships/slideLayout" Target="../slideLayouts/slideLayout340.xml"/></Relationships>
</file>

<file path=ppt/slides/_rels/slide18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4.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5.xml"/><Relationship Id="rId1" Type="http://schemas.openxmlformats.org/officeDocument/2006/relationships/slideLayout" Target="../slideLayouts/slideLayout37.xml"/><Relationship Id="rId6" Type="http://schemas.openxmlformats.org/officeDocument/2006/relationships/image" Target="../media/image128.jpeg"/><Relationship Id="rId5" Type="http://schemas.openxmlformats.org/officeDocument/2006/relationships/image" Target="../media/image127.jpeg"/><Relationship Id="rId4" Type="http://schemas.openxmlformats.org/officeDocument/2006/relationships/image" Target="../media/image126.jpeg"/></Relationships>
</file>

<file path=ppt/slides/_rels/slide19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56.xml"/><Relationship Id="rId1" Type="http://schemas.openxmlformats.org/officeDocument/2006/relationships/slideLayout" Target="../slideLayouts/slideLayout42.xml"/></Relationships>
</file>

<file path=ppt/slides/_rels/slide19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7.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58.xml"/><Relationship Id="rId1" Type="http://schemas.openxmlformats.org/officeDocument/2006/relationships/slideLayout" Target="../slideLayouts/slideLayout472.xml"/></Relationships>
</file>

<file path=ppt/slides/_rels/slide1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9.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6.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60.xml"/><Relationship Id="rId1" Type="http://schemas.openxmlformats.org/officeDocument/2006/relationships/slideLayout" Target="../slideLayouts/slideLayout37.xml"/></Relationships>
</file>

<file path=ppt/slides/_rels/slide19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1.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2.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19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63.xml"/><Relationship Id="rId1" Type="http://schemas.openxmlformats.org/officeDocument/2006/relationships/slideLayout" Target="../slideLayouts/slideLayout42.xml"/><Relationship Id="rId4" Type="http://schemas.openxmlformats.org/officeDocument/2006/relationships/image" Target="../media/image132.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64.xml"/><Relationship Id="rId1" Type="http://schemas.openxmlformats.org/officeDocument/2006/relationships/slideLayout" Target="../slideLayouts/slideLayout37.xml"/></Relationships>
</file>

<file path=ppt/slides/_rels/slide20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65.xml"/><Relationship Id="rId1" Type="http://schemas.openxmlformats.org/officeDocument/2006/relationships/slideLayout" Target="../slideLayouts/slideLayout1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4.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66.xml"/><Relationship Id="rId1" Type="http://schemas.openxmlformats.org/officeDocument/2006/relationships/slideLayout" Target="../slideLayouts/slideLayout4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7.xml"/><Relationship Id="rId1" Type="http://schemas.openxmlformats.org/officeDocument/2006/relationships/slideLayout" Target="../slideLayouts/slideLayout37.xml"/><Relationship Id="rId4" Type="http://schemas.openxmlformats.org/officeDocument/2006/relationships/image" Target="../media/image126.jpeg"/></Relationships>
</file>

<file path=ppt/slides/_rels/slide207.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68.xml"/><Relationship Id="rId1" Type="http://schemas.openxmlformats.org/officeDocument/2006/relationships/slideLayout" Target="../slideLayouts/slideLayout42.xml"/></Relationships>
</file>

<file path=ppt/slides/_rels/slide208.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69.xml"/><Relationship Id="rId1" Type="http://schemas.openxmlformats.org/officeDocument/2006/relationships/slideLayout" Target="../slideLayouts/slideLayout37.xml"/><Relationship Id="rId4" Type="http://schemas.openxmlformats.org/officeDocument/2006/relationships/image" Target="../media/image135.png"/></Relationships>
</file>

<file path=ppt/slides/_rels/slide20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0.xml"/><Relationship Id="rId1" Type="http://schemas.openxmlformats.org/officeDocument/2006/relationships/slideLayout" Target="../slideLayouts/slideLayout4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79.xml"/></Relationships>
</file>

<file path=ppt/slides/_rels/slide21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71.xml"/><Relationship Id="rId1" Type="http://schemas.openxmlformats.org/officeDocument/2006/relationships/slideLayout" Target="../slideLayouts/slideLayout36.xml"/></Relationships>
</file>

<file path=ppt/slides/_rels/slide211.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72.xml"/><Relationship Id="rId1" Type="http://schemas.openxmlformats.org/officeDocument/2006/relationships/slideLayout" Target="../slideLayouts/slideLayout36.xml"/></Relationships>
</file>

<file path=ppt/slides/_rels/slide21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3.xml"/><Relationship Id="rId1" Type="http://schemas.openxmlformats.org/officeDocument/2006/relationships/slideLayout" Target="../slideLayouts/slideLayout3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423.xml"/></Relationships>
</file>

<file path=ppt/slides/_rels/slide21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5.xml"/><Relationship Id="rId1" Type="http://schemas.openxmlformats.org/officeDocument/2006/relationships/slideLayout" Target="../slideLayouts/slideLayout409.xml"/></Relationships>
</file>

<file path=ppt/slides/_rels/slide215.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76.xml"/><Relationship Id="rId1" Type="http://schemas.openxmlformats.org/officeDocument/2006/relationships/slideLayout" Target="../slideLayouts/slideLayout240.xml"/><Relationship Id="rId4" Type="http://schemas.openxmlformats.org/officeDocument/2006/relationships/image" Target="../media/image141.png"/></Relationships>
</file>

<file path=ppt/slides/_rels/slide216.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77.xml"/><Relationship Id="rId1" Type="http://schemas.openxmlformats.org/officeDocument/2006/relationships/slideLayout" Target="../slideLayouts/slideLayout410.xml"/></Relationships>
</file>

<file path=ppt/slides/_rels/slide21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78.xml"/><Relationship Id="rId1" Type="http://schemas.openxmlformats.org/officeDocument/2006/relationships/slideLayout" Target="../slideLayouts/slideLayout422.xml"/></Relationships>
</file>

<file path=ppt/slides/_rels/slide2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79.xml"/></Relationships>
</file>

<file path=ppt/slides/_rels/slide2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7.xml"/></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1.xml"/><Relationship Id="rId1" Type="http://schemas.openxmlformats.org/officeDocument/2006/relationships/themeOverride" Target="../theme/themeOverride10.xml"/></Relationships>
</file>

<file path=ppt/slides/_rels/slide2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85.xml"/><Relationship Id="rId1" Type="http://schemas.openxmlformats.org/officeDocument/2006/relationships/slideLayout" Target="../slideLayouts/slideLayout47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93.xml"/></Relationships>
</file>

<file path=ppt/slides/_rels/slide227.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7.xml"/><Relationship Id="rId1" Type="http://schemas.openxmlformats.org/officeDocument/2006/relationships/slideLayout" Target="../slideLayouts/slideLayout38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72.xml"/></Relationships>
</file>

<file path=ppt/slides/_rels/slide22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89.xml"/><Relationship Id="rId1" Type="http://schemas.openxmlformats.org/officeDocument/2006/relationships/slideLayout" Target="../slideLayouts/slideLayout467.xml"/></Relationships>
</file>

<file path=ppt/slides/_rels/slide2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6.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90.xml"/><Relationship Id="rId1" Type="http://schemas.openxmlformats.org/officeDocument/2006/relationships/slideLayout" Target="../slideLayouts/slideLayout47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3.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1.xml"/></Relationships>
</file>

<file path=ppt/slides/_rels/slide23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91.xml"/><Relationship Id="rId1" Type="http://schemas.openxmlformats.org/officeDocument/2006/relationships/slideLayout" Target="../slideLayouts/slideLayout49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6.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148.jpeg"/><Relationship Id="rId7" Type="http://schemas.openxmlformats.org/officeDocument/2006/relationships/diagramQuickStyle" Target="../diagrams/quickStyle1.xml"/><Relationship Id="rId2" Type="http://schemas.openxmlformats.org/officeDocument/2006/relationships/notesSlide" Target="../notesSlides/notesSlide192.xml"/><Relationship Id="rId1" Type="http://schemas.openxmlformats.org/officeDocument/2006/relationships/slideLayout" Target="../slideLayouts/slideLayout159.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149.jpeg"/><Relationship Id="rId9" Type="http://schemas.microsoft.com/office/2007/relationships/diagramDrawing" Target="../diagrams/drawing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93.xml"/><Relationship Id="rId1" Type="http://schemas.openxmlformats.org/officeDocument/2006/relationships/slideLayout" Target="../slideLayouts/slideLayout47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9.xml"/></Relationships>
</file>

<file path=ppt/slides/_rels/slide240.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4.xml"/><Relationship Id="rId1" Type="http://schemas.openxmlformats.org/officeDocument/2006/relationships/slideLayout" Target="../slideLayouts/slideLayout160.xml"/></Relationships>
</file>

<file path=ppt/slides/_rels/slide241.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52.xml"/></Relationships>
</file>

<file path=ppt/slides/_rels/slide24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95.xml"/><Relationship Id="rId1" Type="http://schemas.openxmlformats.org/officeDocument/2006/relationships/slideLayout" Target="../slideLayouts/slideLayout47.xml"/></Relationships>
</file>

<file path=ppt/slides/_rels/slide243.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96.xml"/><Relationship Id="rId1" Type="http://schemas.openxmlformats.org/officeDocument/2006/relationships/slideLayout" Target="../slideLayouts/slideLayout4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7.xml"/><Relationship Id="rId1" Type="http://schemas.openxmlformats.org/officeDocument/2006/relationships/slideLayout" Target="../slideLayouts/slideLayout16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98.xml"/><Relationship Id="rId1" Type="http://schemas.openxmlformats.org/officeDocument/2006/relationships/slideLayout" Target="../slideLayouts/slideLayout42.xml"/></Relationships>
</file>

<file path=ppt/slides/_rels/slide248.xml.rels><?xml version="1.0" encoding="UTF-8" standalone="yes"?>
<Relationships xmlns="http://schemas.openxmlformats.org/package/2006/relationships"><Relationship Id="rId3" Type="http://schemas.openxmlformats.org/officeDocument/2006/relationships/image" Target="../media/image154.jpg"/><Relationship Id="rId2" Type="http://schemas.openxmlformats.org/officeDocument/2006/relationships/notesSlide" Target="../notesSlides/notesSlide199.xml"/><Relationship Id="rId1" Type="http://schemas.openxmlformats.org/officeDocument/2006/relationships/slideLayout" Target="../slideLayouts/slideLayout189.xml"/></Relationships>
</file>

<file path=ppt/slides/_rels/slide24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00.xml"/><Relationship Id="rId1" Type="http://schemas.openxmlformats.org/officeDocument/2006/relationships/slideLayout" Target="../slideLayouts/slideLayout160.xml"/></Relationships>
</file>

<file path=ppt/slides/_rels/slide2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8.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529.xml"/></Relationships>
</file>

<file path=ppt/slides/_rels/slide25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2.xml"/><Relationship Id="rId1" Type="http://schemas.openxmlformats.org/officeDocument/2006/relationships/slideLayout" Target="../slideLayouts/slideLayout53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29.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4.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204.xml"/><Relationship Id="rId1" Type="http://schemas.openxmlformats.org/officeDocument/2006/relationships/slideLayout" Target="../slideLayouts/slideLayout171.xml"/></Relationships>
</file>

<file path=ppt/slides/_rels/slide25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5.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6.xml"/><Relationship Id="rId1" Type="http://schemas.openxmlformats.org/officeDocument/2006/relationships/slideLayout" Target="../slideLayouts/slideLayout16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07.xml"/><Relationship Id="rId1" Type="http://schemas.openxmlformats.org/officeDocument/2006/relationships/slideLayout" Target="../slideLayouts/slideLayout160.xml"/></Relationships>
</file>

<file path=ppt/slides/_rels/slide259.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8.xml"/><Relationship Id="rId1" Type="http://schemas.openxmlformats.org/officeDocument/2006/relationships/slideLayout" Target="../slideLayouts/slideLayout511.xml"/></Relationships>
</file>

<file path=ppt/slides/_rels/slide2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6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09.xml"/><Relationship Id="rId1" Type="http://schemas.openxmlformats.org/officeDocument/2006/relationships/slideLayout" Target="../slideLayouts/slideLayout505.xml"/><Relationship Id="rId4" Type="http://schemas.openxmlformats.org/officeDocument/2006/relationships/image" Target="../media/image160.jpeg"/></Relationships>
</file>

<file path=ppt/slides/_rels/slide26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10.xml"/><Relationship Id="rId1" Type="http://schemas.openxmlformats.org/officeDocument/2006/relationships/slideLayout" Target="../slideLayouts/slideLayout160.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63.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41.xml"/></Relationships>
</file>

<file path=ppt/slides/_rels/slide264.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1.xml"/><Relationship Id="rId1" Type="http://schemas.openxmlformats.org/officeDocument/2006/relationships/slideLayout" Target="../slideLayouts/slideLayout41.xml"/><Relationship Id="rId4" Type="http://schemas.openxmlformats.org/officeDocument/2006/relationships/image" Target="../media/image163.jpeg"/></Relationships>
</file>

<file path=ppt/slides/_rels/slide26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12.xml"/><Relationship Id="rId1" Type="http://schemas.openxmlformats.org/officeDocument/2006/relationships/slideLayout" Target="../slideLayouts/slideLayout36.xml"/></Relationships>
</file>

<file path=ppt/slides/_rels/slide26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3.xml"/><Relationship Id="rId1" Type="http://schemas.openxmlformats.org/officeDocument/2006/relationships/slideLayout" Target="../slideLayouts/slideLayout189.xml"/></Relationships>
</file>

<file path=ppt/slides/_rels/slide26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14.xml"/><Relationship Id="rId1" Type="http://schemas.openxmlformats.org/officeDocument/2006/relationships/slideLayout" Target="../slideLayouts/slideLayout36.xml"/></Relationships>
</file>

<file path=ppt/slides/_rels/slide26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5.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0.xml"/><Relationship Id="rId1" Type="http://schemas.openxmlformats.org/officeDocument/2006/relationships/slideLayout" Target="../slideLayouts/slideLayout284.xml"/></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1.xml"/><Relationship Id="rId1" Type="http://schemas.openxmlformats.org/officeDocument/2006/relationships/themeOverride" Target="../theme/themeOverride11.xml"/><Relationship Id="rId5" Type="http://schemas.openxmlformats.org/officeDocument/2006/relationships/image" Target="../media/image168.png"/><Relationship Id="rId4" Type="http://schemas.openxmlformats.org/officeDocument/2006/relationships/image" Target="../media/image167.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17.xml"/><Relationship Id="rId2" Type="http://schemas.openxmlformats.org/officeDocument/2006/relationships/slideLayout" Target="../slideLayouts/slideLayout219.xml"/><Relationship Id="rId1" Type="http://schemas.openxmlformats.org/officeDocument/2006/relationships/themeOverride" Target="../theme/themeOverride12.xml"/><Relationship Id="rId4" Type="http://schemas.openxmlformats.org/officeDocument/2006/relationships/image" Target="../media/image169.png"/></Relationships>
</file>

<file path=ppt/slides/_rels/slide27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00.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3.xml"/><Relationship Id="rId1" Type="http://schemas.openxmlformats.org/officeDocument/2006/relationships/slideLayout" Target="../slideLayouts/slideLayout15.xml"/></Relationships>
</file>

<file path=ppt/slides/_rels/slide27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3.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25.xml"/><Relationship Id="rId1" Type="http://schemas.openxmlformats.org/officeDocument/2006/relationships/slideLayout" Target="../slideLayouts/slideLayout1.xml"/><Relationship Id="rId4" Type="http://schemas.openxmlformats.org/officeDocument/2006/relationships/image" Target="../media/image172.png"/></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439.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439.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34.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334.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334.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483.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483.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483.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97.xml"/><Relationship Id="rId1" Type="http://schemas.openxmlformats.org/officeDocument/2006/relationships/themeOverride" Target="../theme/themeOverride3.xml"/><Relationship Id="rId4" Type="http://schemas.openxmlformats.org/officeDocument/2006/relationships/image" Target="../media/image26.png"/></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483.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35.xml"/><Relationship Id="rId1" Type="http://schemas.openxmlformats.org/officeDocument/2006/relationships/slideLayout" Target="../slideLayouts/slideLayout1.xml"/><Relationship Id="rId4" Type="http://schemas.openxmlformats.org/officeDocument/2006/relationships/image" Target="../media/image172.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8.xml"/></Relationships>
</file>

<file path=ppt/slides/_rels/slide3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5.xml"/><Relationship Id="rId1" Type="http://schemas.openxmlformats.org/officeDocument/2006/relationships/slideLayout" Target="../slideLayouts/slideLayout3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3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3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2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1.xml"/></Relationships>
</file>

<file path=ppt/slides/_rels/slide3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5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6.xml"/></Relationships>
</file>

<file path=ppt/slides/_rels/slide5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4.xml"/><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5.xml"/><Relationship Id="rId1" Type="http://schemas.openxmlformats.org/officeDocument/2006/relationships/slideLayout" Target="../slideLayouts/slideLayout42.xml"/></Relationships>
</file>

<file path=ppt/slides/_rels/slide5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6.xml"/><Relationship Id="rId1" Type="http://schemas.openxmlformats.org/officeDocument/2006/relationships/slideLayout" Target="../slideLayouts/slideLayout42.xml"/></Relationships>
</file>

<file path=ppt/slides/_rels/slide5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7.xml"/><Relationship Id="rId1" Type="http://schemas.openxmlformats.org/officeDocument/2006/relationships/slideLayout" Target="../slideLayouts/slideLayout42.xml"/></Relationships>
</file>

<file path=ppt/slides/_rels/slide5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8.xml"/><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2.xml"/><Relationship Id="rId1" Type="http://schemas.openxmlformats.org/officeDocument/2006/relationships/slideLayout" Target="../slideLayouts/slideLayout382.xml"/></Relationships>
</file>

<file path=ppt/slides/_rels/slide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00.xml"/></Relationships>
</file>

<file path=ppt/slides/_rels/slide6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6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4.xml"/><Relationship Id="rId1" Type="http://schemas.openxmlformats.org/officeDocument/2006/relationships/slideLayout" Target="../slideLayouts/slideLayout42.xml"/></Relationships>
</file>

<file path=ppt/slides/_rels/slide6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5.xml"/><Relationship Id="rId1" Type="http://schemas.openxmlformats.org/officeDocument/2006/relationships/slideLayout" Target="../slideLayouts/slideLayout18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9.xml"/><Relationship Id="rId1" Type="http://schemas.openxmlformats.org/officeDocument/2006/relationships/slideLayout" Target="../slideLayouts/slideLayout47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50.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1.jpeg"/><Relationship Id="rId1" Type="http://schemas.openxmlformats.org/officeDocument/2006/relationships/slideLayout" Target="../slideLayouts/slideLayout25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1.xml"/><Relationship Id="rId1" Type="http://schemas.openxmlformats.org/officeDocument/2006/relationships/slideLayout" Target="../slideLayouts/slideLayout59.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2.xml"/><Relationship Id="rId1" Type="http://schemas.openxmlformats.org/officeDocument/2006/relationships/slideLayout" Target="../slideLayouts/slideLayout44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93.xml"/></Relationships>
</file>

<file path=ppt/slides/_rels/slide7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4.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7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5.xml"/><Relationship Id="rId1" Type="http://schemas.openxmlformats.org/officeDocument/2006/relationships/slideLayout" Target="../slideLayouts/slideLayout42.xml"/><Relationship Id="rId4" Type="http://schemas.openxmlformats.org/officeDocument/2006/relationships/image" Target="../media/image47.jpeg"/></Relationships>
</file>

<file path=ppt/slides/_rels/slide7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6.xml"/><Relationship Id="rId1" Type="http://schemas.openxmlformats.org/officeDocument/2006/relationships/slideLayout" Target="../slideLayouts/slideLayout42.xml"/><Relationship Id="rId4" Type="http://schemas.openxmlformats.org/officeDocument/2006/relationships/image" Target="../media/image48.jpeg"/></Relationships>
</file>

<file path=ppt/slides/_rels/slide7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7.xml"/><Relationship Id="rId1" Type="http://schemas.openxmlformats.org/officeDocument/2006/relationships/slideLayout" Target="../slideLayouts/slideLayout4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0.xml"/></Relationships>
</file>

<file path=ppt/slides/_rels/slide7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9.xml"/><Relationship Id="rId1" Type="http://schemas.openxmlformats.org/officeDocument/2006/relationships/slideLayout" Target="../slideLayouts/slideLayout42.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1.jpeg"/><Relationship Id="rId1" Type="http://schemas.openxmlformats.org/officeDocument/2006/relationships/slideLayout" Target="../slideLayouts/slideLayout25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0.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8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4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1.xml"/><Relationship Id="rId1" Type="http://schemas.openxmlformats.org/officeDocument/2006/relationships/slideLayout" Target="../slideLayouts/slideLayout472.xml"/></Relationships>
</file>

<file path=ppt/slides/_rels/slide8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51.xml"/></Relationships>
</file>

<file path=ppt/slides/_rels/slide9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81.xml"/></Relationships>
</file>

<file path=ppt/slides/_rels/slide9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9.xml"/><Relationship Id="rId1" Type="http://schemas.openxmlformats.org/officeDocument/2006/relationships/slideLayout" Target="../slideLayouts/slideLayout560.xml"/><Relationship Id="rId4" Type="http://schemas.openxmlformats.org/officeDocument/2006/relationships/image" Target="../media/image8.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80.xml"/><Relationship Id="rId1" Type="http://schemas.openxmlformats.org/officeDocument/2006/relationships/slideLayout" Target="../slideLayouts/slideLayout59.xml"/></Relationships>
</file>

<file path=ppt/slides/_rels/slide9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81.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47.xml"/><Relationship Id="rId1" Type="http://schemas.openxmlformats.org/officeDocument/2006/relationships/themeOverride" Target="../theme/themeOverride5.xml"/><Relationship Id="rId4" Type="http://schemas.openxmlformats.org/officeDocument/2006/relationships/image" Target="../media/image61.jpeg"/></Relationships>
</file>

<file path=ppt/slides/_rels/slide9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3.xml"/><Relationship Id="rId1" Type="http://schemas.openxmlformats.org/officeDocument/2006/relationships/slideLayout" Target="../slideLayouts/slideLayout1.xml"/><Relationship Id="rId5" Type="http://schemas.openxmlformats.org/officeDocument/2006/relationships/image" Target="../media/image64.jpg"/><Relationship Id="rId4" Type="http://schemas.openxmlformats.org/officeDocument/2006/relationships/image" Target="../media/image63.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264319" y="4054475"/>
            <a:ext cx="41148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ar-JO" sz="9600" dirty="0">
                <a:solidFill>
                  <a:srgbClr val="FFFFFF"/>
                </a:solidFill>
                <a:effectLst>
                  <a:glow rad="228600">
                    <a:srgbClr val="000000"/>
                  </a:glow>
                </a:effectLst>
              </a:rPr>
              <a:t>عدد</a:t>
            </a:r>
            <a:endParaRPr lang="en-US" sz="9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93924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2552396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ar-JO" sz="3200" b="1" kern="1200" dirty="0">
                <a:effectLst>
                  <a:glow rad="228600">
                    <a:schemeClr val="bg1"/>
                  </a:glow>
                </a:effectLst>
                <a:latin typeface="Arial" panose="020B0604020202020204" pitchFamily="34" charset="0"/>
                <a:cs typeface="Arial" panose="020B0604020202020204" pitchFamily="34" charset="0"/>
              </a:rPr>
              <a:t>إقامة المنارة (عد 8: 2)</a:t>
            </a:r>
            <a:endParaRPr lang="en-US" sz="32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rPr>
              <a:t>كلم هارون وقل له متى رفعت السرج فإلى قدام المنارة تضيء السرج السبعة</a:t>
            </a:r>
            <a:endParaRPr kumimoji="0" lang="en-US"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246120502"/>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2505737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ar-JO" sz="3600" dirty="0">
                <a:cs typeface="Arial" panose="020B0604020202020204" pitchFamily="34" charset="0"/>
              </a:rPr>
              <a:t>ذكرى الفصح الأول</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عد 9: 1-14</a:t>
            </a:r>
            <a:r>
              <a:rPr lang="en-US" sz="3600" dirty="0">
                <a:cs typeface="Arial" panose="020B0604020202020204" pitchFamily="34" charset="0"/>
              </a:rPr>
              <a:t>)</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1748629889"/>
      </p:ext>
    </p:extLst>
  </p:cSld>
  <p:clrMapOvr>
    <a:overrideClrMapping bg1="lt1" tx1="dk1" bg2="lt2" tx2="dk2" accent1="accent1" accent2="accent2" accent3="accent3" accent4="accent4" accent5="accent5" accent6="accent6" hlink="hlink" folHlink="folHlink"/>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اتبع توجيهات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بدلاً من طريقك الخاص</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لتنظيم حياتك.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5677365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dirty="0">
                <a:solidFill>
                  <a:schemeClr val="tx2"/>
                </a:solidFill>
                <a:effectLst>
                  <a:glow rad="127000">
                    <a:schemeClr val="bg1"/>
                  </a:glow>
                </a:effectLst>
                <a:ea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3" name="Rectangle 2">
            <a:extLst>
              <a:ext uri="{FF2B5EF4-FFF2-40B4-BE49-F238E27FC236}">
                <a16:creationId xmlns:a16="http://schemas.microsoft.com/office/drawing/2014/main" id="{D67AEA3C-499A-41EF-B4CF-161FD9B50684}"/>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هذا أنت؟</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71B190E-023D-965F-738D-E1A3C1C1BA46}"/>
              </a:ext>
            </a:extLst>
          </p:cNvPr>
          <p:cNvSpPr txBox="1"/>
          <p:nvPr/>
        </p:nvSpPr>
        <p:spPr>
          <a:xfrm>
            <a:off x="7586663" y="-642938"/>
            <a:ext cx="184731" cy="369332"/>
          </a:xfrm>
          <a:prstGeom prst="rect">
            <a:avLst/>
          </a:prstGeom>
          <a:noFill/>
        </p:spPr>
        <p:txBody>
          <a:bodyPr wrap="none" rtlCol="0">
            <a:spAutoFit/>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1256955"/>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sz="4800" dirty="0">
                <a:solidFill>
                  <a:schemeClr val="tx2"/>
                </a:solidFill>
                <a:effectLst>
                  <a:glow rad="127000">
                    <a:schemeClr val="bg1"/>
                  </a:glow>
                </a:effectLst>
                <a:ea typeface="ＭＳ Ｐゴシック" charset="0"/>
              </a:rPr>
              <a:t>كن منظماً</a:t>
            </a:r>
            <a:endParaRPr lang="en-US" sz="4800" dirty="0">
              <a:solidFill>
                <a:schemeClr val="tx2"/>
              </a:solidFill>
              <a:effectLst>
                <a:glow rad="127000">
                  <a:schemeClr val="bg1"/>
                </a:glow>
              </a:effectLst>
              <a:ea typeface="ＭＳ Ｐゴシック" charset="0"/>
            </a:endParaRP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1453995884"/>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لقد أعطاك الله كل ما تحتاجه</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لخدمتهِ.</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3508820997"/>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ar-JO" sz="3600" b="1" kern="1200" dirty="0">
                <a:effectLst>
                  <a:glow rad="228600">
                    <a:schemeClr val="bg1"/>
                  </a:glow>
                </a:effectLst>
                <a:latin typeface="Arial" panose="020B0604020202020204" pitchFamily="34" charset="0"/>
                <a:cs typeface="Arial" panose="020B0604020202020204" pitchFamily="34" charset="0"/>
              </a:rPr>
              <a:t>دع الله يعمل من خلالك</a:t>
            </a:r>
            <a:br>
              <a:rPr lang="ar-JO" sz="3600" b="1" kern="1200" dirty="0">
                <a:effectLst>
                  <a:glow rad="228600">
                    <a:schemeClr val="bg1"/>
                  </a:glow>
                </a:effectLst>
                <a:latin typeface="Arial" panose="020B0604020202020204" pitchFamily="34" charset="0"/>
                <a:cs typeface="Arial" panose="020B0604020202020204" pitchFamily="34" charset="0"/>
              </a:rPr>
            </a:br>
            <a:r>
              <a:rPr lang="ar-JO" sz="3600" b="1" kern="1200" dirty="0">
                <a:effectLst>
                  <a:glow rad="228600">
                    <a:schemeClr val="bg1"/>
                  </a:glow>
                </a:effectLst>
                <a:latin typeface="Arial" panose="020B0604020202020204" pitchFamily="34" charset="0"/>
                <a:cs typeface="Arial" panose="020B0604020202020204" pitchFamily="34" charset="0"/>
              </a:rPr>
              <a:t>(فيلبي 2: 13)</a:t>
            </a:r>
            <a:endParaRPr lang="en-US" sz="36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لأن الله هو العامل فيكم 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تريدوا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وأن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تعملوا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من أجل المسرة.</a:t>
            </a:r>
            <a:endParaRPr kumimoji="0" lang="en-US" sz="40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414366733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b="1" u="sng" dirty="0">
                <a:effectLst>
                  <a:outerShdw blurRad="38100" dist="38100" dir="2700000" algn="tl">
                    <a:srgbClr val="212121"/>
                  </a:outerShdw>
                </a:effectLst>
                <a:latin typeface="Arial" panose="020B0604020202020204" pitchFamily="34" charset="0"/>
                <a:cs typeface="Arial" panose="020B0604020202020204" pitchFamily="34" charset="0"/>
              </a:rPr>
              <a:t>1 كو 10: 13</a:t>
            </a:r>
            <a:endParaRPr lang="en-US" b="1" dirty="0">
              <a:effectLst>
                <a:outerShdw blurRad="38100" dist="38100" dir="2700000" algn="tl">
                  <a:srgbClr val="212121"/>
                </a:outerShdw>
              </a:effectLst>
              <a:latin typeface="Arial" panose="020B0604020202020204" pitchFamily="34" charset="0"/>
              <a:cs typeface="Arial" panose="020B0604020202020204" pitchFamily="34" charset="0"/>
            </a:endParaRPr>
          </a:p>
        </p:txBody>
      </p:sp>
      <p:sp>
        <p:nvSpPr>
          <p:cNvPr id="1387524" name="Text Box 4"/>
          <p:cNvSpPr txBox="1">
            <a:spLocks noChangeArrowheads="1"/>
          </p:cNvSpPr>
          <p:nvPr/>
        </p:nvSpPr>
        <p:spPr bwMode="auto">
          <a:xfrm>
            <a:off x="228600" y="1295400"/>
            <a:ext cx="8763000" cy="31700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لم تصبكم تجربة إلا بشرية.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ولكن الله أمين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الذي </a:t>
            </a:r>
            <a:r>
              <a:rPr kumimoji="0" lang="ar-JO" sz="40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mn-ea"/>
                <a:cs typeface="Arial" panose="020B0604020202020204" pitchFamily="34" charset="0"/>
              </a:rPr>
              <a:t>لا يدعكم تجربون فوق ما تستطيعون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بل سيجعل مع التجربة أيضاً المنفذ</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لتستطيعوا أن تحتملوا.</a:t>
            </a:r>
            <a:endParaRPr kumimoji="0" lang="en-US"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457873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41050"/>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Rectangle 14"/>
          <p:cNvSpPr/>
          <p:nvPr/>
        </p:nvSpPr>
        <p:spPr>
          <a:xfrm>
            <a:off x="292930" y="3874853"/>
            <a:ext cx="2034172" cy="2479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فرز إسرائيل إلى الأسباط</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تنظيم مسير الرحلات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استبدال اللاويين بالأبكار</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عمل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تعليمات دينونة الزناة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شريعة النذير</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وصف تقدمات القادة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التركيز على طهارة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سجل الفصح الثاني</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الشعب يغادر جبل سيناء</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إعطاء الطيور للشيوخ</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خطية تذمر مريم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إرسال الجواسيس من قادش</a:t>
            </a:r>
          </a:p>
        </p:txBody>
      </p:sp>
      <p:sp>
        <p:nvSpPr>
          <p:cNvPr id="16" name="Rectangle 15"/>
          <p:cNvSpPr/>
          <p:nvPr/>
        </p:nvSpPr>
        <p:spPr>
          <a:xfrm>
            <a:off x="2381695" y="4008788"/>
            <a:ext cx="1977654" cy="18606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إدانة عدم إيمان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تقدمات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تمرد بقيادة قورح</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عصا هارون أفرخت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ضرورة الخدمة الكهنوتية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أليعازر والبقرة الحمراء</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نهاية سنوات التيهان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الإطاحة بالأموريين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خوف حمار بلعام</a:t>
            </a:r>
          </a:p>
        </p:txBody>
      </p:sp>
      <p:sp>
        <p:nvSpPr>
          <p:cNvPr id="17" name="Rectangle 16"/>
          <p:cNvSpPr/>
          <p:nvPr/>
        </p:nvSpPr>
        <p:spPr>
          <a:xfrm>
            <a:off x="5222171" y="41050"/>
            <a:ext cx="2009554" cy="3107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وحي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مدى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مكافأة غيرة فينحاس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تدقيق أسباط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المصادقة على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 شرح شريعة التقدمات</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29. تعليم عن الشهر السابع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30. شرائع القسم والنذور</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31. احتلال المديانيين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32. مسكن رأوبين وجاد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33. عدد رحلات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34. تعيين حدود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35. تعيين مدن الملجأ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36. ضرورة الزواج داخل السبط</a:t>
            </a: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5325762"/>
          </a:xfrm>
          <a:prstGeom prst="rect">
            <a:avLst/>
          </a:prstGeom>
        </p:spPr>
      </p:pic>
      <p:sp>
        <p:nvSpPr>
          <p:cNvPr id="672769" name="Title 1"/>
          <p:cNvSpPr>
            <a:spLocks noGrp="1"/>
          </p:cNvSpPr>
          <p:nvPr>
            <p:ph type="title"/>
          </p:nvPr>
        </p:nvSpPr>
        <p:spPr>
          <a:xfrm>
            <a:off x="1774828" y="5524500"/>
            <a:ext cx="6858000" cy="1143000"/>
          </a:xfrm>
        </p:spPr>
        <p:txBody>
          <a:bodyPr/>
          <a:lstStyle/>
          <a:p>
            <a:pPr algn="r"/>
            <a:r>
              <a:rPr lang="ar-JO" sz="4000" b="1" kern="1200" dirty="0">
                <a:solidFill>
                  <a:srgbClr val="FFFFFF"/>
                </a:solidFill>
                <a:effectLst/>
                <a:latin typeface="Arial" panose="020B0604020202020204" pitchFamily="34" charset="0"/>
                <a:cs typeface="Arial" panose="020B0604020202020204" pitchFamily="34" charset="0"/>
              </a:rPr>
              <a:t>فيلبي 4: 13</a:t>
            </a:r>
            <a:endParaRPr lang="en-US" b="1" dirty="0">
              <a:effectLst/>
              <a:latin typeface="Arial Black" charset="0"/>
              <a:ea typeface="ＭＳ Ｐゴシック" charset="0"/>
              <a:cs typeface="ＭＳ Ｐゴシック" charset="0"/>
            </a:endParaRPr>
          </a:p>
        </p:txBody>
      </p:sp>
      <p:sp>
        <p:nvSpPr>
          <p:cNvPr id="4" name="Title 1"/>
          <p:cNvSpPr txBox="1">
            <a:spLocks/>
          </p:cNvSpPr>
          <p:nvPr/>
        </p:nvSpPr>
        <p:spPr bwMode="auto">
          <a:xfrm>
            <a:off x="1" y="1"/>
            <a:ext cx="6481482" cy="3259142"/>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أستطيع أن أفعل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كل شيء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من خلاله،</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الذي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يمنحني القوّة</a:t>
            </a:r>
            <a:endParaRPr kumimoji="0" lang="en-US" sz="4400" b="1"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46154695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7592433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258458777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260141612"/>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134">
            <a:extLst>
              <a:ext uri="{FF2B5EF4-FFF2-40B4-BE49-F238E27FC236}">
                <a16:creationId xmlns:a16="http://schemas.microsoft.com/office/drawing/2014/main" id="{33A6DE96-101D-0DA5-81D8-E9960F51B94C}"/>
              </a:ext>
            </a:extLst>
          </p:cNvPr>
          <p:cNvSpPr>
            <a:spLocks noChangeArrowheads="1"/>
          </p:cNvSpPr>
          <p:nvPr/>
        </p:nvSpPr>
        <p:spPr bwMode="auto">
          <a:xfrm>
            <a:off x="2590800" y="6038106"/>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9439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2665567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rPr>
              <a:t>البوقان الفضيان (10: 1- 10)</a:t>
            </a:r>
            <a:endParaRPr lang="en-US" sz="3600" dirty="0">
              <a:solidFill>
                <a:srgbClr val="DDDDDD"/>
              </a:solidFill>
            </a:endParaRPr>
          </a:p>
        </p:txBody>
      </p:sp>
    </p:spTree>
    <p:extLst>
      <p:ext uri="{BB962C8B-B14F-4D97-AF65-F5344CB8AC3E}">
        <p14:creationId xmlns:p14="http://schemas.microsoft.com/office/powerpoint/2010/main" val="148753175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cs typeface="Arial" panose="020B0604020202020204" pitchFamily="34" charset="0"/>
              </a:rPr>
              <a:t>الأبواق الفضية (10: 1-10)</a:t>
            </a:r>
            <a:endParaRPr lang="en-US" sz="3600" dirty="0">
              <a:solidFill>
                <a:srgbClr val="DDDDDD"/>
              </a:solidFil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826103692"/>
      </p:ext>
    </p:extLst>
  </p:cSld>
  <p:clrMapOvr>
    <a:overrideClrMapping bg1="lt1" tx1="dk1" bg2="lt2" tx2="dk2" accent1="accent1" accent2="accent2" accent3="accent3" accent4="accent4" accent5="accent5" accent6="accent6" hlink="hlink" folHlink="folHlink"/>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6142640"/>
      </p:ext>
    </p:extLst>
  </p:cSld>
  <p:clrMapOvr>
    <a:masterClrMapping/>
  </p:clrMapOvr>
  <p:transition spd="med">
    <p:randomBar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algn="ctr" eaLnBrk="1" hangingPunct="1"/>
            <a:r>
              <a:rPr lang="ar-JO" dirty="0">
                <a:solidFill>
                  <a:srgbClr val="DDDDDD"/>
                </a:solidFill>
              </a:rPr>
              <a:t>البعض لم يتركوا سيناء</a:t>
            </a:r>
            <a:endParaRPr lang="en-US" dirty="0">
              <a:solidFill>
                <a:srgbClr val="DDDDDD"/>
              </a:solidFill>
            </a:endParaRP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lvl="0" algn="ctr" defTabSz="914400" fontAlgn="base">
              <a:spcBef>
                <a:spcPct val="20000"/>
              </a:spcBef>
              <a:spcAft>
                <a:spcPct val="0"/>
              </a:spcAft>
              <a:buClr>
                <a:srgbClr val="578963"/>
              </a:buClr>
              <a:defRPr/>
            </a:pPr>
            <a:r>
              <a:rPr lang="ar-JO" sz="3200" b="1" dirty="0">
                <a:latin typeface="Arial" panose="020B0604020202020204" pitchFamily="34" charset="0"/>
                <a:cs typeface="Arial" panose="020B0604020202020204" pitchFamily="34" charset="0"/>
              </a:rPr>
              <a:t>كان دير سانت كاترين يؤوي الرهبان اليونانيين عند سفح جبل سيناء منذ القرن السادس الميلادي</a:t>
            </a:r>
            <a:endParaRPr kumimoji="1" lang="en-US" sz="32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8639113"/>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30384" y="1737750"/>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8687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ar-JO" altLang="zh-CN" sz="6600" dirty="0"/>
              <a:t>المخطوطة السينائية</a:t>
            </a:r>
            <a:endParaRPr lang="en-US" altLang="zh-CN" sz="6600" dirty="0"/>
          </a:p>
        </p:txBody>
      </p:sp>
      <p:sp>
        <p:nvSpPr>
          <p:cNvPr id="174086" name="Oval 6"/>
          <p:cNvSpPr>
            <a:spLocks noChangeArrowheads="1"/>
          </p:cNvSpPr>
          <p:nvPr/>
        </p:nvSpPr>
        <p:spPr bwMode="auto">
          <a:xfrm>
            <a:off x="5945188" y="3985885"/>
            <a:ext cx="424227" cy="562630"/>
          </a:xfrm>
          <a:prstGeom prst="ellipse">
            <a:avLst/>
          </a:prstGeom>
          <a:noFill/>
          <a:ln w="5715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ar-JO" altLang="zh-CN" sz="2800" b="1" dirty="0">
                <a:solidFill>
                  <a:srgbClr val="333333"/>
                </a:solidFill>
                <a:latin typeface="Arial" panose="020B0604020202020204" pitchFamily="34" charset="0"/>
                <a:ea typeface="ＭＳ Ｐゴシック" charset="0"/>
                <a:cs typeface="Arial" panose="020B0604020202020204" pitchFamily="34" charset="0"/>
              </a:rPr>
              <a:t>روجرسون، أطلس الكتاب المقدس، 18</a:t>
            </a:r>
            <a:endParaRPr kumimoji="1" lang="en-US" altLang="zh-CN" sz="2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88940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1441258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72285" y="102235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6"/>
          <p:cNvGrpSpPr>
            <a:grpSpLocks/>
          </p:cNvGrpSpPr>
          <p:nvPr/>
        </p:nvGrpSpPr>
        <p:grpSpPr bwMode="auto">
          <a:xfrm>
            <a:off x="5417798" y="2121489"/>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1" name="Text Box 19"/>
            <p:cNvSpPr txBox="1">
              <a:spLocks noChangeArrowheads="1"/>
            </p:cNvSpPr>
            <p:nvPr/>
          </p:nvSpPr>
          <p:spPr bwMode="auto">
            <a:xfrm rot="21572697">
              <a:off x="3504"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88" name="Text Box 20"/>
            <p:cNvSpPr txBox="1">
              <a:spLocks noChangeArrowheads="1"/>
            </p:cNvSpPr>
            <p:nvPr/>
          </p:nvSpPr>
          <p:spPr bwMode="auto">
            <a:xfrm rot="10851">
              <a:off x="4560" y="1792"/>
              <a:ext cx="1536" cy="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  تابوت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العهد</a:t>
              </a:r>
              <a:endParaRPr kumimoji="0" lang="en-US" sz="2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 11-28</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خيمة الاجتماع</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الأثاث</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الإرتحال</a:t>
            </a:r>
            <a:endParaRPr lang="en-US" sz="4000" dirty="0">
              <a:solidFill>
                <a:srgbClr val="3333CC"/>
              </a:solidFill>
            </a:endParaRPr>
          </a:p>
        </p:txBody>
      </p:sp>
    </p:spTree>
    <p:extLst>
      <p:ext uri="{BB962C8B-B14F-4D97-AF65-F5344CB8AC3E}">
        <p14:creationId xmlns:p14="http://schemas.microsoft.com/office/powerpoint/2010/main" val="26893056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ar-JO" dirty="0"/>
              <a:t>برية فاران</a:t>
            </a:r>
            <a:endParaRPr lang="en-US" dirty="0"/>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rPr>
              <a:t>عدد 10: 12</a:t>
            </a:r>
            <a:endParaRPr kumimoji="1" lang="en-US"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122577706"/>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7431417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ar-JO" dirty="0"/>
              <a:t>التذمر</a:t>
            </a:r>
            <a:endParaRPr lang="en-US" dirty="0"/>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الشعب كأنهم يشتكون شراً في أذني الرب وسمع الرب</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عد 11: 1أ)</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069912907"/>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1" name="Rectangle 14"/>
          <p:cNvSpPr>
            <a:spLocks noGrp="1" noChangeArrowheads="1"/>
          </p:cNvSpPr>
          <p:nvPr>
            <p:ph type="title" idx="4294967295"/>
          </p:nvPr>
        </p:nvSpPr>
        <p:spPr>
          <a:xfrm>
            <a:off x="0" y="0"/>
            <a:ext cx="8950362" cy="685800"/>
          </a:xfrm>
        </p:spPr>
        <p:txBody>
          <a:bodyPr/>
          <a:lstStyle/>
          <a:p>
            <a:pPr algn="r" eaLnBrk="1" hangingPunct="1"/>
            <a:r>
              <a:rPr lang="ar-JO" dirty="0"/>
              <a:t>التذمر</a:t>
            </a:r>
            <a:endParaRPr lang="en-US" dirty="0"/>
          </a:p>
        </p:txBody>
      </p:sp>
      <p:sp>
        <p:nvSpPr>
          <p:cNvPr id="13" name="Rectangle 2"/>
          <p:cNvSpPr txBox="1">
            <a:spLocks noChangeArrowheads="1"/>
          </p:cNvSpPr>
          <p:nvPr/>
        </p:nvSpPr>
        <p:spPr>
          <a:xfrm>
            <a:off x="-48795" y="1099434"/>
            <a:ext cx="9144000" cy="4697615"/>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وكان الشعب كأنهم يشتكون شراً في أذني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وسمع الرب فحمي غضبه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فاشتعلت فيهم نار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وأحرقت في طرف المحلة.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فصرخ الشعب إلى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فصلى موسى إلى الرب فخمدت النار.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فدعي اسم ذلك الموضع تبعيرة</a:t>
            </a:r>
            <a:endPar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 نار الرب اشتعلت فيهم.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11: 1- 3)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2173819"/>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738927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9">
            <a:extLst>
              <a:ext uri="{FF2B5EF4-FFF2-40B4-BE49-F238E27FC236}">
                <a16:creationId xmlns:a16="http://schemas.microsoft.com/office/drawing/2014/main" id="{93D2C653-39C2-7D74-59E3-F5064D9E1C0F}"/>
              </a:ext>
            </a:extLst>
          </p:cNvPr>
          <p:cNvSpPr>
            <a:spLocks noChangeArrowheads="1"/>
          </p:cNvSpPr>
          <p:nvPr/>
        </p:nvSpPr>
        <p:spPr bwMode="auto">
          <a:xfrm>
            <a:off x="33528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374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عدد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77241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8303399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463846"/>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ar-JO" sz="2000" dirty="0">
                <a:solidFill>
                  <a:schemeClr val="tx1"/>
                </a:solidFill>
                <a:ea typeface="ＭＳ Ｐゴシック" charset="0"/>
              </a:rPr>
              <a:t>وأما الرجل موسى فكان حليماً جداً أكثر من جميع الناس الذين على وجه الأرض</a:t>
            </a:r>
            <a:br>
              <a:rPr lang="ar-JO" sz="2000" dirty="0">
                <a:solidFill>
                  <a:schemeClr val="tx1"/>
                </a:solidFill>
                <a:ea typeface="ＭＳ Ｐゴシック" charset="0"/>
              </a:rPr>
            </a:br>
            <a:br>
              <a:rPr lang="ar-JO" sz="2000" dirty="0">
                <a:solidFill>
                  <a:schemeClr val="tx1"/>
                </a:solidFill>
                <a:ea typeface="ＭＳ Ｐゴシック" charset="0"/>
              </a:rPr>
            </a:br>
            <a:r>
              <a:rPr lang="ar-JO" sz="2000" dirty="0">
                <a:solidFill>
                  <a:schemeClr val="tx1"/>
                </a:solidFill>
                <a:ea typeface="ＭＳ Ｐゴシック" charset="0"/>
              </a:rPr>
              <a:t>عدد 12: 3</a:t>
            </a:r>
            <a:endParaRPr lang="en-US" sz="20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5313681" y="314959"/>
            <a:ext cx="2690010" cy="1303979"/>
          </a:xfrm>
          <a:prstGeom prst="rect">
            <a:avLst/>
          </a:prstGeom>
          <a:solidFill>
            <a:srgbClr val="ECECEA"/>
          </a:solidFill>
          <a:ln>
            <a:solidFill>
              <a:schemeClr val="tx1"/>
            </a:solid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914400" eaLnBrk="0" fontAlgn="base" hangingPunct="0">
              <a:spcBef>
                <a:spcPct val="0"/>
              </a:spcBef>
              <a:spcAft>
                <a:spcPct val="0"/>
              </a:spcAft>
              <a:defRPr sz="2000" b="1" i="0">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t>نعم ...</a:t>
            </a:r>
            <a:br>
              <a:rPr lang="en-US" sz="3600" dirty="0"/>
            </a:br>
            <a:r>
              <a:rPr lang="ar-JO" sz="3600" dirty="0"/>
              <a:t> لقد أحببتها</a:t>
            </a:r>
            <a:endParaRPr lang="en-US" sz="3600" dirty="0"/>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بعد كتابة سفر التكوين ، الخروج ، واللاويين الأكثر مبيعاً ، كانت ثقة موسى واضحة عندما كتب سفر العدد.</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1921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عبارات غير مستحبة</a:t>
            </a:r>
            <a:endParaRPr lang="en-US" sz="3600" dirty="0">
              <a:effectLst>
                <a:glow rad="127000">
                  <a:schemeClr val="tx1"/>
                </a:glow>
              </a:effectLst>
              <a:ea typeface="ＭＳ Ｐゴシック" charset="0"/>
            </a:endParaRPr>
          </a:p>
        </p:txBody>
      </p:sp>
      <p:sp>
        <p:nvSpPr>
          <p:cNvPr id="3" name="Terminator 2">
            <a:extLst>
              <a:ext uri="{FF2B5EF4-FFF2-40B4-BE49-F238E27FC236}">
                <a16:creationId xmlns:a16="http://schemas.microsoft.com/office/drawing/2014/main" id="{E8965652-E35F-4F43-9D1D-6CCA1FFCCF7C}"/>
              </a:ext>
            </a:extLst>
          </p:cNvPr>
          <p:cNvSpPr/>
          <p:nvPr/>
        </p:nvSpPr>
        <p:spPr bwMode="auto">
          <a:xfrm>
            <a:off x="38634" y="2290358"/>
            <a:ext cx="9066728" cy="652255"/>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7" y="2420805"/>
            <a:ext cx="9144000" cy="9497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6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وأما الرجل موسى فكان حليماً جداً أكثر من جميع الناس الذين على وجه الأرض</a:t>
            </a:r>
            <a:endParaRPr kumimoji="0" lang="en-US" sz="2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يحتوي عدد 12: 3 على جملة معترضة مثيرة للإهتمام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يبدو هذا القول عبارة عن إضافة لأن قول مثل هذا الكلام من قبل موسى يبدو تناقضاً </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تفسر كتابة ذلك من قبل موسى؟</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000" fill="hold"/>
                                        <p:tgtEl>
                                          <p:spTgt spid="3"/>
                                        </p:tgtEl>
                                        <p:attrNameLst>
                                          <p:attrName>ppt_w</p:attrName>
                                        </p:attrNameLst>
                                      </p:cBhvr>
                                      <p:tavLst>
                                        <p:tav tm="0">
                                          <p:val>
                                            <p:strVal val="#ppt_w*0.70"/>
                                          </p:val>
                                        </p:tav>
                                        <p:tav tm="100000">
                                          <p:val>
                                            <p:strVal val="#ppt_w"/>
                                          </p:val>
                                        </p:tav>
                                      </p:tavLst>
                                    </p:anim>
                                    <p:anim calcmode="lin" valueType="num">
                                      <p:cBhvr>
                                        <p:cTn id="15" dur="1000" fill="hold"/>
                                        <p:tgtEl>
                                          <p:spTgt spid="3"/>
                                        </p:tgtEl>
                                        <p:attrNameLst>
                                          <p:attrName>ppt_h</p:attrName>
                                        </p:attrNameLst>
                                      </p:cBhvr>
                                      <p:tavLst>
                                        <p:tav tm="0">
                                          <p:val>
                                            <p:strVal val="#ppt_h"/>
                                          </p:val>
                                        </p:tav>
                                        <p:tav tm="100000">
                                          <p:val>
                                            <p:strVal val="#ppt_h"/>
                                          </p:val>
                                        </p:tav>
                                      </p:tavLst>
                                    </p:anim>
                                    <p:animEffect transition="in" filter="fade">
                                      <p:cBhvr>
                                        <p:cTn id="16" dur="1000"/>
                                        <p:tgtEl>
                                          <p:spTgt spid="3"/>
                                        </p:tgtEl>
                                      </p:cBhvr>
                                    </p:animEffect>
                                  </p:childTnLst>
                                </p:cTn>
                              </p:par>
                              <p:par>
                                <p:cTn id="17" presetID="55"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0.70"/>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8" grpId="0"/>
      <p:bldP spid="9" grpId="0"/>
      <p:bldP spid="1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76196"/>
            <a:ext cx="5257800" cy="2344742"/>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mj-ea"/>
              </a:rPr>
              <a:t>تجوال</a:t>
            </a:r>
            <a:br>
              <a:rPr kumimoji="1" lang="ar-JO" sz="6600" dirty="0">
                <a:solidFill>
                  <a:srgbClr val="FFFFFF"/>
                </a:solidFill>
                <a:ea typeface="+mj-ea"/>
              </a:rPr>
            </a:br>
            <a:r>
              <a:rPr kumimoji="1" lang="ar-JO" sz="6600" dirty="0">
                <a:solidFill>
                  <a:srgbClr val="FFFFFF"/>
                </a:solidFill>
                <a:ea typeface="+mj-ea"/>
              </a:rPr>
              <a:t>البريّة</a:t>
            </a:r>
            <a:endParaRPr kumimoji="1" lang="en-US" sz="6600" dirty="0">
              <a:solidFill>
                <a:srgbClr val="FFFFFF"/>
              </a:solidFill>
              <a:ea typeface="+mj-ea"/>
            </a:endParaRPr>
          </a:p>
        </p:txBody>
      </p:sp>
      <p:sp>
        <p:nvSpPr>
          <p:cNvPr id="142341" name="Rectangle 5"/>
          <p:cNvSpPr>
            <a:spLocks noChangeArrowheads="1"/>
          </p:cNvSpPr>
          <p:nvPr/>
        </p:nvSpPr>
        <p:spPr bwMode="auto">
          <a:xfrm>
            <a:off x="4114800" y="5338762"/>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14097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76199" y="76196"/>
            <a:ext cx="4333874" cy="1966913"/>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شبه جزيرة سيناء</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ليست نزهة</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(خاصة لمدة 40 سنة!)</a:t>
            </a:r>
          </a:p>
        </p:txBody>
      </p:sp>
    </p:spTree>
    <p:extLst>
      <p:ext uri="{BB962C8B-B14F-4D97-AF65-F5344CB8AC3E}">
        <p14:creationId xmlns:p14="http://schemas.microsoft.com/office/powerpoint/2010/main" val="1695649610"/>
      </p:ext>
    </p:extLst>
  </p:cSld>
  <p:clrMapOvr>
    <a:masterClrMapping/>
  </p:clrMapOvr>
  <p:transition spd="med">
    <p:randomBar dir="vert"/>
  </p:transition>
</p:sld>
</file>

<file path=ppt/slides/slide133.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lstStyle/>
          <a:p>
            <a:pPr algn="ctr"/>
            <a:r>
              <a:rPr lang="ar-JO" sz="4800" dirty="0"/>
              <a:t>قادش برنيع (13: 26)</a:t>
            </a:r>
            <a:endParaRPr lang="en-US" sz="4800" dirty="0"/>
          </a:p>
        </p:txBody>
      </p:sp>
    </p:spTree>
    <p:extLst>
      <p:ext uri="{BB962C8B-B14F-4D97-AF65-F5344CB8AC3E}">
        <p14:creationId xmlns:p14="http://schemas.microsoft.com/office/powerpoint/2010/main" val="3694292675"/>
      </p:ext>
    </p:extLst>
  </p:cSld>
  <p:clrMapOvr>
    <a:overrideClrMapping bg1="lt1" tx1="dk1" bg2="lt2" tx2="dk2" accent1="accent1" accent2="accent2" accent3="accent3" accent4="accent4" accent5="accent5" accent6="accent6" hlink="hlink" folHlink="folHlink"/>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48307" y="228600"/>
            <a:ext cx="856325"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 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ea typeface="SimSun" charset="0"/>
              </a:rPr>
              <a:t>رحلة</a:t>
            </a:r>
            <a:br>
              <a:rPr lang="ar-JO" altLang="zh-CN" dirty="0">
                <a:solidFill>
                  <a:srgbClr val="000000"/>
                </a:solidFill>
                <a:ea typeface="SimSun" charset="0"/>
              </a:rPr>
            </a:br>
            <a:r>
              <a:rPr lang="ar-JO" altLang="zh-CN" dirty="0">
                <a:solidFill>
                  <a:srgbClr val="000000"/>
                </a:solidFill>
                <a:ea typeface="SimSun" charset="0"/>
              </a:rPr>
              <a:t>الجواسيس</a:t>
            </a:r>
            <a:br>
              <a:rPr lang="en-US" altLang="zh-CN" dirty="0">
                <a:solidFill>
                  <a:srgbClr val="000000"/>
                </a:solidFill>
                <a:ea typeface="SimSun" charset="0"/>
              </a:rPr>
            </a:br>
            <a:br>
              <a:rPr lang="en-US" altLang="zh-CN" dirty="0">
                <a:solidFill>
                  <a:srgbClr val="000000"/>
                </a:solidFill>
                <a:ea typeface="SimSun" charset="0"/>
              </a:rPr>
            </a:br>
            <a:r>
              <a:rPr lang="ar-JO" altLang="zh-CN" sz="2800" dirty="0">
                <a:solidFill>
                  <a:srgbClr val="000000"/>
                </a:solidFill>
                <a:ea typeface="SimSun" charset="0"/>
              </a:rPr>
              <a:t>(عَدَد 13: 21- 24)</a:t>
            </a:r>
            <a:endParaRPr lang="en-US" sz="1800" dirty="0">
              <a:solidFill>
                <a:srgbClr val="000000"/>
              </a:solidFill>
              <a:ea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9828845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41549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جنادب</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1582947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المسرح</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 13: 26- 14: 9</a:t>
            </a:r>
            <a:endParaRPr kumimoji="0" lang="en-US" sz="1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إذن... هيا بنا</a:t>
            </a:r>
            <a:endParaRPr kumimoji="0" lang="en-US" sz="36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ألغيت!</a:t>
            </a:r>
            <a:r>
              <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يحضرنا</a:t>
            </a:r>
            <a:r>
              <a:rPr lang="ar-JO" sz="5400" dirty="0">
                <a:effectLst>
                  <a:glow rad="127000">
                    <a:schemeClr val="tx1"/>
                  </a:glow>
                </a:effectLst>
                <a:ea typeface="ＭＳ Ｐゴシック" charset="0"/>
              </a:rPr>
              <a:t> الله حتى 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323165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a:t>
            </a:r>
            <a:r>
              <a:rPr lang="ar-JO" altLang="zh-CN" b="1" dirty="0">
                <a:solidFill>
                  <a:srgbClr val="A9BDA9">
                    <a:lumMod val="20000"/>
                    <a:lumOff val="80000"/>
                  </a:srgbClr>
                </a:solidFill>
                <a:latin typeface="Arial" panose="020B0604020202020204" pitchFamily="34" charset="0"/>
                <a:cs typeface="Arial" panose="020B0604020202020204" pitchFamily="34" charset="0"/>
              </a:rPr>
              <a:t>إن جميع الرجال الذين رأوا مجدي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وآياتي التي عملتها في مصر وفي البرية</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وجربوني الآن عشر مرات ولم يسمعوا لقولي</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لن يروا الأرض التي حلفت لآبائهم.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وجميع الذين أهانوني لا يرونها.</a:t>
            </a:r>
            <a:endPar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endParaRPr kumimoji="0" lang="en-US"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6062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4826">
                                            <p:txEl>
                                              <p:pRg st="2" end="2"/>
                                            </p:txEl>
                                          </p:spTgt>
                                        </p:tgtEl>
                                        <p:attrNameLst>
                                          <p:attrName>style.visibility</p:attrName>
                                        </p:attrNameLst>
                                      </p:cBhvr>
                                      <p:to>
                                        <p:strVal val="visible"/>
                                      </p:to>
                                    </p:set>
                                    <p:animEffect transition="in" filter="blinds(horizontal)">
                                      <p:cBhvr>
                                        <p:cTn id="16" dur="500"/>
                                        <p:tgtEl>
                                          <p:spTgt spid="34826">
                                            <p:txEl>
                                              <p:pRg st="2" end="2"/>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34826">
                                            <p:txEl>
                                              <p:pRg st="3" end="3"/>
                                            </p:txEl>
                                          </p:spTgt>
                                        </p:tgtEl>
                                        <p:attrNameLst>
                                          <p:attrName>style.visibility</p:attrName>
                                        </p:attrNameLst>
                                      </p:cBhvr>
                                      <p:to>
                                        <p:strVal val="visible"/>
                                      </p:to>
                                    </p:set>
                                    <p:animEffect transition="in" filter="blinds(horizontal)">
                                      <p:cBhvr>
                                        <p:cTn id="19" dur="500"/>
                                        <p:tgtEl>
                                          <p:spTgt spid="34826">
                                            <p:txEl>
                                              <p:pRg st="3" end="3"/>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34826">
                                            <p:txEl>
                                              <p:pRg st="4" end="4"/>
                                            </p:txEl>
                                          </p:spTgt>
                                        </p:tgtEl>
                                        <p:attrNameLst>
                                          <p:attrName>style.visibility</p:attrName>
                                        </p:attrNameLst>
                                      </p:cBhvr>
                                      <p:to>
                                        <p:strVal val="visible"/>
                                      </p:to>
                                    </p:set>
                                    <p:animEffect transition="in" filter="blinds(horizontal)">
                                      <p:cBhvr>
                                        <p:cTn id="22" dur="500"/>
                                        <p:tgtEl>
                                          <p:spTgt spid="34826">
                                            <p:txEl>
                                              <p:pRg st="4" end="4"/>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34826">
                                            <p:txEl>
                                              <p:pRg st="5" end="5"/>
                                            </p:txEl>
                                          </p:spTgt>
                                        </p:tgtEl>
                                        <p:attrNameLst>
                                          <p:attrName>style.visibility</p:attrName>
                                        </p:attrNameLst>
                                      </p:cBhvr>
                                      <p:to>
                                        <p:strVal val="visible"/>
                                      </p:to>
                                    </p:set>
                                    <p:animEffect transition="in" filter="blinds(horizontal)">
                                      <p:cBhvr>
                                        <p:cTn id="25" dur="500"/>
                                        <p:tgtEl>
                                          <p:spTgt spid="3482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ＭＳ Ｐゴシック" charset="0"/>
              </a:rPr>
              <a:t>برية صين</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634467112"/>
      </p:ext>
    </p:extLst>
  </p:cSld>
  <p:clrMapOvr>
    <a:masterClrMapping/>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9950" y="150607"/>
            <a:ext cx="7023100" cy="836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بعد 39 سنة ونصف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التجوال في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البرية، سألت السيدة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سراً عن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الإتجاهات.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من هنا!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اتبعوني!</a:t>
            </a:r>
            <a:endParaRPr kumimoji="0" lang="en-US"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endParaRPr>
          </a:p>
        </p:txBody>
      </p:sp>
    </p:spTree>
    <p:extLst>
      <p:ext uri="{BB962C8B-B14F-4D97-AF65-F5344CB8AC3E}">
        <p14:creationId xmlns:p14="http://schemas.microsoft.com/office/powerpoint/2010/main" val="1304699689"/>
      </p:ext>
    </p:extLst>
  </p:cSld>
  <p:clrMapOvr>
    <a:masterClrMapping/>
  </p:clrMapOvr>
  <p:transition spd="med">
    <p:randomBar dir="vert"/>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97764"/>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32: 49؛ 34: 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171015" name="Rectangle 7"/>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24</a:t>
            </a:r>
          </a:p>
        </p:txBody>
      </p:sp>
      <p:sp>
        <p:nvSpPr>
          <p:cNvPr id="276487" name="Text Box 8"/>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3" name="Rectangle 14"/>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2" name="Rectangle 23"/>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276503" name="Rectangle 24"/>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276504" name="Rectangle 25"/>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276505" name="Rectangle 26"/>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276506" name="Rectangle 27"/>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8" name="Rectangle 29"/>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452431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تقصد</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40 سنة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من هنا؟</a:t>
            </a:r>
            <a:endParaRPr kumimoji="0" lang="en-US"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endParaRP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ar-JO" b="1" dirty="0">
                <a:latin typeface="Arial" panose="020B0604020202020204" pitchFamily="34" charset="0"/>
                <a:cs typeface="Arial" panose="020B0604020202020204" pitchFamily="34" charset="0"/>
              </a:rPr>
              <a:t>التأديب الإلهي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12509383"/>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4970365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تأديب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345335671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ctrTitle"/>
          </p:nvPr>
        </p:nvSpPr>
        <p:spPr>
          <a:xfrm>
            <a:off x="0" y="31347"/>
            <a:ext cx="9144000" cy="1165405"/>
          </a:xfrm>
        </p:spPr>
        <p:txBody>
          <a:bodyPr anchor="ctr"/>
          <a:lstStyle/>
          <a:p>
            <a:r>
              <a:rPr lang="ar-JO" sz="3600" dirty="0"/>
              <a:t>يجمع الرجل الحطب يوم السبت</a:t>
            </a:r>
            <a:br>
              <a:rPr lang="ar-JO" sz="3600" dirty="0"/>
            </a:br>
            <a:r>
              <a:rPr lang="ar-JO" sz="3600" dirty="0"/>
              <a:t>(عدد 15: 30- 36)</a:t>
            </a:r>
            <a:endParaRPr lang="en-US" sz="3600" dirty="0"/>
          </a:p>
        </p:txBody>
      </p:sp>
    </p:spTree>
    <p:extLst>
      <p:ext uri="{BB962C8B-B14F-4D97-AF65-F5344CB8AC3E}">
        <p14:creationId xmlns:p14="http://schemas.microsoft.com/office/powerpoint/2010/main" val="944182661"/>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80913"/>
            <a:ext cx="3771095" cy="6277086"/>
          </a:xfrm>
          <a:noFill/>
          <a:effectLst>
            <a:outerShdw blurRad="63500" dist="35921" dir="2700000" algn="ctr" rotWithShape="0">
              <a:schemeClr val="tx2">
                <a:alpha val="74998"/>
              </a:schemeClr>
            </a:outerShdw>
          </a:effectLst>
        </p:spPr>
        <p:txBody>
          <a:bodyPr anchor="t"/>
          <a:lstStyle/>
          <a:p>
            <a:pPr>
              <a:defRPr/>
            </a:pPr>
            <a:r>
              <a:rPr lang="ar-JO" sz="3600" dirty="0">
                <a:effectLst>
                  <a:glow rad="381000">
                    <a:schemeClr val="tx1"/>
                  </a:glow>
                </a:effectLst>
                <a:ea typeface="ＭＳ Ｐゴシック" charset="0"/>
              </a:rPr>
              <a:t>من خالف ناموس موسى فعلى شاهدين أو ثلاثة شهود يموت بدون رأفة</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(عبرانيين 10: 28 قارن مع </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عَدَد 15: 30- 36)</a:t>
            </a:r>
            <a:endParaRPr lang="en-US" sz="3600" dirty="0">
              <a:effectLst>
                <a:glow rad="381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698330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897799" y="543669"/>
            <a:ext cx="4144601" cy="6309608"/>
          </a:xfrm>
        </p:spPr>
        <p:txBody>
          <a:bodyPr/>
          <a:lstStyle/>
          <a:p>
            <a:r>
              <a:rPr lang="ar-JO" sz="6000" dirty="0">
                <a:solidFill>
                  <a:srgbClr val="FFFFFF"/>
                </a:solidFill>
                <a:effectLst>
                  <a:glow rad="177800">
                    <a:srgbClr val="000000"/>
                  </a:glow>
                </a:effectLst>
                <a:ea typeface="ＭＳ Ｐゴシック" charset="0"/>
              </a:rPr>
              <a:t>الحكم المستقبلي للملوك الخدام</a:t>
            </a:r>
            <a:endParaRPr lang="en-US" sz="6000" dirty="0">
              <a:solidFill>
                <a:srgbClr val="FFFFFF"/>
              </a:solidFill>
              <a:effectLst>
                <a:glow rad="177800">
                  <a:srgbClr val="000000"/>
                </a:glow>
              </a:effectLst>
              <a:ea typeface="ＭＳ Ｐゴシック" charset="0"/>
            </a:endParaRPr>
          </a:p>
        </p:txBody>
      </p:sp>
      <p:grpSp>
        <p:nvGrpSpPr>
          <p:cNvPr id="4" name="Group 3"/>
          <p:cNvGrpSpPr/>
          <p:nvPr/>
        </p:nvGrpSpPr>
        <p:grpSpPr>
          <a:xfrm>
            <a:off x="0" y="226863"/>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المصير النهائي</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جوزيف ديلو</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الحكم المستقبلي للملوك الخدام</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جودي ديلو هو المؤلف الرئيسي لنظرة الشركاء</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816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5771261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يعدنا</a:t>
            </a:r>
            <a:r>
              <a:rPr lang="ar-JO" sz="4800" dirty="0">
                <a:effectLst>
                  <a:glow rad="127000">
                    <a:schemeClr val="tx1"/>
                  </a:glow>
                </a:effectLst>
                <a:ea typeface="ＭＳ Ｐゴシック" charset="0"/>
              </a:rPr>
              <a:t> 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422048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 يوجد فرق بين ميراث أرض كنعان والعيش هناك، الأول يتحدث عن الإمتلاك والثاني عن مجرد الإقامة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2. بينما حصلت إسرائيل على وعد الميراث كأمة فإن شرط التمتع بحق ميراثهم لأرض كنعان كان الإيمان، الطاعة وتتميم المهمة . الوعد بالرغم من أنه وعد وطني فقد تم تطبيقه فقط على البقية المؤمنة المطيعة . </a:t>
            </a: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2596781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3. الميراث لا يجب أن يُعادل بالسّماء بل بشيء بالإضافة إلى السماء، موعود به لأولئك المؤمنين الذين يطيعون الرب بأمانة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4. مثلما فقد مؤمنو العهد القديم ميراثهم الأرضي من خلال العصيان، يمكننا أيضًا أن نخسر مكافأتنا المستقبلية (الميراث) بفشل مماثل، ومع ذلك فإن فقدان الميراث لا يعني فقدان الخلاص .</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858086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5. تم التمتع بنوعين من الميراث في العهد القديم، فجميع الإسرائيليين الذين آمنوا وبالتالي تجددوا كان الله هو ميراثهم، لكن لم يرث جميعهم الأرض . هذا يمهد الطريق لمفهوم أن العهد الجديد قد يعلم أيضاً ميراثين، نحن جميعاً ورثة الله لكننا لسنا جميعًا ورثة مشتركين مع المسيح، ما لم نثابر حتى نهاية الحياة، يشير الأول إلى خلاصنا والآخر يشير إلى مكافأتنا.</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20253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6. كان كل ابن لإسرائيل وريثاً لله ووريثاً لكنعان، بفضل الإيمان بالله الذي أدى إلى التجديد، ومع ذلك فإن المؤمنين في إسرائيل هم وحدهم الذين سيحافظون على مكانتهم كأبناء بكر، ينالون بالفعل ما وُعد لهم كميراث</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2944687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الجديد</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197646624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نوعين من الميراث</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كنا أولاداً فإننا ورثة أيضاً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ورثة لله                       ووارثون مع المسيح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 كنا نتألم معه لكي نتمجد أيضاً معه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 8: 17)</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المكافأة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الخلاص</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p:nvPr/>
        </p:nvSpPr>
        <p:spPr bwMode="auto">
          <a:xfrm>
            <a:off x="1713971"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Down Arrow 7"/>
          <p:cNvSpPr/>
          <p:nvPr/>
        </p:nvSpPr>
        <p:spPr bwMode="auto">
          <a:xfrm>
            <a:off x="6013430"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1593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123462"/>
            <a:ext cx="2057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0" name="Text Box 1030"/>
          <p:cNvSpPr txBox="1">
            <a:spLocks noChangeArrowheads="1"/>
          </p:cNvSpPr>
          <p:nvPr/>
        </p:nvSpPr>
        <p:spPr bwMode="auto">
          <a:xfrm>
            <a:off x="675935" y="1150849"/>
            <a:ext cx="1579405"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نعم</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1" name="Text Box 1031"/>
          <p:cNvSpPr txBox="1">
            <a:spLocks noChangeArrowheads="1"/>
          </p:cNvSpPr>
          <p:nvPr/>
        </p:nvSpPr>
        <p:spPr bwMode="auto">
          <a:xfrm>
            <a:off x="0" y="2337950"/>
            <a:ext cx="293969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الإصلاحي</a:t>
            </a:r>
            <a:endParaRPr kumimoji="0" lang="en-US" sz="32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2" name="Text Box 1032"/>
          <p:cNvSpPr txBox="1">
            <a:spLocks noChangeArrowheads="1"/>
          </p:cNvSpPr>
          <p:nvPr/>
        </p:nvSpPr>
        <p:spPr bwMode="auto">
          <a:xfrm>
            <a:off x="65486" y="3587082"/>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يمكن                  حدوث الإرتداد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53616" name="Text Box 1041"/>
          <p:cNvSpPr txBox="1">
            <a:spLocks noChangeArrowheads="1"/>
          </p:cNvSpPr>
          <p:nvPr/>
        </p:nvSpPr>
        <p:spPr bwMode="auto">
          <a:xfrm>
            <a:off x="8281406" y="7620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274ج</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7" name="Down Arrow 16"/>
          <p:cNvSpPr/>
          <p:nvPr/>
        </p:nvSpPr>
        <p:spPr bwMode="auto">
          <a:xfrm>
            <a:off x="1364944" y="169825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Down Arrow 17"/>
          <p:cNvSpPr/>
          <p:nvPr/>
        </p:nvSpPr>
        <p:spPr bwMode="auto">
          <a:xfrm rot="3838595">
            <a:off x="2769849" y="-39006"/>
            <a:ext cx="344657" cy="1836879"/>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Down Arrow 18"/>
          <p:cNvSpPr/>
          <p:nvPr/>
        </p:nvSpPr>
        <p:spPr bwMode="auto">
          <a:xfrm rot="17836087">
            <a:off x="4236757" y="4268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Down Arrow 19"/>
          <p:cNvSpPr/>
          <p:nvPr/>
        </p:nvSpPr>
        <p:spPr bwMode="auto">
          <a:xfrm>
            <a:off x="1364944"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032"/>
          <p:cNvSpPr txBox="1">
            <a:spLocks noChangeArrowheads="1"/>
          </p:cNvSpPr>
          <p:nvPr/>
        </p:nvSpPr>
        <p:spPr bwMode="auto">
          <a:xfrm>
            <a:off x="77466" y="5480949"/>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لكن بدون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2" name="Down Arrow 21"/>
          <p:cNvSpPr/>
          <p:nvPr/>
        </p:nvSpPr>
        <p:spPr bwMode="auto">
          <a:xfrm>
            <a:off x="1364944"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31"/>
          <p:cNvSpPr txBox="1">
            <a:spLocks noChangeArrowheads="1"/>
          </p:cNvSpPr>
          <p:nvPr/>
        </p:nvSpPr>
        <p:spPr bwMode="auto">
          <a:xfrm>
            <a:off x="6001424" y="2307052"/>
            <a:ext cx="314257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marR="0" lvl="0" indent="0" algn="ctr" defTabSz="914400" eaLnBrk="0" fontAlgn="base" hangingPunct="0">
              <a:lnSpc>
                <a:spcPct val="100000"/>
              </a:lnSpc>
              <a:spcBef>
                <a:spcPct val="50000"/>
              </a:spcBef>
              <a:spcAft>
                <a:spcPct val="0"/>
              </a:spcAft>
              <a:buClrTx/>
              <a:buSzTx/>
              <a:buFontTx/>
              <a:buNone/>
              <a:tabLst/>
              <a:defRPr kumimoji="0" sz="3200" b="1" i="0" u="none" strike="noStrike" cap="none" spc="0" normalizeH="0" baseline="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defRPr>
            </a:lvl1pPr>
            <a:lvl2pPr marL="742950" indent="-285750">
              <a:defRPr sz="2400">
                <a:latin typeface="Times New Roman" charset="0"/>
                <a:ea typeface="ＭＳ Ｐゴシック" charset="0"/>
              </a:defRPr>
            </a:lvl2pPr>
            <a:lvl3pPr marL="1143000" indent="-228600">
              <a:defRPr sz="2400">
                <a:latin typeface="Times New Roman" charset="0"/>
                <a:ea typeface="ＭＳ Ｐゴシック" charset="0"/>
              </a:defRPr>
            </a:lvl3pPr>
            <a:lvl4pPr marL="1600200" indent="-228600">
              <a:defRPr sz="2400">
                <a:latin typeface="Times New Roman" charset="0"/>
                <a:ea typeface="ＭＳ Ｐゴシック" charset="0"/>
              </a:defRPr>
            </a:lvl4pPr>
            <a:lvl5pPr marL="2057400" indent="-22860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الأرميني</a:t>
            </a:r>
            <a:endParaRPr kumimoji="0" lang="en-US"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4" name="Text Box 1032"/>
          <p:cNvSpPr txBox="1">
            <a:spLocks noChangeArrowheads="1"/>
          </p:cNvSpPr>
          <p:nvPr/>
        </p:nvSpPr>
        <p:spPr bwMode="auto">
          <a:xfrm>
            <a:off x="6254797" y="3556184"/>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الخلاص</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5" name="Down Arrow 24"/>
          <p:cNvSpPr/>
          <p:nvPr/>
        </p:nvSpPr>
        <p:spPr bwMode="auto">
          <a:xfrm rot="17773393">
            <a:off x="6410491" y="130324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Down Arrow 25"/>
          <p:cNvSpPr/>
          <p:nvPr/>
        </p:nvSpPr>
        <p:spPr bwMode="auto">
          <a:xfrm>
            <a:off x="7554255"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 Box 1032"/>
          <p:cNvSpPr txBox="1">
            <a:spLocks noChangeArrowheads="1"/>
          </p:cNvSpPr>
          <p:nvPr/>
        </p:nvSpPr>
        <p:spPr bwMode="auto">
          <a:xfrm>
            <a:off x="5921713" y="5480949"/>
            <a:ext cx="323426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ضمان أبدي                    ولا تأكيد</a:t>
            </a:r>
          </a:p>
        </p:txBody>
      </p:sp>
      <p:sp>
        <p:nvSpPr>
          <p:cNvPr id="28" name="Down Arrow 27"/>
          <p:cNvSpPr/>
          <p:nvPr/>
        </p:nvSpPr>
        <p:spPr bwMode="auto">
          <a:xfrm>
            <a:off x="7554255"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1031"/>
          <p:cNvSpPr txBox="1">
            <a:spLocks noChangeArrowheads="1"/>
          </p:cNvSpPr>
          <p:nvPr/>
        </p:nvSpPr>
        <p:spPr bwMode="auto">
          <a:xfrm>
            <a:off x="2855830" y="2331016"/>
            <a:ext cx="325004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a:t>
            </a: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شركاء</a:t>
            </a:r>
          </a:p>
        </p:txBody>
      </p:sp>
      <p:sp>
        <p:nvSpPr>
          <p:cNvPr id="30" name="Text Box 1032"/>
          <p:cNvSpPr txBox="1">
            <a:spLocks noChangeArrowheads="1"/>
          </p:cNvSpPr>
          <p:nvPr/>
        </p:nvSpPr>
        <p:spPr bwMode="auto">
          <a:xfrm>
            <a:off x="3036252" y="3580148"/>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المكافآت</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1" name="Down Arrow 30"/>
          <p:cNvSpPr/>
          <p:nvPr/>
        </p:nvSpPr>
        <p:spPr bwMode="auto">
          <a:xfrm rot="3279538">
            <a:off x="4951922" y="134768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Down Arrow 31"/>
          <p:cNvSpPr/>
          <p:nvPr/>
        </p:nvSpPr>
        <p:spPr bwMode="auto">
          <a:xfrm>
            <a:off x="4335710"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1032"/>
          <p:cNvSpPr txBox="1">
            <a:spLocks noChangeArrowheads="1"/>
          </p:cNvSpPr>
          <p:nvPr/>
        </p:nvSpPr>
        <p:spPr bwMode="auto">
          <a:xfrm>
            <a:off x="2933525" y="5480949"/>
            <a:ext cx="3094656"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مع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4" name="Down Arrow 33"/>
          <p:cNvSpPr/>
          <p:nvPr/>
        </p:nvSpPr>
        <p:spPr bwMode="auto">
          <a:xfrm>
            <a:off x="4335710"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615" name="Rectangle 1040"/>
          <p:cNvSpPr>
            <a:spLocks noGrp="1" noChangeArrowheads="1"/>
          </p:cNvSpPr>
          <p:nvPr>
            <p:ph type="title" idx="4294967295"/>
          </p:nvPr>
        </p:nvSpPr>
        <p:spPr>
          <a:xfrm>
            <a:off x="0" y="-6338"/>
            <a:ext cx="8209328" cy="584775"/>
          </a:xfrm>
          <a:solidFill>
            <a:schemeClr val="tx1"/>
          </a:solidFill>
        </p:spPr>
        <p:txBody>
          <a:bodyPr wrap="square" anchor="ctr">
            <a:spAutoFit/>
          </a:bodyPr>
          <a:lstStyle/>
          <a:p>
            <a:pPr>
              <a:spcBef>
                <a:spcPct val="50000"/>
              </a:spcBef>
            </a:pPr>
            <a:r>
              <a:rPr lang="ar-JO" altLang="ja-JP" sz="3200" dirty="0">
                <a:solidFill>
                  <a:schemeClr val="bg1"/>
                </a:solidFill>
                <a:effectLst>
                  <a:glow rad="228600">
                    <a:schemeClr val="accent4">
                      <a:satMod val="175000"/>
                    </a:schemeClr>
                  </a:glow>
                </a:effectLst>
                <a:ea typeface="ＭＳ Ｐゴシック" charset="0"/>
              </a:rPr>
              <a:t>هل سيثابر كل مسيحي حقيقي بأمانة حتى الموت؟</a:t>
            </a:r>
            <a:endParaRPr lang="en-US" sz="3200" dirty="0">
              <a:solidFill>
                <a:schemeClr val="bg1"/>
              </a:solidFill>
              <a:effectLst>
                <a:outerShdw blurRad="50800" dist="63500" dir="2700000" algn="tl" rotWithShape="0">
                  <a:srgbClr val="000000"/>
                </a:outerShdw>
              </a:effectLst>
              <a:ea typeface="ＭＳ Ｐゴシック" charset="0"/>
            </a:endParaRPr>
          </a:p>
        </p:txBody>
      </p:sp>
    </p:spTree>
    <p:extLst>
      <p:ext uri="{BB962C8B-B14F-4D97-AF65-F5344CB8AC3E}">
        <p14:creationId xmlns:p14="http://schemas.microsoft.com/office/powerpoint/2010/main" val="27183882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0B251981-035F-4485-DD70-8BBC05DD3821}"/>
              </a:ext>
            </a:extLst>
          </p:cNvPr>
          <p:cNvSpPr>
            <a:spLocks noChangeArrowheads="1"/>
          </p:cNvSpPr>
          <p:nvPr/>
        </p:nvSpPr>
        <p:spPr bwMode="auto">
          <a:xfrm>
            <a:off x="40386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545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9668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57" name="Oval 56">
            <a:extLst>
              <a:ext uri="{FF2B5EF4-FFF2-40B4-BE49-F238E27FC236}">
                <a16:creationId xmlns:a16="http://schemas.microsoft.com/office/drawing/2014/main" id="{DB0C4E9B-DFC4-5EEF-FCAB-2135BB4AD283}"/>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35F3974D-89DD-08BB-ED08-4AD85EDC7531}"/>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225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57"/>
                                        </p:tgtEl>
                                        <p:attrNameLst>
                                          <p:attrName>style.visibility</p:attrName>
                                        </p:attrNameLst>
                                      </p:cBhvr>
                                      <p:to>
                                        <p:strVal val="visible"/>
                                      </p:to>
                                    </p:set>
                                    <p:anim calcmode="lin" valueType="num">
                                      <p:cBhvr additive="base">
                                        <p:cTn id="40" dur="500" fill="hold"/>
                                        <p:tgtEl>
                                          <p:spTgt spid="57"/>
                                        </p:tgtEl>
                                        <p:attrNameLst>
                                          <p:attrName>ppt_x</p:attrName>
                                        </p:attrNameLst>
                                      </p:cBhvr>
                                      <p:tavLst>
                                        <p:tav tm="0">
                                          <p:val>
                                            <p:strVal val="#ppt_x"/>
                                          </p:val>
                                        </p:tav>
                                        <p:tav tm="100000">
                                          <p:val>
                                            <p:strVal val="#ppt_x"/>
                                          </p:val>
                                        </p:tav>
                                      </p:tavLst>
                                    </p:anim>
                                    <p:anim calcmode="lin" valueType="num">
                                      <p:cBhvr additive="base">
                                        <p:cTn id="41"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8"/>
                                        </p:tgtEl>
                                        <p:attrNameLst>
                                          <p:attrName>style.visibility</p:attrName>
                                        </p:attrNameLst>
                                      </p:cBhvr>
                                      <p:to>
                                        <p:strVal val="visible"/>
                                      </p:to>
                                    </p:set>
                                    <p:anim calcmode="lin" valueType="num">
                                      <p:cBhvr additive="base">
                                        <p:cTn id="46" dur="500" fill="hold"/>
                                        <p:tgtEl>
                                          <p:spTgt spid="58"/>
                                        </p:tgtEl>
                                        <p:attrNameLst>
                                          <p:attrName>ppt_x</p:attrName>
                                        </p:attrNameLst>
                                      </p:cBhvr>
                                      <p:tavLst>
                                        <p:tav tm="0">
                                          <p:val>
                                            <p:strVal val="#ppt_x"/>
                                          </p:val>
                                        </p:tav>
                                        <p:tav tm="100000">
                                          <p:val>
                                            <p:strVal val="#ppt_x"/>
                                          </p:val>
                                        </p:tav>
                                      </p:tavLst>
                                    </p:anim>
                                    <p:anim calcmode="lin" valueType="num">
                                      <p:cBhvr additive="base">
                                        <p:cTn id="47"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57" grpId="0" animBg="1"/>
      <p:bldP spid="5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a:t>
            </a:r>
            <a:r>
              <a:rPr lang="ar-JO" sz="4800" dirty="0">
                <a:effectLst>
                  <a:glow rad="127000">
                    <a:schemeClr val="tx1"/>
                  </a:glow>
                </a:effectLst>
                <a:ea typeface="ＭＳ Ｐゴシック" charset="0"/>
              </a:rPr>
              <a:t> الله من تكلفة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21383446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 y="0"/>
            <a:ext cx="9130279" cy="685800"/>
          </a:xfrm>
        </p:spPr>
        <p:txBody>
          <a:bodyPr/>
          <a:lstStyle/>
          <a:p>
            <a:pPr algn="r" eaLnBrk="1" hangingPunct="1"/>
            <a:r>
              <a:rPr lang="ar-JO" dirty="0"/>
              <a:t>المزيد من التذمر</a:t>
            </a:r>
            <a:endParaRPr lang="en-US" dirty="0"/>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وخرجت نار من عند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وأكلت المئتين والخمسين رجلاً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الذين قربوا البخور.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16: 35).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4714258"/>
      </p:ext>
    </p:extLst>
  </p:cSld>
  <p:clrMapOvr>
    <a:masterClrMapping/>
  </p:clrMapOvr>
  <p:transition spd="med">
    <p:randomBar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ar-JO" dirty="0">
                <a:solidFill>
                  <a:schemeClr val="bg1"/>
                </a:solidFill>
                <a:effectLst>
                  <a:glow rad="101600">
                    <a:schemeClr val="tx1"/>
                  </a:glow>
                </a:effectLst>
                <a:ea typeface="ＭＳ Ｐゴシック" charset="0"/>
              </a:rPr>
              <a:t>هل التذمر مقبول؟</a:t>
            </a:r>
            <a:endParaRPr lang="en-US"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(بعد كل شيء، أليست المزامير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مزامير مراثي؟)</a:t>
            </a:r>
            <a:endParaRPr kumimoji="0" lang="en-US"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55608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1280160"/>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51" name="TextBox 143"/>
          <p:cNvSpPr txBox="1">
            <a:spLocks noChangeArrowheads="1"/>
          </p:cNvSpPr>
          <p:nvPr/>
        </p:nvSpPr>
        <p:spPr bwMode="auto">
          <a:xfrm>
            <a:off x="1420961" y="1365567"/>
            <a:ext cx="344151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JO" b="1" dirty="0">
                <a:latin typeface="Arial" panose="020B0604020202020204" pitchFamily="34" charset="0"/>
                <a:cs typeface="Arial" panose="020B0604020202020204" pitchFamily="34" charset="0"/>
              </a:rPr>
              <a:t>لماذا استغرق موسى 40 سنة ليخرج شعبه من البرية</a:t>
            </a:r>
            <a:endParaRPr kumimoji="0" lang="en-US"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ar-SA" altLang="zh-CN" sz="4000" dirty="0">
                <a:ea typeface="SimSun" charset="0"/>
              </a:rPr>
              <a:t>التذمر في البرية</a:t>
            </a:r>
            <a:br>
              <a:rPr lang="ar-SA" altLang="zh-CN" sz="4000" dirty="0">
                <a:ea typeface="SimSun" charset="0"/>
              </a:rPr>
            </a:br>
            <a:r>
              <a:rPr lang="ar-SA" altLang="zh-CN" sz="2400" dirty="0">
                <a:ea typeface="SimSun" charset="0"/>
              </a:rPr>
              <a:t>بول ن. </a:t>
            </a:r>
            <a:r>
              <a:rPr lang="ar-SA" altLang="zh-CN" sz="2400" dirty="0" err="1">
                <a:ea typeface="SimSun" charset="0"/>
              </a:rPr>
              <a:t>بانوير</a:t>
            </a:r>
            <a:r>
              <a:rPr lang="ar-SA" altLang="zh-CN" sz="2400" dirty="0">
                <a:ea typeface="SimSun" charset="0"/>
              </a:rPr>
              <a:t>، مسح شامل للعهد القديم، صفحة </a:t>
            </a:r>
            <a:r>
              <a:rPr lang="ar-SA" altLang="zh-CN" sz="2000" dirty="0">
                <a:ea typeface="SimSun" charset="0"/>
              </a:rPr>
              <a:t>68</a:t>
            </a:r>
            <a:endParaRPr kumimoji="0" lang="en-US" sz="1800" dirty="0">
              <a:ea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0472758"/>
      </p:ext>
    </p:extLst>
  </p:cSld>
  <p:clrMapOvr>
    <a:overrideClrMapping bg1="lt1" tx1="dk1" bg2="lt2" tx2="dk2" accent1="accent1" accent2="accent2" accent3="accent3" accent4="accent4" accent5="accent5" accent6="accent6" hlink="hlink" folHlink="folHlink"/>
  </p:clrMapOvr>
  <p:transition/>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شكوى إسرائيل</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موسى</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الله</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 14: 11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جيش فرعون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تشجيع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ليثقوا بالله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تخليص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15: 24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مياه مرّة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الصراخ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"شفاء"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اعطائهم المن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17: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 إلى الرب</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الماء من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11: 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الله يزود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الغضب والصلاة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14: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الدعاء مع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والصلاة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التوبيخ والصلاة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41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20: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موسى ونقص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وضرب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تزويدهم بالمياه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21: 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 والمن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لا يوجد استجابة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ea typeface="SimSun" charset="0"/>
              </a:rPr>
              <a:t>التذمر في البرية</a:t>
            </a:r>
            <a:br>
              <a:rPr kumimoji="0" lang="en-US" altLang="zh-CN" sz="1800" dirty="0">
                <a:ea typeface="SimSun" charset="0"/>
                <a:cs typeface="SimSun" charset="0"/>
              </a:rPr>
            </a:br>
            <a:r>
              <a:rPr kumimoji="0" lang="ar-JO" altLang="zh-CN" sz="1800" dirty="0">
                <a:ea typeface="SimSun" charset="0"/>
                <a:cs typeface="SimSun" charset="0"/>
              </a:rPr>
              <a:t>بول ن. بانوير، مسح شامل للعهد القديم، صفحة </a:t>
            </a:r>
            <a:r>
              <a:rPr kumimoji="0" lang="ar-JO" altLang="zh-CN" sz="1800" dirty="0">
                <a:ea typeface="SimSun" charset="0"/>
              </a:rPr>
              <a:t>68</a:t>
            </a:r>
            <a:endParaRPr kumimoji="0" lang="en-US" sz="1800" dirty="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157 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687182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rtl="1"/>
            <a:r>
              <a:rPr lang="ar-SA" sz="3200" dirty="0"/>
              <a:t>عدد ١٦: ٤٨</a:t>
            </a:r>
            <a:br>
              <a:rPr lang="ar-JO" sz="3200" dirty="0"/>
            </a:br>
            <a:r>
              <a:rPr lang="ar-JO" sz="3200" dirty="0"/>
              <a:t>ووقف بين الموتى والأحياء فامتنع الوبأ.</a:t>
            </a:r>
            <a:r>
              <a:rPr lang="ar-SA" sz="3200" dirty="0"/>
              <a:t> </a:t>
            </a:r>
          </a:p>
        </p:txBody>
      </p:sp>
    </p:spTree>
    <p:extLst>
      <p:ext uri="{BB962C8B-B14F-4D97-AF65-F5344CB8AC3E}">
        <p14:creationId xmlns:p14="http://schemas.microsoft.com/office/powerpoint/2010/main" val="3689509213"/>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32882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rtl="1"/>
            <a:r>
              <a:rPr lang="ar-SA" sz="3600" dirty="0"/>
              <a:t>عدد ١٧: ٢</a:t>
            </a:r>
            <a:br>
              <a:rPr lang="ar-SA" sz="3600" dirty="0"/>
            </a:br>
            <a:r>
              <a:rPr lang="ar-JO" sz="3600" dirty="0"/>
              <a:t>كلم بني إسرائيل وخذ منهم عصاً عصا لكل بيت أب من جميع رؤسائهم حسب بيوت آبائهم، اثنتي عشرة عصا، واسم كل واحد تكتبه على عصاه.</a:t>
            </a:r>
            <a:r>
              <a:rPr lang="ar-SA" sz="3600" dirty="0"/>
              <a:t> </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1157656579"/>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rtl="1"/>
            <a:r>
              <a:rPr lang="ar-SA" sz="3600" dirty="0"/>
              <a:t>عدد ١٧: ٨</a:t>
            </a:r>
            <a:br>
              <a:rPr lang="ar-SA" sz="3600" dirty="0"/>
            </a:br>
            <a:r>
              <a:rPr lang="ar-SA" sz="3600" dirty="0"/>
              <a:t>وفي الغد دخل موسى إلى خيمة الشهادة، وإذا عصا هارون لبيت لاوي قد أفرخت</a:t>
            </a:r>
            <a:r>
              <a:rPr lang="ar-JO" sz="3600" dirty="0"/>
              <a:t>،</a:t>
            </a:r>
            <a:r>
              <a:rPr lang="ar-SA" sz="3600" dirty="0"/>
              <a:t> أخرجت فروخا</a:t>
            </a:r>
            <a:r>
              <a:rPr lang="ar-JO" sz="3600" dirty="0"/>
              <a:t>ً</a:t>
            </a:r>
            <a:r>
              <a:rPr lang="ar-SA" sz="3600" dirty="0"/>
              <a:t> وأزهرت زهرا</a:t>
            </a:r>
            <a:r>
              <a:rPr lang="ar-JO" sz="3600" dirty="0"/>
              <a:t>ً</a:t>
            </a:r>
            <a:r>
              <a:rPr lang="ar-SA" sz="3600" dirty="0"/>
              <a:t> وأنضجت لوزا</a:t>
            </a:r>
            <a:r>
              <a:rPr lang="ar-JO" sz="3600" dirty="0"/>
              <a:t>ً</a:t>
            </a:r>
            <a:r>
              <a:rPr lang="ar-SA" sz="3600" dirty="0"/>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1246149553"/>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ar-SA" sz="3600" dirty="0">
                <a:solidFill>
                  <a:srgbClr val="FFFFFF"/>
                </a:solidFill>
              </a:rPr>
              <a:t>عدد ١٧: ٨</a:t>
            </a:r>
            <a:br>
              <a:rPr lang="ar-SA" sz="3600" dirty="0">
                <a:solidFill>
                  <a:srgbClr val="FFFFFF"/>
                </a:solidFill>
              </a:rPr>
            </a:br>
            <a:r>
              <a:rPr lang="ar-SA" sz="3600" dirty="0">
                <a:solidFill>
                  <a:srgbClr val="FFFFFF"/>
                </a:solidFill>
              </a:rPr>
              <a:t>و</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وفي الغد دخل موسى إلى خيمة الشهادة، وإذا عصا هارون لبيت لاوي قد أفرخت</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أخرجت فروخا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وأزهرت زهرا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وأنضجت لوزا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370276672"/>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chemeClr val="accent2"/>
                </a:solidFill>
                <a:effectLst>
                  <a:glow rad="127000">
                    <a:schemeClr val="bg1"/>
                  </a:glow>
                </a:effectLst>
                <a:ea typeface="ＭＳ Ｐゴシック" charset="0"/>
              </a:rPr>
              <a:t>يكافئ ا</a:t>
            </a:r>
            <a:r>
              <a:rPr lang="ar-JO" dirty="0">
                <a:solidFill>
                  <a:schemeClr val="tx2"/>
                </a:solidFill>
                <a:effectLst>
                  <a:glow rad="127000">
                    <a:schemeClr val="bg1"/>
                  </a:glow>
                </a:effectLst>
                <a:ea typeface="ＭＳ Ｐゴシック" charset="0"/>
              </a:rPr>
              <a:t>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90440311"/>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27- 29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323190"/>
            <a:ext cx="5551581" cy="5458609"/>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أي من أكل هذا الخبز</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 شرب كأس الرب بدون استحقاق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مجرما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ليمتحن الإنسان 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وهكذا يأكل من الخبز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ويشرب من الكأس.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الذي يأكل ويشرب بدون استحقاق يأكل ويشرب دينونة لنفسه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 مميز جسد الرب.</a:t>
            </a:r>
          </a:p>
        </p:txBody>
      </p:sp>
    </p:spTree>
    <p:extLst>
      <p:ext uri="{BB962C8B-B14F-4D97-AF65-F5344CB8AC3E}">
        <p14:creationId xmlns:p14="http://schemas.microsoft.com/office/powerpoint/2010/main" val="235684035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30- 32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 أجل هذا فيكم كثيرون ضعفاء ومرضى</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وكثيرون يرقدون.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لأننا لو كنا حكمنا على أنفسنا لما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نؤدب من الرب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لكيلا ندان مع العالم.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118550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15543114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18</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0" y="0"/>
            <a:ext cx="7068405" cy="1114294"/>
          </a:xfrm>
        </p:spPr>
        <p:txBody>
          <a:bodyPr/>
          <a:lstStyle/>
          <a:p>
            <a:pPr eaLnBrk="1" hangingPunct="1">
              <a:defRPr/>
            </a:pPr>
            <a:r>
              <a:rPr lang="ar-JO" sz="6000" dirty="0">
                <a:effectLst>
                  <a:glow rad="165100">
                    <a:schemeClr val="tx1">
                      <a:alpha val="96000"/>
                    </a:schemeClr>
                  </a:glow>
                </a:effectLst>
              </a:rPr>
              <a:t>واجبات الكهنة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1602469935"/>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1486079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dirty="0">
                <a:effectLst>
                  <a:glow rad="165100">
                    <a:schemeClr val="tx1">
                      <a:alpha val="96000"/>
                    </a:schemeClr>
                  </a:glow>
                </a:effectLst>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 name="Rectangle: Rounded Corners 4">
            <a:extLst>
              <a:ext uri="{FF2B5EF4-FFF2-40B4-BE49-F238E27FC236}">
                <a16:creationId xmlns:a16="http://schemas.microsoft.com/office/drawing/2014/main" id="{33BF9D11-F52A-4828-8EB7-5D669AD566CC}"/>
              </a:ext>
            </a:extLst>
          </p:cNvPr>
          <p:cNvSpPr/>
          <p:nvPr/>
        </p:nvSpPr>
        <p:spPr bwMode="auto">
          <a:xfrm>
            <a:off x="0" y="1818042"/>
            <a:ext cx="9144000" cy="3915966"/>
          </a:xfrm>
          <a:prstGeom prst="roundRect">
            <a:avLst/>
          </a:prstGeom>
          <a:solidFill>
            <a:srgbClr val="CC000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البقرة</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rPr>
              <a:t>             </a:t>
            </a: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الحمراء</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84156068"/>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ar-JO" sz="6000" dirty="0">
                <a:effectLst>
                  <a:glow rad="165100">
                    <a:schemeClr val="tx1">
                      <a:alpha val="96000"/>
                    </a:schemeClr>
                  </a:glow>
                </a:effectLst>
              </a:rPr>
              <a:t>البقرة الحمراء</a:t>
            </a:r>
            <a:endParaRPr lang="en-US" sz="6000" dirty="0">
              <a:effectLst>
                <a:glow rad="165100">
                  <a:schemeClr val="tx1">
                    <a:alpha val="96000"/>
                  </a:schemeClr>
                </a:glow>
              </a:effectLst>
            </a:endParaRP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rPr>
              <a:t>بقرة مقدسة</a:t>
            </a:r>
            <a:endParaRPr kumimoji="0" lang="en-US"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39116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6666384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66C71898-5FE4-99B4-D968-3CFBB9604471}"/>
              </a:ext>
            </a:extLst>
          </p:cNvPr>
          <p:cNvSpPr>
            <a:spLocks noChangeArrowheads="1"/>
          </p:cNvSpPr>
          <p:nvPr/>
        </p:nvSpPr>
        <p:spPr bwMode="auto">
          <a:xfrm>
            <a:off x="47244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7434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ar-JO" dirty="0">
                <a:solidFill>
                  <a:srgbClr val="000000"/>
                </a:solidFill>
              </a:rPr>
              <a:t>ماء</a:t>
            </a:r>
            <a:br>
              <a:rPr lang="ar-JO" dirty="0">
                <a:solidFill>
                  <a:srgbClr val="000000"/>
                </a:solidFill>
              </a:rPr>
            </a:br>
            <a:r>
              <a:rPr lang="ar-JO" dirty="0">
                <a:solidFill>
                  <a:srgbClr val="000000"/>
                </a:solidFill>
              </a:rPr>
              <a:t>من</a:t>
            </a:r>
            <a:br>
              <a:rPr lang="ar-JO" dirty="0">
                <a:solidFill>
                  <a:srgbClr val="000000"/>
                </a:solidFill>
              </a:rPr>
            </a:br>
            <a:r>
              <a:rPr lang="ar-JO" dirty="0">
                <a:solidFill>
                  <a:srgbClr val="000000"/>
                </a:solidFill>
              </a:rPr>
              <a:t>الصخرة</a:t>
            </a:r>
            <a:br>
              <a:rPr lang="ar-JO" dirty="0">
                <a:solidFill>
                  <a:srgbClr val="000000"/>
                </a:solidFill>
              </a:rPr>
            </a:br>
            <a:r>
              <a:rPr lang="ar-JO" sz="3600" dirty="0">
                <a:solidFill>
                  <a:srgbClr val="000000"/>
                </a:solidFill>
              </a:rPr>
              <a:t>(عد 20: 8)</a:t>
            </a:r>
            <a:endParaRPr lang="en-US" sz="3600" dirty="0">
              <a:solidFill>
                <a:srgbClr val="000000"/>
              </a:solidFill>
            </a:endParaRPr>
          </a:p>
        </p:txBody>
      </p:sp>
    </p:spTree>
    <p:extLst>
      <p:ext uri="{BB962C8B-B14F-4D97-AF65-F5344CB8AC3E}">
        <p14:creationId xmlns:p14="http://schemas.microsoft.com/office/powerpoint/2010/main" val="3235519738"/>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يقوم الله بإعدادنا وتحذيرنا ومكافأتنا حتى نكون حاضرين للخدمة</a:t>
            </a: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8897765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خط سير الرحلة</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eaLnBrk="1" hangingPunct="1"/>
            <a:r>
              <a:rPr lang="ar-JO" dirty="0"/>
              <a:t>            خريطة التجوال      </a:t>
            </a:r>
            <a:endParaRPr lang="en-US" dirty="0"/>
          </a:p>
        </p:txBody>
      </p:sp>
    </p:spTree>
    <p:extLst>
      <p:ext uri="{BB962C8B-B14F-4D97-AF65-F5344CB8AC3E}">
        <p14:creationId xmlns:p14="http://schemas.microsoft.com/office/powerpoint/2010/main" val="40193894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rtl="1" eaLnBrk="1" hangingPunct="1"/>
            <a:r>
              <a:rPr lang="ar-JO" dirty="0"/>
              <a:t>                   المزيد من التذمر   </a:t>
            </a:r>
            <a:endParaRPr lang="en-US" dirty="0"/>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 وارتحلوا من جبل هور في طريق بحر سوف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ليدوروا بأرض أدوم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فضاقت نفس الشعب في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 وتكلم الشعب على الله وعلى موسى قائلين: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لماذا أصعدتمانا من مصر لنموت في البرية؟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لأنه لا خبز ولا ماء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وقد كرهت أنفسنا الطعام السخيف.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21: 4- 5).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61353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6 فأرسل الرب على الشعب الحيات المحرقة فلدغت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فمات قوم كثيرون من إسرائيل.</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7 فأتى الشعب إلى موسى وقالوا:</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قد أخطأنا إذ تكلمنا على الرب وعليك</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 إلى الرب ليرفع عنا الحيات.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فصلى موسى لأجل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(عَدَد 21: 6- 7).</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230356152"/>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عددد 21: 8- 9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72681696"/>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عددد ٢١: ٨-٩</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منظمة           </a:t>
              </a:r>
              <a:r>
                <a:rPr lang="ar-JO" sz="3200" b="1" dirty="0">
                  <a:solidFill>
                    <a:srgbClr val="0070C0"/>
                  </a:solidFill>
                  <a:latin typeface="Arial" panose="020B0604020202020204" pitchFamily="34" charset="0"/>
                  <a:ea typeface="Times New Roman" pitchFamily="-111" charset="0"/>
                  <a:cs typeface="Arial" panose="020B0604020202020204" pitchFamily="34" charset="0"/>
                </a:rPr>
                <a:t>الصحة        الأمريكية</a:t>
              </a:r>
              <a:endPar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dirty="0">
                <a:effectLst>
                  <a:glow rad="165100">
                    <a:schemeClr val="tx1">
                      <a:alpha val="96000"/>
                    </a:schemeClr>
                  </a:glow>
                </a:effectLst>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Times New Roman" pitchFamily="-111" charset="0"/>
                <a:cs typeface="Arial" panose="020B0604020202020204" pitchFamily="34" charset="0"/>
              </a:rPr>
              <a:t>كما رفع موسى الحية في البرية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هكذا ينبغي أن يرفع ابن الإنسان.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(يوحنا 3: 14).</a:t>
            </a:r>
          </a:p>
        </p:txBody>
      </p:sp>
    </p:spTree>
    <p:extLst>
      <p:ext uri="{BB962C8B-B14F-4D97-AF65-F5344CB8AC3E}">
        <p14:creationId xmlns:p14="http://schemas.microsoft.com/office/powerpoint/2010/main" val="1686546503"/>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221892657"/>
      </p:ext>
    </p:extLst>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B603039-A042-EF41-A38A-D0C1D18CFE3F}"/>
              </a:ext>
            </a:extLst>
          </p:cNvPr>
          <p:cNvGrpSpPr/>
          <p:nvPr/>
        </p:nvGrpSpPr>
        <p:grpSpPr>
          <a:xfrm>
            <a:off x="0" y="-1"/>
            <a:ext cx="3290108" cy="6886273"/>
            <a:chOff x="0" y="-1"/>
            <a:chExt cx="3290108" cy="6886273"/>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sp>
          <p:nvSpPr>
            <p:cNvPr id="3" name="Rectangle 2">
              <a:extLst>
                <a:ext uri="{FF2B5EF4-FFF2-40B4-BE49-F238E27FC236}">
                  <a16:creationId xmlns:a16="http://schemas.microsoft.com/office/drawing/2014/main" id="{8306466E-F6D2-704C-BE01-B3E88D39B5E9}"/>
                </a:ext>
              </a:extLst>
            </p:cNvPr>
            <p:cNvSpPr/>
            <p:nvPr/>
          </p:nvSpPr>
          <p:spPr bwMode="auto">
            <a:xfrm>
              <a:off x="2393577" y="2381646"/>
              <a:ext cx="61856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D052427-75C7-EB45-8D5C-76DBAA77EBE1}"/>
                </a:ext>
              </a:extLst>
            </p:cNvPr>
            <p:cNvSpPr/>
            <p:nvPr/>
          </p:nvSpPr>
          <p:spPr bwMode="auto">
            <a:xfrm>
              <a:off x="2151529" y="2632657"/>
              <a:ext cx="111662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خيمة الاجتماع</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صورة مسبقة</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عن الصليب</a:t>
            </a:r>
            <a:endParaRPr lang="en-US" sz="5400" dirty="0">
              <a:effectLst>
                <a:glow rad="127000">
                  <a:schemeClr val="tx1"/>
                </a:glow>
              </a:effectLst>
              <a:ea typeface="ＭＳ Ｐゴシック" charset="0"/>
            </a:endParaRPr>
          </a:p>
        </p:txBody>
      </p:sp>
      <p:sp>
        <p:nvSpPr>
          <p:cNvPr id="4" name="Rectangle 3">
            <a:extLst>
              <a:ext uri="{FF2B5EF4-FFF2-40B4-BE49-F238E27FC236}">
                <a16:creationId xmlns:a16="http://schemas.microsoft.com/office/drawing/2014/main" id="{361D4F1D-A7F6-49F0-B2E9-889BA303A021}"/>
              </a:ext>
            </a:extLst>
          </p:cNvPr>
          <p:cNvSpPr/>
          <p:nvPr/>
        </p:nvSpPr>
        <p:spPr bwMode="auto">
          <a:xfrm>
            <a:off x="131885" y="4299438"/>
            <a:ext cx="10462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المرحضة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6A2D02D1-E231-405F-8E35-5CAF12F173E1}"/>
              </a:ext>
            </a:extLst>
          </p:cNvPr>
          <p:cNvSpPr/>
          <p:nvPr/>
        </p:nvSpPr>
        <p:spPr bwMode="auto">
          <a:xfrm>
            <a:off x="2286000" y="5240215"/>
            <a:ext cx="817685" cy="648512"/>
          </a:xfrm>
          <a:prstGeom prst="rect">
            <a:avLst/>
          </a:prstGeom>
          <a:ln>
            <a:no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النحاسي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2C984C8D-B61B-42D8-A5AE-6766285D2A3D}"/>
              </a:ext>
            </a:extLst>
          </p:cNvPr>
          <p:cNvSpPr/>
          <p:nvPr/>
        </p:nvSpPr>
        <p:spPr bwMode="auto">
          <a:xfrm>
            <a:off x="131884" y="2436160"/>
            <a:ext cx="896816" cy="463846"/>
          </a:xfrm>
          <a:prstGeom prst="rect">
            <a:avLst/>
          </a:prstGeom>
          <a:ln>
            <a:solidFill>
              <a:schemeClr val="bg1"/>
            </a:solid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المنارة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069C2F06-6A1D-467D-8E70-1519CDC388BC}"/>
              </a:ext>
            </a:extLst>
          </p:cNvPr>
          <p:cNvSpPr/>
          <p:nvPr/>
        </p:nvSpPr>
        <p:spPr bwMode="auto">
          <a:xfrm>
            <a:off x="2286001" y="430823"/>
            <a:ext cx="8176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التابوت</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8E1DDF4C-9635-4F7F-BBF5-973C9804A8B7}"/>
              </a:ext>
            </a:extLst>
          </p:cNvPr>
          <p:cNvSpPr/>
          <p:nvPr/>
        </p:nvSpPr>
        <p:spPr bwMode="auto">
          <a:xfrm>
            <a:off x="2286001" y="1090246"/>
            <a:ext cx="817684"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الذهبي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193CBD8-A17F-451A-863B-4B71955C8D05}"/>
              </a:ext>
            </a:extLst>
          </p:cNvPr>
          <p:cNvSpPr/>
          <p:nvPr/>
        </p:nvSpPr>
        <p:spPr bwMode="auto">
          <a:xfrm>
            <a:off x="2173486" y="2528735"/>
            <a:ext cx="1116622"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مائدة خبز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الوجوه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572034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9788"/>
            <a:ext cx="9144000" cy="138640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كن حاضراً. كيف يوجهك أو يحذرك الله حالياً؟ </a:t>
            </a:r>
            <a:r>
              <a:rPr lang="en-US" sz="4000" dirty="0">
                <a:effectLst>
                  <a:glow rad="127000">
                    <a:schemeClr val="tx1"/>
                  </a:glow>
                </a:effectLst>
                <a:ea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لك اذهب من هذا الطريق؟</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وكيف يقول لا تذهب من هذا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شمالاً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2185614" y="3765601"/>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جنوبًا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ea typeface="ＭＳ Ｐゴシック" charset="0"/>
              </a:rPr>
              <a:t>أنهار شرق الأردن</a:t>
            </a:r>
            <a:endParaRPr kumimoji="1" lang="en-US" sz="4000" kern="1200" dirty="0">
              <a:solidFill>
                <a:srgbClr val="FFFFFF"/>
              </a:solidFill>
              <a:effectLst>
                <a:glow rad="228600">
                  <a:schemeClr val="tx1"/>
                </a:glow>
              </a:effectLst>
              <a:ea typeface="ＭＳ Ｐゴシック"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يفصل وادي أرنون موآب</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962412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منظر جوي من الغرب                  فوق البحر الميت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نحال أرنون</a:t>
            </a:r>
            <a:br>
              <a:rPr lang="ar-JO" sz="6000" dirty="0">
                <a:effectLst>
                  <a:glow rad="165100">
                    <a:schemeClr val="tx1">
                      <a:alpha val="96000"/>
                    </a:schemeClr>
                  </a:glow>
                </a:effectLst>
              </a:rPr>
            </a:br>
            <a:r>
              <a:rPr lang="ar-JO" dirty="0">
                <a:effectLst>
                  <a:glow rad="165100">
                    <a:schemeClr val="tx1">
                      <a:alpha val="96000"/>
                    </a:schemeClr>
                  </a:glow>
                </a:effectLst>
              </a:rPr>
              <a:t>(نهر أرنون)</a:t>
            </a:r>
            <a:endParaRPr lang="en-US" dirty="0">
              <a:effectLst>
                <a:glow rad="165100">
                  <a:schemeClr val="tx1">
                    <a:alpha val="96000"/>
                  </a:schemeClr>
                </a:glow>
              </a:effectLst>
            </a:endParaRPr>
          </a:p>
        </p:txBody>
      </p:sp>
    </p:spTree>
    <p:extLst>
      <p:ext uri="{BB962C8B-B14F-4D97-AF65-F5344CB8AC3E}">
        <p14:creationId xmlns:p14="http://schemas.microsoft.com/office/powerpoint/2010/main" val="899782702"/>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1033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7379824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AE99426F-6062-229B-8F78-2FC79DB157FC}"/>
              </a:ext>
            </a:extLst>
          </p:cNvPr>
          <p:cNvSpPr>
            <a:spLocks noChangeArrowheads="1"/>
          </p:cNvSpPr>
          <p:nvPr/>
        </p:nvSpPr>
        <p:spPr bwMode="auto">
          <a:xfrm>
            <a:off x="54102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22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78932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2" dur="500"/>
                                        <p:tgtEl>
                                          <p:spTgt spid="15667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17"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بالاق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موآب</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بلعام</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النبي الوثني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7879345"/>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6"/>
          <p:cNvSpPr>
            <a:spLocks noChangeArrowheads="1"/>
          </p:cNvSpPr>
          <p:nvPr/>
        </p:nvSpPr>
        <p:spPr bwMode="auto">
          <a:xfrm>
            <a:off x="3003549" y="22530"/>
            <a:ext cx="4628579" cy="123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استأجر بالاق النبي الوثني بلعام</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ليلعن إسرائيل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بدلاً من ذلك بارك بلعام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(عَدَد 22- 24)!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20912937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xEl>
                                              <p:pRg st="1" end="1"/>
                                            </p:txEl>
                                          </p:spTgt>
                                        </p:tgtEl>
                                        <p:attrNameLst>
                                          <p:attrName>style.visibility</p:attrName>
                                        </p:attrNameLst>
                                      </p:cBhvr>
                                      <p:to>
                                        <p:strVal val="visible"/>
                                      </p:to>
                                    </p:set>
                                    <p:animEffect transition="in" filter="blinds(horizontal)">
                                      <p:cBhvr>
                                        <p:cTn id="12" dur="500"/>
                                        <p:tgtEl>
                                          <p:spTgt spid="27">
                                            <p:txEl>
                                              <p:pRg st="1" end="1"/>
                                            </p:txEl>
                                          </p:spTgt>
                                        </p:tgtEl>
                                      </p:cBhvr>
                                    </p:animEffect>
                                  </p:childTnLst>
                                </p:cTn>
                              </p:par>
                            </p:childTnLst>
                          </p:cTn>
                        </p:par>
                        <p:par>
                          <p:cTn id="13" fill="hold">
                            <p:stCondLst>
                              <p:cond delay="500"/>
                            </p:stCondLst>
                            <p:childTnLst>
                              <p:par>
                                <p:cTn id="14" presetID="22" presetClass="entr" presetSubtype="2"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right)">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8">
                                            <p:txEl>
                                              <p:pRg st="0" end="0"/>
                                            </p:txEl>
                                          </p:spTgt>
                                        </p:tgtEl>
                                        <p:attrNameLst>
                                          <p:attrName>style.visibility</p:attrName>
                                        </p:attrNameLst>
                                      </p:cBhvr>
                                      <p:to>
                                        <p:strVal val="visible"/>
                                      </p:to>
                                    </p:set>
                                    <p:animEffect transition="in" filter="blinds(horizontal)">
                                      <p:cBhvr>
                                        <p:cTn id="21" dur="500"/>
                                        <p:tgtEl>
                                          <p:spTgt spid="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28">
                                            <p:txEl>
                                              <p:pRg st="1" end="1"/>
                                            </p:txEl>
                                          </p:spTgt>
                                        </p:tgtEl>
                                        <p:attrNameLst>
                                          <p:attrName>style.visibility</p:attrName>
                                        </p:attrNameLst>
                                      </p:cBhvr>
                                      <p:to>
                                        <p:strVal val="visible"/>
                                      </p:to>
                                    </p:set>
                                    <p:animEffect transition="in" filter="blinds(horizontal)">
                                      <p:cBhvr>
                                        <p:cTn id="26" dur="500"/>
                                        <p:tgtEl>
                                          <p:spTgt spid="2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5"/>
            <a:chOff x="6972297" y="5071534"/>
            <a:chExt cx="206026" cy="218418"/>
          </a:xfrm>
        </p:grpSpPr>
        <p:sp>
          <p:nvSpPr>
            <p:cNvPr id="21"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5"/>
            <a:chOff x="6972297" y="5071534"/>
            <a:chExt cx="206026" cy="218418"/>
          </a:xfrm>
        </p:grpSpPr>
        <p:sp>
          <p:nvSpPr>
            <p:cNvPr id="25"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70838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16" dur="500"/>
                                        <p:tgtEl>
                                          <p:spTgt spid="156678">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21" dur="500"/>
                                        <p:tgtEl>
                                          <p:spTgt spid="15667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26"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dirty="0"/>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9" name="Text Box 5"/>
          <p:cNvSpPr txBox="1">
            <a:spLocks noChangeArrowheads="1"/>
          </p:cNvSpPr>
          <p:nvPr/>
        </p:nvSpPr>
        <p:spPr bwMode="auto">
          <a:xfrm>
            <a:off x="5109882" y="5638800"/>
            <a:ext cx="3729318"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بلعام</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22: 20- 35</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1697135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39263"/>
            <a:ext cx="9144000" cy="24281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3212735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ar-JO" dirty="0">
                <a:solidFill>
                  <a:srgbClr val="FFFFFF"/>
                </a:solidFill>
              </a:rPr>
              <a:t>قصة بلعام</a:t>
            </a:r>
            <a:endParaRPr kumimoji="1" lang="en-US" dirty="0">
              <a:solidFill>
                <a:srgbClr val="FFFFFF"/>
              </a:solidFill>
            </a:endParaRPr>
          </a:p>
        </p:txBody>
      </p:sp>
      <p:sp>
        <p:nvSpPr>
          <p:cNvPr id="296962"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44299928"/>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175432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فإن جميع الرجال الذين عاينوا مجدي ومعجزاتي التي أجريتها في مصر وفي الصحراء، وجربوني عشر مرات من غير أن يطيعوا قولي، لن يروا الأرض التي وعدت بها آباءهم. جميع الذين استخفوا بي، لن يشاهدوها.</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p>
        </p:txBody>
      </p:sp>
      <p:sp>
        <p:nvSpPr>
          <p:cNvPr id="6" name="Text Box 10"/>
          <p:cNvSpPr txBox="1">
            <a:spLocks noChangeArrowheads="1"/>
          </p:cNvSpPr>
          <p:nvPr/>
        </p:nvSpPr>
        <p:spPr bwMode="auto">
          <a:xfrm>
            <a:off x="323850" y="4292600"/>
            <a:ext cx="8458200" cy="138499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البركة</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 ليس الله إنسانًا فيكذب ولا هو ابن آدم فيندم، هل يقول ولا يفعل أو يعد ولا يفي؟ إني أمرت أن أبارك، وهو قد بارك ولا طاقة لي على رده.</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(بلعام إلى باراق في سفر العدد 23: 19- 20)</a:t>
            </a: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6011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linds(horizontal)">
                                      <p:cBhvr>
                                        <p:cTn id="18" dur="500"/>
                                        <p:tgtEl>
                                          <p:spTgt spid="6">
                                            <p:bg/>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linds(horizontal)">
                                      <p:cBhvr>
                                        <p:cTn id="21" dur="500"/>
                                        <p:tgtEl>
                                          <p:spTgt spid="6">
                                            <p:txEl>
                                              <p:pRg st="0" end="0"/>
                                            </p:txEl>
                                          </p:spTgt>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6">
                                            <p:txEl>
                                              <p:pRg st="1" end="1"/>
                                            </p:txEl>
                                          </p:spTgt>
                                        </p:tgtEl>
                                        <p:attrNameLst>
                                          <p:attrName>style.visibility</p:attrName>
                                        </p:attrNameLst>
                                      </p:cBhvr>
                                      <p:to>
                                        <p:strVal val="visible"/>
                                      </p:to>
                                    </p:set>
                                    <p:animEffect transition="in" filter="blinds(horizontal)">
                                      <p:cBhvr>
                                        <p:cTn id="24"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61849604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15 قد تركوا الطريق المستقيم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فضلوا تابعين طريق بلعام بن بصور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الذي أحب أجرة الإثم.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16 ولكنه حصل على توبيخ تعديه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إذ منع حماقة النبي</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حمار أعجم ناطقاً بصوت إنسان.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dirty="0">
                <a:ea typeface="+mj-ea"/>
              </a:rPr>
              <a:t> </a:t>
            </a:r>
            <a:r>
              <a:rPr lang="ar-JO" sz="2800" dirty="0">
                <a:ea typeface="+mj-ea"/>
              </a:rPr>
              <a:t>2 بط 2: 15- 16</a:t>
            </a:r>
            <a:endParaRPr lang="en-US" sz="2800" dirty="0">
              <a:ea typeface="+mj-ea"/>
            </a:endParaRPr>
          </a:p>
        </p:txBody>
      </p:sp>
    </p:spTree>
    <p:extLst>
      <p:ext uri="{BB962C8B-B14F-4D97-AF65-F5344CB8AC3E}">
        <p14:creationId xmlns:p14="http://schemas.microsoft.com/office/powerpoint/2010/main" val="779596850"/>
      </p:ext>
    </p:extLst>
  </p:cSld>
  <p:clrMapOvr>
    <a:masterClrMapping/>
  </p:clrMapOvr>
  <p:transition spd="med">
    <p:randomBar dir="vert"/>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6517803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301058"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الإنتصار على سيحون وعوج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(عدد 21: 21- 35)</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نجح بالاق في تأليب إسرائيل ضد الله – والفجور في بيت فغور (عدد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ar-JO" sz="5400" dirty="0">
                <a:effectLst>
                  <a:glow rad="165100">
                    <a:schemeClr val="tx1">
                      <a:alpha val="96000"/>
                    </a:schemeClr>
                  </a:glow>
                </a:effectLst>
              </a:rPr>
              <a:t>أحداث شرق الأردن</a:t>
            </a:r>
            <a:endParaRPr lang="en-US" sz="5400" dirty="0">
              <a:effectLst>
                <a:glow rad="165100">
                  <a:schemeClr val="tx1">
                    <a:alpha val="96000"/>
                  </a:schemeClr>
                </a:glow>
              </a:effectLst>
            </a:endParaRP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 فغور</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41369892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ru-RU"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 لهم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لأنهم سلكوا طريق قايين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وانصبوا إلى ضلالة بلعام لأجل أجرة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وهلكوا في مشاجرة قورح.</a:t>
            </a: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يهوذا 1: 11</a:t>
            </a:r>
            <a:endParaRPr lang="en-US" sz="2800" dirty="0">
              <a:ea typeface="+mj-ea"/>
            </a:endParaRPr>
          </a:p>
        </p:txBody>
      </p:sp>
    </p:spTree>
    <p:extLst>
      <p:ext uri="{BB962C8B-B14F-4D97-AF65-F5344CB8AC3E}">
        <p14:creationId xmlns:p14="http://schemas.microsoft.com/office/powerpoint/2010/main" val="1363668897"/>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ألّبَ بالاق إسرائيل</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الله عن طريق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الفجور في بيت فغور</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58528778"/>
      </p:ext>
    </p:extLst>
  </p:cSld>
  <p:clrMapOvr>
    <a:masterClrMapping/>
  </p:clrMapOvr>
  <p:transition spd="med">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ru-RU"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ولكن عندي عليك قليل: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 عندك هناك قوماً متمسكين بتعليم بلعام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الذي كان يعلم بالاق أن يلقي معثرة أمام بني إسرائيل: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أن يأكلوا ما ذبح للأوثان ويزنوا.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 هكذا عندك أنت أيضاً قوم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متمسكون بتعليم النقولاويين الذي أبغضه.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رؤيا 2: 14- 15</a:t>
            </a:r>
            <a:endParaRPr lang="en-US" sz="2800" dirty="0">
              <a:ea typeface="+mj-ea"/>
            </a:endParaRPr>
          </a:p>
        </p:txBody>
      </p:sp>
    </p:spTree>
    <p:extLst>
      <p:ext uri="{BB962C8B-B14F-4D97-AF65-F5344CB8AC3E}">
        <p14:creationId xmlns:p14="http://schemas.microsoft.com/office/powerpoint/2010/main" val="2691439340"/>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a:p>
            <a:pPr algn="r" defTabSz="914400" fontAlgn="base">
              <a:spcBef>
                <a:spcPct val="50000"/>
              </a:spcBef>
              <a:spcAft>
                <a:spcPct val="0"/>
              </a:spcAft>
              <a:defRPr/>
            </a:pPr>
            <a:r>
              <a:rPr lang="ar-JO" sz="4000" dirty="0">
                <a:solidFill>
                  <a:srgbClr val="FFFFFF"/>
                </a:solidFill>
                <a:latin typeface="Arial" panose="020B0604020202020204" pitchFamily="34" charset="0"/>
                <a:cs typeface="Arial" panose="020B0604020202020204" pitchFamily="34" charset="0"/>
              </a:rPr>
              <a:t>تم تغطية موضوعين في سفر اللاويين</a:t>
            </a:r>
            <a:endParaRPr lang="en-US" sz="4000" dirty="0">
              <a:solidFill>
                <a:srgbClr val="FFFFFF"/>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p:txBody>
      </p:sp>
      <p:sp>
        <p:nvSpPr>
          <p:cNvPr id="91140" name="Text Box 4"/>
          <p:cNvSpPr txBox="1">
            <a:spLocks noChangeArrowheads="1"/>
          </p:cNvSpPr>
          <p:nvPr/>
        </p:nvSpPr>
        <p:spPr bwMode="auto">
          <a:xfrm>
            <a:off x="4624250" y="3168650"/>
            <a:ext cx="3265715"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الذبائح</a:t>
            </a:r>
            <a:endParaRPr lang="en-US" dirty="0">
              <a:solidFill>
                <a:srgbClr val="000000"/>
              </a:solidFill>
              <a:latin typeface="Arial" panose="020B0604020202020204" pitchFamily="34" charset="0"/>
              <a:cs typeface="Arial" panose="020B0604020202020204" pitchFamily="34" charset="0"/>
            </a:endParaRPr>
          </a:p>
        </p:txBody>
      </p:sp>
      <p:sp>
        <p:nvSpPr>
          <p:cNvPr id="91141" name="Text Box 5"/>
          <p:cNvSpPr txBox="1">
            <a:spLocks noChangeArrowheads="1"/>
          </p:cNvSpPr>
          <p:nvPr/>
        </p:nvSpPr>
        <p:spPr bwMode="auto">
          <a:xfrm>
            <a:off x="4323806" y="4006850"/>
            <a:ext cx="3566159"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الإنفصال</a:t>
            </a:r>
            <a:endParaRPr lang="en-US" dirty="0">
              <a:solidFill>
                <a:srgbClr val="000000"/>
              </a:solidFill>
              <a:latin typeface="Arial" panose="020B0604020202020204" pitchFamily="34" charset="0"/>
              <a:cs typeface="Arial" panose="020B0604020202020204" pitchFamily="34" charset="0"/>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ea typeface="Times New Roman" pitchFamily="-111" charset="0"/>
              </a:rPr>
              <a:t>اختبار مراجعة في سفر اللاويين</a:t>
            </a:r>
            <a:endParaRPr lang="en-US" sz="4000" dirty="0">
              <a:ea typeface="Times New Roman" pitchFamily="-111" charset="0"/>
            </a:endParaRPr>
          </a:p>
        </p:txBody>
      </p:sp>
    </p:spTree>
    <p:extLst>
      <p:ext uri="{BB962C8B-B14F-4D97-AF65-F5344CB8AC3E}">
        <p14:creationId xmlns:p14="http://schemas.microsoft.com/office/powerpoint/2010/main" val="801069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يرشدنا الله من خلال</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إخفاقات الآخرين.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24247567"/>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في بعض الأحيان تفشل الزيجات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3962570013"/>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الأجداد آباء وأمهات مرة أخرى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1815626154"/>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مع ذلك لا يزال هناك التأديب الإلهي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29951836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 5</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08144344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فقدان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ar-JO" sz="3200" b="1" dirty="0">
                <a:effectLst>
                  <a:glow rad="165100">
                    <a:prstClr val="black"/>
                  </a:glow>
                </a:effectLst>
                <a:latin typeface="Arial" panose="020B0604020202020204" pitchFamily="34" charset="0"/>
                <a:ea typeface="ＭＳ Ｐゴシック" charset="0"/>
                <a:cs typeface="Arial" panose="020B0604020202020204" pitchFamily="34" charset="0"/>
              </a:rPr>
              <a:t>أ</a:t>
            </a: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نظروا إلى أنفسكم لئلا نضيع ما عملناه بل ننال أجراً تاماً</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2 يو 8</a:t>
            </a:r>
            <a:endParaRPr kumimoji="0" lang="en-US"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1622597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4611231"/>
            <a:ext cx="4896669" cy="2246769"/>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16 إن رأى أحد أخاه يخطئ خطية ليست للموت يطلب فيعطيه حياة للذين يخطئون ليس للموت </a:t>
            </a:r>
            <a:r>
              <a:rPr kumimoji="0" lang="ar-JO" sz="2800" u="none" strike="noStrike" kern="1200" cap="none" spc="0" normalizeH="0" baseline="0" noProof="0" dirty="0">
                <a:ln>
                  <a:noFill/>
                </a:ln>
                <a:solidFill>
                  <a:srgbClr val="C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توجد خطية للموت ليس لأجل هذه أقول أن يطلب </a:t>
            </a: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17 كل إثم هو خطية وتوجد خطية ليست للموت</a:t>
            </a:r>
            <a:endParaRPr kumimoji="0" lang="en-US"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ar-JO" sz="2400" b="1" dirty="0">
                <a:solidFill>
                  <a:schemeClr val="bg1"/>
                </a:solidFill>
                <a:latin typeface="Arial" panose="020B0604020202020204" pitchFamily="34" charset="0"/>
                <a:cs typeface="Arial" panose="020B0604020202020204" pitchFamily="34" charset="0"/>
              </a:rPr>
              <a:t>تؤدي بعض الخطايا إلى الموت المبكر (يوحنا الأولى 5: 16-17 )</a:t>
            </a:r>
            <a:endParaRPr lang="en-US" sz="2400" b="1" dirty="0">
              <a:solidFill>
                <a:schemeClr val="bg1"/>
              </a:solidFill>
              <a:effectLst>
                <a:outerShdw blurRad="288925" dist="127000" dir="2700000" algn="tl" rotWithShape="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34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74659238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12388173"/>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ما هي الكلمة المفتاحية في سفر اللاويين؟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defRPr/>
            </a:pPr>
            <a:r>
              <a:rPr lang="en-US" sz="3600" b="1" dirty="0">
                <a:solidFill>
                  <a:srgbClr val="FFFFFF"/>
                </a:solidFill>
                <a:latin typeface="Arial" panose="020B0604020202020204" pitchFamily="34" charset="0"/>
                <a:ea typeface="Times New Roman" pitchFamily="-111" charset="0"/>
                <a:cs typeface="Arial" panose="020B0604020202020204" pitchFamily="34" charset="0"/>
              </a:rPr>
              <a:t>_______________</a:t>
            </a:r>
          </a:p>
        </p:txBody>
      </p:sp>
      <p:grpSp>
        <p:nvGrpSpPr>
          <p:cNvPr id="2" name="Group 4"/>
          <p:cNvGrpSpPr>
            <a:grpSpLocks/>
          </p:cNvGrpSpPr>
          <p:nvPr/>
        </p:nvGrpSpPr>
        <p:grpSpPr bwMode="auto">
          <a:xfrm>
            <a:off x="76200" y="4114802"/>
            <a:ext cx="8686800" cy="1828801"/>
            <a:chOff x="48" y="2592"/>
            <a:chExt cx="5472"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92166" name="Text Box 6"/>
            <p:cNvSpPr txBox="1">
              <a:spLocks noChangeArrowheads="1"/>
            </p:cNvSpPr>
            <p:nvPr/>
          </p:nvSpPr>
          <p:spPr bwMode="auto">
            <a:xfrm>
              <a:off x="48" y="2784"/>
              <a:ext cx="5328" cy="407"/>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fontAlgn="base">
                <a:spcBef>
                  <a:spcPct val="50000"/>
                </a:spcBef>
                <a:spcAft>
                  <a:spcPct val="0"/>
                </a:spcAft>
                <a:defRPr/>
              </a:pPr>
              <a:r>
                <a:rPr lang="ar-JO" sz="3600" dirty="0">
                  <a:solidFill>
                    <a:srgbClr val="FFFFFF"/>
                  </a:solidFill>
                  <a:latin typeface="Arial" panose="020B0604020202020204" pitchFamily="34" charset="0"/>
                  <a:cs typeface="Arial" panose="020B0604020202020204" pitchFamily="34" charset="0"/>
                </a:rPr>
                <a:t>تلميح : كونوا </a:t>
              </a:r>
              <a:r>
                <a:rPr lang="ar-JO" sz="3600" u="sng" dirty="0">
                  <a:solidFill>
                    <a:srgbClr val="FFFFFF"/>
                  </a:solidFill>
                  <a:latin typeface="Arial" panose="020B0604020202020204" pitchFamily="34" charset="0"/>
                  <a:cs typeface="Arial" panose="020B0604020202020204" pitchFamily="34" charset="0"/>
                </a:rPr>
                <a:t>قديسين</a:t>
              </a:r>
              <a:r>
                <a:rPr lang="ar-JO" sz="3600" dirty="0">
                  <a:solidFill>
                    <a:srgbClr val="FFFFFF"/>
                  </a:solidFill>
                  <a:latin typeface="Arial" panose="020B0604020202020204" pitchFamily="34" charset="0"/>
                  <a:cs typeface="Arial" panose="020B0604020202020204" pitchFamily="34" charset="0"/>
                </a:rPr>
                <a:t> لأني أنا </a:t>
              </a:r>
              <a:r>
                <a:rPr lang="ar-JO" sz="3600" u="sng" dirty="0">
                  <a:solidFill>
                    <a:srgbClr val="FFFFFF"/>
                  </a:solidFill>
                  <a:latin typeface="Arial" panose="020B0604020202020204" pitchFamily="34" charset="0"/>
                  <a:cs typeface="Arial" panose="020B0604020202020204" pitchFamily="34" charset="0"/>
                </a:rPr>
                <a:t>قدوس</a:t>
              </a:r>
              <a:r>
                <a:rPr lang="ar-JO" sz="3600" dirty="0">
                  <a:solidFill>
                    <a:srgbClr val="FFFFFF"/>
                  </a:solidFill>
                  <a:latin typeface="Arial" panose="020B0604020202020204" pitchFamily="34" charset="0"/>
                  <a:cs typeface="Arial" panose="020B0604020202020204" pitchFamily="34" charset="0"/>
                </a:rPr>
                <a:t> </a:t>
              </a:r>
              <a:endParaRPr lang="en-US" sz="2000" dirty="0">
                <a:solidFill>
                  <a:srgbClr val="000000"/>
                </a:solidFill>
                <a:latin typeface="Arial" panose="020B0604020202020204" pitchFamily="34" charset="0"/>
                <a:cs typeface="Arial" panose="020B0604020202020204" pitchFamily="34" charset="0"/>
              </a:endParaRPr>
            </a:p>
          </p:txBody>
        </p:sp>
      </p:grpSp>
      <p:sp>
        <p:nvSpPr>
          <p:cNvPr id="92167" name="Text Box 7"/>
          <p:cNvSpPr txBox="1">
            <a:spLocks noChangeArrowheads="1"/>
          </p:cNvSpPr>
          <p:nvPr/>
        </p:nvSpPr>
        <p:spPr bwMode="auto">
          <a:xfrm>
            <a:off x="4885508" y="2484438"/>
            <a:ext cx="3344091" cy="646112"/>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3600" dirty="0">
                <a:solidFill>
                  <a:srgbClr val="FFFFFF"/>
                </a:solidFill>
                <a:latin typeface="Arial" panose="020B0604020202020204" pitchFamily="34" charset="0"/>
                <a:cs typeface="Arial" panose="020B0604020202020204" pitchFamily="34" charset="0"/>
              </a:rPr>
              <a:t>التقديس</a:t>
            </a:r>
            <a:endParaRPr lang="en-US" sz="2000" dirty="0">
              <a:solidFill>
                <a:srgbClr val="000000"/>
              </a:solidFill>
              <a:latin typeface="Arial" panose="020B0604020202020204" pitchFamily="34" charset="0"/>
              <a:cs typeface="Arial" panose="020B0604020202020204" pitchFamily="34" charset="0"/>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r" eaLnBrk="1" hangingPunct="1">
              <a:spcBef>
                <a:spcPct val="50000"/>
              </a:spcBef>
              <a:defRPr/>
            </a:pPr>
            <a:r>
              <a:rPr lang="ar-JO" sz="3600" dirty="0">
                <a:ea typeface="Times New Roman" pitchFamily="-111" charset="0"/>
              </a:rPr>
              <a:t>سؤال إضافي :</a:t>
            </a:r>
            <a:endParaRPr lang="en-US" sz="3600" dirty="0">
              <a:ea typeface="Times New Roman" pitchFamily="-111" charset="0"/>
            </a:endParaRPr>
          </a:p>
        </p:txBody>
      </p:sp>
    </p:spTree>
    <p:extLst>
      <p:ext uri="{BB962C8B-B14F-4D97-AF65-F5344CB8AC3E}">
        <p14:creationId xmlns:p14="http://schemas.microsoft.com/office/powerpoint/2010/main" val="396706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7"/>
                                        </p:tgtEl>
                                        <p:attrNameLst>
                                          <p:attrName>style.visibility</p:attrName>
                                        </p:attrNameLst>
                                      </p:cBhvr>
                                      <p:to>
                                        <p:strVal val="visible"/>
                                      </p:to>
                                    </p:set>
                                    <p:anim calcmode="lin" valueType="num">
                                      <p:cBhvr>
                                        <p:cTn id="12" dur="1000" fill="hold"/>
                                        <p:tgtEl>
                                          <p:spTgt spid="92167"/>
                                        </p:tgtEl>
                                        <p:attrNameLst>
                                          <p:attrName>ppt_w</p:attrName>
                                        </p:attrNameLst>
                                      </p:cBhvr>
                                      <p:tavLst>
                                        <p:tav tm="0">
                                          <p:val>
                                            <p:fltVal val="0"/>
                                          </p:val>
                                        </p:tav>
                                        <p:tav tm="100000">
                                          <p:val>
                                            <p:strVal val="#ppt_w"/>
                                          </p:val>
                                        </p:tav>
                                      </p:tavLst>
                                    </p:anim>
                                    <p:anim calcmode="lin" valueType="num">
                                      <p:cBhvr>
                                        <p:cTn id="13" dur="1000" fill="hold"/>
                                        <p:tgtEl>
                                          <p:spTgt spid="92167"/>
                                        </p:tgtEl>
                                        <p:attrNameLst>
                                          <p:attrName>ppt_h</p:attrName>
                                        </p:attrNameLst>
                                      </p:cBhvr>
                                      <p:tavLst>
                                        <p:tav tm="0">
                                          <p:val>
                                            <p:fltVal val="0"/>
                                          </p:val>
                                        </p:tav>
                                        <p:tav tm="100000">
                                          <p:val>
                                            <p:strVal val="#ppt_h"/>
                                          </p:val>
                                        </p:tav>
                                      </p:tavLst>
                                    </p:anim>
                                    <p:anim calcmode="lin" valueType="num">
                                      <p:cBhvr>
                                        <p:cTn id="14"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01078270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92916511"/>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4717505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أعّد</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إسرائيل</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لتسير معه في علاقة عهد</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1- 10: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5" name="Text Box 11"/>
          <p:cNvSpPr txBox="1">
            <a:spLocks noChangeArrowheads="1"/>
          </p:cNvSpPr>
          <p:nvPr/>
        </p:nvSpPr>
        <p:spPr bwMode="auto">
          <a:xfrm>
            <a:off x="2209800" y="4343400"/>
            <a:ext cx="4419600" cy="1015663"/>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a:t>
            </a: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أجلّت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الأمة دخولها إلى الأرض بسبب</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الإيمان (10: 11- 25: 18)</a:t>
            </a: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مناقشة</a:t>
            </a:r>
            <a:endParaRPr lang="en-US" dirty="0">
              <a:solidFill>
                <a:srgbClr val="FFFFFF"/>
              </a:solidFill>
            </a:endParaRPr>
          </a:p>
        </p:txBody>
      </p:sp>
      <p:sp>
        <p:nvSpPr>
          <p:cNvPr id="41992" name="Text Box 8"/>
          <p:cNvSpPr txBox="1">
            <a:spLocks noChangeArrowheads="1"/>
          </p:cNvSpPr>
          <p:nvPr/>
        </p:nvSpPr>
        <p:spPr bwMode="auto">
          <a:xfrm>
            <a:off x="0" y="5791200"/>
            <a:ext cx="9144000" cy="1169551"/>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تتناقض القصة باستمرار بين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أمانة الله وعدم أمانة إسرائيل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3" name="Text Box 9"/>
          <p:cNvSpPr txBox="1">
            <a:spLocks noChangeArrowheads="1"/>
          </p:cNvSpPr>
          <p:nvPr/>
        </p:nvSpPr>
        <p:spPr bwMode="auto">
          <a:xfrm>
            <a:off x="0" y="1143000"/>
            <a:ext cx="9144000" cy="1015663"/>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بينما يتعلق سفر اللاويين بعبادة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 سفر العدد يسجل مسيرة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أمين لعهوده، لذا أعد جيلاً جديدًا</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للدخول إلى الأرض</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26- 36).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1579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08441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لامتلاك الأرض</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887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B40CE0FF-D434-8A04-2510-2B759F6001A3}"/>
              </a:ext>
            </a:extLst>
          </p:cNvPr>
          <p:cNvSpPr>
            <a:spLocks noChangeArrowheads="1"/>
          </p:cNvSpPr>
          <p:nvPr/>
        </p:nvSpPr>
        <p:spPr bwMode="auto">
          <a:xfrm>
            <a:off x="6248400" y="6038106"/>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5192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48280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3013"/>
            <a:ext cx="2393446" cy="2203339"/>
          </a:xfrm>
          <a:effectLst>
            <a:outerShdw blurRad="63500" dist="35921" dir="2700000" algn="ctr" rotWithShape="0">
              <a:schemeClr val="tx2">
                <a:alpha val="74998"/>
              </a:schemeClr>
            </a:outerShdw>
          </a:effectLst>
        </p:spPr>
        <p:txBody>
          <a:bodyPr anchor="t"/>
          <a:lstStyle/>
          <a:p>
            <a:pPr algn="r">
              <a:defRPr/>
            </a:pPr>
            <a:r>
              <a:rPr lang="ar-JO" dirty="0">
                <a:effectLst>
                  <a:glow rad="127000">
                    <a:schemeClr val="tx1"/>
                  </a:glow>
                </a:effectLst>
                <a:ea typeface="ＭＳ Ｐゴシック" charset="0"/>
                <a:cs typeface="Arial" panose="020B0604020202020204" pitchFamily="34" charset="0"/>
              </a:rPr>
              <a:t>حدود         أسباط      إسرائيل</a:t>
            </a:r>
            <a:endParaRPr lang="en-US" dirty="0">
              <a:effectLst>
                <a:glow rad="127000">
                  <a:schemeClr val="tx1"/>
                </a:glow>
              </a:effectLst>
              <a:ea typeface="ＭＳ Ｐゴシック" charset="0"/>
              <a:cs typeface="Arial" panose="020B0604020202020204" pitchFamily="34" charset="0"/>
            </a:endParaRPr>
          </a:p>
        </p:txBody>
      </p:sp>
      <p:sp>
        <p:nvSpPr>
          <p:cNvPr id="7" name="Text Box 3"/>
          <p:cNvSpPr txBox="1">
            <a:spLocks noChangeArrowheads="1"/>
          </p:cNvSpPr>
          <p:nvPr/>
        </p:nvSpPr>
        <p:spPr bwMode="auto">
          <a:xfrm>
            <a:off x="4792027" y="3284984"/>
            <a:ext cx="107611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729442" y="400178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948264" y="2764532"/>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805641" y="1666914"/>
            <a:ext cx="1608369"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05976" y="3208854"/>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أفرايم</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rot="17190594">
            <a:off x="5836323" y="678822"/>
            <a:ext cx="1328151"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7358286">
            <a:off x="5244321" y="742363"/>
            <a:ext cx="1328151"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19"/>
          <p:cNvSpPr txBox="1">
            <a:spLocks noChangeArrowheads="1"/>
          </p:cNvSpPr>
          <p:nvPr/>
        </p:nvSpPr>
        <p:spPr bwMode="auto">
          <a:xfrm>
            <a:off x="6805642" y="519923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20"/>
          <p:cNvSpPr txBox="1">
            <a:spLocks noChangeArrowheads="1"/>
          </p:cNvSpPr>
          <p:nvPr/>
        </p:nvSpPr>
        <p:spPr bwMode="auto">
          <a:xfrm>
            <a:off x="6958448" y="3499643"/>
            <a:ext cx="1523466"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21"/>
          <p:cNvSpPr txBox="1">
            <a:spLocks noChangeArrowheads="1"/>
          </p:cNvSpPr>
          <p:nvPr/>
        </p:nvSpPr>
        <p:spPr bwMode="auto">
          <a:xfrm>
            <a:off x="6805642" y="6165304"/>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3840565" y="1944380"/>
            <a:ext cx="206965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المجاورة المرتبطة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جزء مزدوج البكر والقبيلة الملكية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سبع حصص قبلية بالقرعة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الأسباط الشرقية</a:t>
            </a:r>
            <a:endParaRPr kumimoji="0" lang="en-US"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63548" name="Text Box 2"/>
          <p:cNvSpPr txBox="1">
            <a:spLocks noChangeArrowheads="1"/>
          </p:cNvSpPr>
          <p:nvPr/>
        </p:nvSpPr>
        <p:spPr bwMode="auto">
          <a:xfrm>
            <a:off x="8388766" y="88900"/>
            <a:ext cx="704019" cy="46165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5140871" y="4171903"/>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1"/>
          <p:cNvSpPr txBox="1">
            <a:spLocks noChangeArrowheads="1"/>
          </p:cNvSpPr>
          <p:nvPr/>
        </p:nvSpPr>
        <p:spPr bwMode="auto">
          <a:xfrm>
            <a:off x="305712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Text Box 3">
            <a:extLst>
              <a:ext uri="{FF2B5EF4-FFF2-40B4-BE49-F238E27FC236}">
                <a16:creationId xmlns:a16="http://schemas.microsoft.com/office/drawing/2014/main" id="{07A8E011-80DC-0A53-E86B-88F64A20C4BE}"/>
              </a:ext>
            </a:extLst>
          </p:cNvPr>
          <p:cNvSpPr txBox="1">
            <a:spLocks noChangeArrowheads="1"/>
          </p:cNvSpPr>
          <p:nvPr/>
        </p:nvSpPr>
        <p:spPr bwMode="auto">
          <a:xfrm>
            <a:off x="7183309" y="-113895"/>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74074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par>
                          <p:cTn id="46" fill="hold" nodeType="afterGroup">
                            <p:stCondLst>
                              <p:cond delay="500"/>
                            </p:stCondLst>
                            <p:childTnLst>
                              <p:par>
                                <p:cTn id="47" presetID="22" presetClass="entr" presetSubtype="8" fill="hold" nodeType="after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wipe(left)">
                                      <p:cBhvr>
                                        <p:cTn id="49" dur="500"/>
                                        <p:tgtEl>
                                          <p:spTgt spid="51"/>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dissolve">
                                      <p:cBhvr>
                                        <p:cTn id="54" dur="500"/>
                                        <p:tgtEl>
                                          <p:spTgt spid="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dissolve">
                                      <p:cBhvr>
                                        <p:cTn id="59" dur="500"/>
                                        <p:tgtEl>
                                          <p:spTgt spid="17"/>
                                        </p:tgtEl>
                                      </p:cBhvr>
                                    </p:animEffect>
                                  </p:childTnLst>
                                </p:cTn>
                              </p:par>
                            </p:childTnLst>
                          </p:cTn>
                        </p:par>
                        <p:par>
                          <p:cTn id="60" fill="hold" nodeType="afterGroup">
                            <p:stCondLst>
                              <p:cond delay="5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dissolve">
                                      <p:cBhvr>
                                        <p:cTn id="68" dur="500"/>
                                        <p:tgtEl>
                                          <p:spTgt spid="18"/>
                                        </p:tgtEl>
                                      </p:cBhvr>
                                    </p:animEffect>
                                  </p:childTnLst>
                                </p:cTn>
                              </p:par>
                            </p:childTnLst>
                          </p:cTn>
                        </p:par>
                        <p:par>
                          <p:cTn id="69" fill="hold" nodeType="afterGroup">
                            <p:stCondLst>
                              <p:cond delay="500"/>
                            </p:stCondLst>
                            <p:childTnLst>
                              <p:par>
                                <p:cTn id="70" presetID="22" presetClass="entr" presetSubtype="8" fill="hold" nodeType="afterEffect">
                                  <p:stCondLst>
                                    <p:cond delay="0"/>
                                  </p:stCondLst>
                                  <p:childTnLst>
                                    <p:set>
                                      <p:cBhvr>
                                        <p:cTn id="71" dur="1" fill="hold">
                                          <p:stCondLst>
                                            <p:cond delay="0"/>
                                          </p:stCondLst>
                                        </p:cTn>
                                        <p:tgtEl>
                                          <p:spTgt spid="21"/>
                                        </p:tgtEl>
                                        <p:attrNameLst>
                                          <p:attrName>style.visibility</p:attrName>
                                        </p:attrNameLst>
                                      </p:cBhvr>
                                      <p:to>
                                        <p:strVal val="visible"/>
                                      </p:to>
                                    </p:set>
                                    <p:animEffect transition="in" filter="wipe(left)">
                                      <p:cBhvr>
                                        <p:cTn id="72" dur="500"/>
                                        <p:tgtEl>
                                          <p:spTgt spid="2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dissolve">
                                      <p:cBhvr>
                                        <p:cTn id="77" dur="500"/>
                                        <p:tgtEl>
                                          <p:spTgt spid="2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dissolve">
                                      <p:cBhvr>
                                        <p:cTn id="82" dur="500"/>
                                        <p:tgtEl>
                                          <p:spTgt spid="19"/>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dissolve">
                                      <p:cBhvr>
                                        <p:cTn id="87" dur="5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9" presetClass="entr" presetSubtype="0"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dissolve">
                                      <p:cBhvr>
                                        <p:cTn id="92" dur="500"/>
                                        <p:tgtEl>
                                          <p:spTgt spid="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dissolve">
                                      <p:cBhvr>
                                        <p:cTn id="97" dur="500"/>
                                        <p:tgtEl>
                                          <p:spTgt spid="26"/>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
                                        </p:tgtEl>
                                        <p:attrNameLst>
                                          <p:attrName>style.visibility</p:attrName>
                                        </p:attrNameLst>
                                      </p:cBhvr>
                                      <p:to>
                                        <p:strVal val="visible"/>
                                      </p:to>
                                    </p:set>
                                    <p:animEffect transition="in" filter="dissolve">
                                      <p:cBhvr>
                                        <p:cTn id="102" dur="500"/>
                                        <p:tgtEl>
                                          <p:spTgt spid="24"/>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nodeType="click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dissolve">
                                      <p:cBhvr>
                                        <p:cTn id="107" dur="500"/>
                                        <p:tgtEl>
                                          <p:spTgt spid="2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nodeType="clickEffect">
                                  <p:stCondLst>
                                    <p:cond delay="0"/>
                                  </p:stCondLst>
                                  <p:childTnLst>
                                    <p:set>
                                      <p:cBhvr>
                                        <p:cTn id="111" dur="1" fill="hold">
                                          <p:stCondLst>
                                            <p:cond delay="0"/>
                                          </p:stCondLst>
                                        </p:cTn>
                                        <p:tgtEl>
                                          <p:spTgt spid="25"/>
                                        </p:tgtEl>
                                        <p:attrNameLst>
                                          <p:attrName>style.visibility</p:attrName>
                                        </p:attrNameLst>
                                      </p:cBhvr>
                                      <p:to>
                                        <p:strVal val="visible"/>
                                      </p:to>
                                    </p:set>
                                    <p:animEffect transition="in" filter="dissolve">
                                      <p:cBhvr>
                                        <p:cTn id="11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456771110"/>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45906"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rPr>
              <a:t>تغييرات السكان في البرية</a:t>
            </a:r>
            <a:endParaRPr lang="en-US" sz="2800" dirty="0">
              <a:solidFill>
                <a:srgbClr val="000000"/>
              </a:solidFill>
              <a:ea typeface="SimSun" charset="0"/>
            </a:endParaRPr>
          </a:p>
        </p:txBody>
      </p:sp>
      <p:sp>
        <p:nvSpPr>
          <p:cNvPr id="13519" name="Oval 207"/>
          <p:cNvSpPr>
            <a:spLocks noChangeArrowheads="1"/>
          </p:cNvSpPr>
          <p:nvPr/>
        </p:nvSpPr>
        <p:spPr bwMode="auto">
          <a:xfrm>
            <a:off x="2514600" y="5961906"/>
            <a:ext cx="1752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7" name="Oval 207"/>
          <p:cNvSpPr>
            <a:spLocks noChangeArrowheads="1"/>
          </p:cNvSpPr>
          <p:nvPr/>
        </p:nvSpPr>
        <p:spPr bwMode="auto">
          <a:xfrm>
            <a:off x="4724400" y="5961906"/>
            <a:ext cx="1752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8" name="Oval 207"/>
          <p:cNvSpPr>
            <a:spLocks noChangeArrowheads="1"/>
          </p:cNvSpPr>
          <p:nvPr/>
        </p:nvSpPr>
        <p:spPr bwMode="auto">
          <a:xfrm>
            <a:off x="7162800" y="5961906"/>
            <a:ext cx="1752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ea typeface="ＭＳ Ｐゴシック" charset="0"/>
              </a:rPr>
              <a:t>السكان حسب</a:t>
            </a:r>
            <a:br>
              <a:rPr lang="ar-JO" sz="4000" dirty="0">
                <a:solidFill>
                  <a:srgbClr val="FFFFFF"/>
                </a:solidFill>
                <a:effectLst>
                  <a:glow rad="127000">
                    <a:schemeClr val="tx1"/>
                  </a:glow>
                </a:effectLst>
                <a:ea typeface="ＭＳ Ｐゴシック" charset="0"/>
              </a:rPr>
            </a:br>
            <a:r>
              <a:rPr lang="ar-JO" sz="4000" dirty="0">
                <a:solidFill>
                  <a:srgbClr val="FFFFFF"/>
                </a:solidFill>
                <a:effectLst>
                  <a:glow rad="127000">
                    <a:schemeClr val="tx1"/>
                  </a:glow>
                </a:effectLst>
                <a:ea typeface="ＭＳ Ｐゴシック" charset="0"/>
              </a:rPr>
              <a:t>الأسباط</a:t>
            </a:r>
            <a:endParaRPr lang="en-US" sz="4000" dirty="0">
              <a:solidFill>
                <a:srgbClr val="FFFFFF"/>
              </a:solidFill>
              <a:effectLst>
                <a:glow rad="127000">
                  <a:schemeClr val="tx1"/>
                </a:glow>
              </a:effectLst>
              <a:ea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4598039" y="3104893"/>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712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ext Box 3"/>
          <p:cNvSpPr txBox="1">
            <a:spLocks noChangeArrowheads="1"/>
          </p:cNvSpPr>
          <p:nvPr/>
        </p:nvSpPr>
        <p:spPr bwMode="auto">
          <a:xfrm>
            <a:off x="4419600" y="6392863"/>
            <a:ext cx="4554583"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السير عبر الكتاب</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1989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altLang="ja-JP" sz="4800" dirty="0">
                <a:ea typeface="ＭＳ Ｐゴシック" charset="0"/>
              </a:rPr>
              <a:t>التجوالات</a:t>
            </a:r>
            <a:endParaRPr lang="en-US" sz="4800" dirty="0">
              <a:ea typeface="ＭＳ Ｐゴシック" charset="0"/>
            </a:endParaRPr>
          </a:p>
        </p:txBody>
      </p:sp>
    </p:spTree>
    <p:extLst>
      <p:ext uri="{BB962C8B-B14F-4D97-AF65-F5344CB8AC3E}">
        <p14:creationId xmlns:p14="http://schemas.microsoft.com/office/powerpoint/2010/main" val="3083069457"/>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595622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FC937288-06E6-0060-CB8E-AC4C14883282}"/>
              </a:ext>
            </a:extLst>
          </p:cNvPr>
          <p:cNvSpPr>
            <a:spLocks noChangeArrowheads="1"/>
          </p:cNvSpPr>
          <p:nvPr/>
        </p:nvSpPr>
        <p:spPr bwMode="auto">
          <a:xfrm>
            <a:off x="71628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3418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758944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ar-JO" sz="4000" dirty="0"/>
              <a:t>محرقات خاصة (عدد 28: 1- 15)</a:t>
            </a:r>
            <a:endParaRPr lang="en-US" sz="4000" dirty="0"/>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مقدمة (1-2)</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يومية (3-8)</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السبت (9-10)</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شهرية (11-15)</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45778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ar-JO" altLang="en-US" sz="3600" b="1" dirty="0">
                <a:latin typeface="Arial" panose="020B0604020202020204" pitchFamily="34" charset="0"/>
                <a:cs typeface="Arial" panose="020B0604020202020204" pitchFamily="34" charset="0"/>
              </a:rPr>
              <a:t>يستمر الحصاد من نيسان إلى تشرين الثاني</a:t>
            </a:r>
            <a:endParaRPr lang="en-US" altLang="en-US" sz="3600" b="1" dirty="0">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0" fontAlgn="base" hangingPunct="0">
              <a:spcBef>
                <a:spcPct val="0"/>
              </a:spcBef>
              <a:spcAft>
                <a:spcPct val="0"/>
              </a:spcAft>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607968254"/>
              </p:ext>
            </p:extLst>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1</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2</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en-US" sz="1400" b="1" dirty="0">
                <a:solidFill>
                  <a:srgbClr val="DADADA">
                    <a:lumMod val="10000"/>
                  </a:srgbClr>
                </a:solidFill>
                <a:latin typeface="Arial" panose="020B0604020202020204" pitchFamily="34" charset="0"/>
                <a:cs typeface="Arial" panose="020B0604020202020204" pitchFamily="34"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ar-JO" sz="2000" b="1" dirty="0">
                <a:solidFill>
                  <a:srgbClr val="FFFFFF"/>
                </a:solidFill>
                <a:latin typeface="Arial" panose="020B0604020202020204" pitchFamily="34" charset="0"/>
                <a:cs typeface="Arial" panose="020B0604020202020204" pitchFamily="34" charset="0"/>
              </a:rPr>
              <a:t>الحصاد والتجميع على أساس الممارسات الزراعية الحديثة في إسرائيل</a:t>
            </a:r>
            <a:endParaRPr lang="en-US" sz="2000" b="1" dirty="0">
              <a:solidFill>
                <a:srgbClr val="FFFFFF"/>
              </a:solidFill>
              <a:latin typeface="Arial" panose="020B0604020202020204" pitchFamily="34" charset="0"/>
              <a:cs typeface="Arial" panose="020B0604020202020204" pitchFamily="34"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كان حصاد الزيتون هو الحصاد النهائي. لا عجب لماذا ترمز شجرة الزيتون لإسرائيل من جديد وثمارها في الأيام </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الأخيرة</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(إرميا 11: 16، هوشع 14: 6، </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رومية 11: 16-21)</a:t>
            </a:r>
            <a:endParaRPr lang="en-US" b="1" dirty="0">
              <a:solidFill>
                <a:srgbClr val="FFFFFF"/>
              </a:solidFill>
              <a:latin typeface="Arial" panose="020B0604020202020204" pitchFamily="34" charset="0"/>
              <a:ea typeface="MS PGothic" pitchFamily="34" charset="-128"/>
              <a:cs typeface="Arial" panose="020B0604020202020204" pitchFamily="34" charset="0"/>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63422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41317803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الأعياد</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في سفر العدد 28-29</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(باللون الأحمر)</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endParaRPr>
          </a:p>
        </p:txBody>
      </p:sp>
      <p:sp>
        <p:nvSpPr>
          <p:cNvPr id="28" name="Rectangle 2"/>
          <p:cNvSpPr txBox="1">
            <a:spLocks noChangeArrowheads="1"/>
          </p:cNvSpPr>
          <p:nvPr/>
        </p:nvSpPr>
        <p:spPr bwMode="auto">
          <a:xfrm flipV="1">
            <a:off x="457200" y="0"/>
            <a:ext cx="8229600" cy="1522054"/>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553200" y="6172200"/>
            <a:ext cx="219552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922964" y="838200"/>
            <a:ext cx="116632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7089289" y="1295400"/>
            <a:ext cx="114031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85050" y="1752600"/>
            <a:ext cx="121285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024063"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675563" y="3276600"/>
            <a:ext cx="85883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762000" y="5410200"/>
            <a:ext cx="115079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358775" y="4953000"/>
            <a:ext cx="136842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الأبواق</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4" name="Text Box 18"/>
          <p:cNvSpPr txBox="1">
            <a:spLocks noChangeArrowheads="1"/>
          </p:cNvSpPr>
          <p:nvPr/>
        </p:nvSpPr>
        <p:spPr bwMode="auto">
          <a:xfrm>
            <a:off x="4263538" y="1327150"/>
            <a:ext cx="1451462" cy="400110"/>
          </a:xfrm>
          <a:prstGeom prst="rect">
            <a:avLst/>
          </a:prstGeom>
          <a:solidFill>
            <a:srgbClr val="FFFFFF"/>
          </a:solid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704039"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836988" y="914400"/>
            <a:ext cx="125547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الفصح</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1866900" y="5029200"/>
            <a:ext cx="1866900"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2903397" y="5446713"/>
            <a:ext cx="1819547"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 الكفارة</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19547149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5126641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D976A7FD-F86E-CDBC-6001-77EAF8187B11}"/>
              </a:ext>
            </a:extLst>
          </p:cNvPr>
          <p:cNvSpPr>
            <a:spLocks noChangeArrowheads="1"/>
          </p:cNvSpPr>
          <p:nvPr/>
        </p:nvSpPr>
        <p:spPr bwMode="auto">
          <a:xfrm>
            <a:off x="8001000" y="5965081"/>
            <a:ext cx="11430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64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52491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قيادة وتدبير الله</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التمرد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التجوال</a:t>
            </a:r>
            <a:r>
              <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a:t>
            </a: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القوانين</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b="1" dirty="0">
              <a:solidFill>
                <a:srgbClr val="000000"/>
              </a:solidFill>
              <a:latin typeface="Arial" panose="020B0604020202020204" pitchFamily="34" charset="0"/>
              <a:cs typeface="Arial" panose="020B0604020202020204" pitchFamily="34"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ea typeface="+mj-ea"/>
              </a:rPr>
              <a:t>تدفق سفر العدد</a:t>
            </a:r>
            <a:endParaRPr lang="en-US" sz="5400" dirty="0">
              <a:ea typeface="+mj-ea"/>
            </a:endParaRPr>
          </a:p>
        </p:txBody>
      </p:sp>
    </p:spTree>
    <p:extLst>
      <p:ext uri="{BB962C8B-B14F-4D97-AF65-F5344CB8AC3E}">
        <p14:creationId xmlns:p14="http://schemas.microsoft.com/office/powerpoint/2010/main" val="707865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1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3575"/>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51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Verdana" charset="0"/>
                <a:ea typeface="ＭＳ Ｐゴシック" charset="0"/>
              </a:rPr>
              <a:t>الإستعدادات النهائية</a:t>
            </a:r>
            <a:br>
              <a:rPr kumimoji="1" lang="ar-JO" sz="2800" dirty="0">
                <a:latin typeface="Verdana" charset="0"/>
                <a:ea typeface="ＭＳ Ｐゴシック" charset="0"/>
              </a:rPr>
            </a:br>
            <a:r>
              <a:rPr kumimoji="1" lang="ar-JO" sz="2800" dirty="0">
                <a:latin typeface="Verdana" charset="0"/>
                <a:ea typeface="ＭＳ Ｐゴシック" charset="0"/>
              </a:rPr>
              <a:t>(31-36)</a:t>
            </a:r>
            <a:endParaRPr kumimoji="1" lang="en-US" dirty="0">
              <a:latin typeface="Verdana" charset="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p:txBody>
      </p:sp>
    </p:spTree>
    <p:extLst>
      <p:ext uri="{BB962C8B-B14F-4D97-AF65-F5344CB8AC3E}">
        <p14:creationId xmlns:p14="http://schemas.microsoft.com/office/powerpoint/2010/main" val="2005822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ar-SA" sz="3200" dirty="0">
                <a:cs typeface="Arial" panose="020B0604020202020204" pitchFamily="34" charset="0"/>
              </a:rPr>
              <a:t>عدد ٣١ : ١٥-١٨</a:t>
            </a:r>
            <a:br>
              <a:rPr lang="ar-SA" sz="3200" dirty="0">
                <a:cs typeface="Arial" panose="020B0604020202020204" pitchFamily="34" charset="0"/>
              </a:rPr>
            </a:br>
            <a:br>
              <a:rPr lang="en-US" sz="3200" dirty="0">
                <a:cs typeface="Arial" panose="020B0604020202020204" pitchFamily="34" charset="0"/>
              </a:rPr>
            </a:br>
            <a:r>
              <a:rPr lang="ar-SA" sz="3200" dirty="0">
                <a:cs typeface="Arial" panose="020B0604020202020204" pitchFamily="34" charset="0"/>
              </a:rPr>
              <a:t>وقال لهم موسى: هل أبقيتم كل أنثى حية؟</a:t>
            </a:r>
            <a:r>
              <a:rPr lang="ar-JO" sz="3200" dirty="0">
                <a:cs typeface="Arial" panose="020B0604020202020204" pitchFamily="34" charset="0"/>
              </a:rPr>
              <a:t> </a:t>
            </a:r>
            <a:r>
              <a:rPr lang="ar-SA" sz="3200" dirty="0">
                <a:cs typeface="Arial" panose="020B0604020202020204" pitchFamily="34" charset="0"/>
              </a:rPr>
              <a:t>إن هؤلاء كن لبني إسرائيل، حسب كلام بلعام، سبب خيانة للرب في أمر فغور، فكان الوبأ في جماعة الرب.</a:t>
            </a:r>
            <a:r>
              <a:rPr lang="ar-JO" sz="3200" dirty="0">
                <a:cs typeface="Arial" panose="020B0604020202020204" pitchFamily="34" charset="0"/>
              </a:rPr>
              <a:t> </a:t>
            </a:r>
            <a:r>
              <a:rPr lang="ar-SA" sz="3200" dirty="0">
                <a:cs typeface="Arial" panose="020B0604020202020204" pitchFamily="34" charset="0"/>
              </a:rPr>
              <a:t>فالآن اقتلوا كل ذكر من الأطفال. وكل امرأة عرفت رجلا</a:t>
            </a:r>
            <a:r>
              <a:rPr lang="ar-JO" sz="3200" dirty="0">
                <a:cs typeface="Arial" panose="020B0604020202020204" pitchFamily="34" charset="0"/>
              </a:rPr>
              <a:t>ً</a:t>
            </a:r>
            <a:r>
              <a:rPr lang="ar-SA" sz="3200" dirty="0">
                <a:cs typeface="Arial" panose="020B0604020202020204" pitchFamily="34" charset="0"/>
              </a:rPr>
              <a:t> بمضاجعة ذكر اقتلوها.</a:t>
            </a:r>
            <a:r>
              <a:rPr lang="ar-JO" sz="3200" dirty="0">
                <a:cs typeface="Arial" panose="020B0604020202020204" pitchFamily="34" charset="0"/>
              </a:rPr>
              <a:t> </a:t>
            </a:r>
            <a:r>
              <a:rPr lang="ar-SA" sz="3200" dirty="0">
                <a:cs typeface="Arial" panose="020B0604020202020204" pitchFamily="34" charset="0"/>
              </a:rPr>
              <a:t>لكن جميع الأطفال من النساء اللواتي لم يعرفن مضاجعة ذكر أبقوهن لكم حيات.</a:t>
            </a:r>
          </a:p>
        </p:txBody>
      </p:sp>
    </p:spTree>
    <p:extLst>
      <p:ext uri="{BB962C8B-B14F-4D97-AF65-F5344CB8AC3E}">
        <p14:creationId xmlns:p14="http://schemas.microsoft.com/office/powerpoint/2010/main" val="2613399392"/>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55203A4-A9DC-F20D-75A5-5D36A553C03B}"/>
              </a:ext>
            </a:extLst>
          </p:cNvPr>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ar-JO" dirty="0">
                <a:effectLst>
                  <a:glow rad="177800">
                    <a:schemeClr val="tx1"/>
                  </a:glow>
                </a:effectLst>
                <a:ea typeface="ＭＳ Ｐゴシック" charset="0"/>
                <a:cs typeface="Arial" panose="020B0604020202020204" pitchFamily="34" charset="0"/>
              </a:rPr>
              <a:t>ملحد    خرف</a:t>
            </a:r>
            <a:endParaRPr lang="en-US" dirty="0">
              <a:effectLst>
                <a:glow rad="1778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6600" b="1" dirty="0">
                <a:latin typeface="Arial" panose="020B0604020202020204" pitchFamily="34" charset="0"/>
                <a:cs typeface="Arial" panose="020B0604020202020204" pitchFamily="34" charset="0"/>
              </a:rPr>
              <a:t>لا شكراً </a:t>
            </a:r>
          </a:p>
          <a:p>
            <a:pPr lvl="0">
              <a:defRPr/>
            </a:pPr>
            <a:r>
              <a:rPr lang="ar-JO" sz="6600" b="1" dirty="0">
                <a:latin typeface="Arial" panose="020B0604020202020204" pitchFamily="34" charset="0"/>
                <a:cs typeface="Arial" panose="020B0604020202020204" pitchFamily="34" charset="0"/>
              </a:rPr>
              <a:t>أنا أحترم المرأة كثيراً حتى أحب دينك.</a:t>
            </a:r>
            <a:endParaRPr kumimoji="0" lang="en-US" sz="6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2188977"/>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ar-JO" sz="4000" dirty="0">
                <a:cs typeface="Arial" panose="020B0604020202020204" pitchFamily="34" charset="0"/>
              </a:rPr>
              <a:t>فقط قم بواجبك. </a:t>
            </a:r>
            <a:br>
              <a:rPr lang="ar-JO" sz="4000" dirty="0">
                <a:cs typeface="Arial" panose="020B0604020202020204" pitchFamily="34" charset="0"/>
              </a:rPr>
            </a:br>
            <a:r>
              <a:rPr lang="ar-JO" sz="4000" dirty="0">
                <a:cs typeface="Arial" panose="020B0604020202020204" pitchFamily="34" charset="0"/>
              </a:rPr>
              <a:t>أفادت المسيحية النساء أكثر بكثير من الإلحاد.</a:t>
            </a:r>
            <a:endParaRPr lang="en-US" sz="4000" dirty="0">
              <a:effectLst>
                <a:glow rad="1778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430739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593536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p:txBody>
      </p:sp>
    </p:spTree>
    <p:extLst>
      <p:ext uri="{BB962C8B-B14F-4D97-AF65-F5344CB8AC3E}">
        <p14:creationId xmlns:p14="http://schemas.microsoft.com/office/powerpoint/2010/main" val="363281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1320498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8769815"/>
      </p:ext>
    </p:extLst>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kumimoji="1" lang="ar-JO" sz="4000" dirty="0">
                <a:solidFill>
                  <a:srgbClr val="FFFFFF"/>
                </a:solidFill>
                <a:ea typeface="+mj-ea"/>
              </a:rPr>
              <a:t>تجوال البرية</a:t>
            </a:r>
            <a:endParaRPr lang="en-US" sz="4000" dirty="0">
              <a:effectLst>
                <a:glow rad="101600">
                  <a:schemeClr val="tx1">
                    <a:alpha val="97000"/>
                  </a:schemeClr>
                </a:glow>
              </a:effectLst>
            </a:endParaRPr>
          </a:p>
        </p:txBody>
      </p:sp>
      <p:sp>
        <p:nvSpPr>
          <p:cNvPr id="2" name="Rectangle 14">
            <a:extLst>
              <a:ext uri="{FF2B5EF4-FFF2-40B4-BE49-F238E27FC236}">
                <a16:creationId xmlns:a16="http://schemas.microsoft.com/office/drawing/2014/main" id="{C033A428-30B9-3A05-90AC-742EE7740497}"/>
              </a:ext>
            </a:extLst>
          </p:cNvPr>
          <p:cNvSpPr txBox="1">
            <a:spLocks noChangeArrowheads="1"/>
          </p:cNvSpPr>
          <p:nvPr/>
        </p:nvSpPr>
        <p:spPr bwMode="auto">
          <a:xfrm>
            <a:off x="1" y="1"/>
            <a:ext cx="2293494" cy="81088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eaLnBrk="1" hangingPunct="1">
              <a:defRPr/>
            </a:pPr>
            <a:r>
              <a:rPr lang="ar-JO" sz="2800" dirty="0"/>
              <a:t>خارطة عدد</a:t>
            </a:r>
            <a:r>
              <a:rPr lang="ar-SA" sz="2800" dirty="0"/>
              <a:t> ٣٣</a:t>
            </a:r>
            <a:endParaRPr lang="en-US" sz="2800" kern="0" dirty="0">
              <a:effectLst>
                <a:glow rad="101600">
                  <a:schemeClr val="tx1">
                    <a:alpha val="97000"/>
                  </a:schemeClr>
                </a:glow>
              </a:effectLst>
            </a:endParaRP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Tree>
    <p:extLst>
      <p:ext uri="{BB962C8B-B14F-4D97-AF65-F5344CB8AC3E}">
        <p14:creationId xmlns:p14="http://schemas.microsoft.com/office/powerpoint/2010/main" val="14291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الكنيسة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الله</a:t>
            </a:r>
            <a:endParaRPr kumimoji="0" lang="en-US"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الأمم</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الآباء</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الأسباط</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إسرائيل</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الكهنة</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الرسل</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المخلص</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الأنبياء</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الملوك</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القضاة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rgbClr val="FFFFFF"/>
                </a:solidFill>
                <a:ea typeface="+mj-ea"/>
              </a:rPr>
              <a:t>بناء الأمة</a:t>
            </a:r>
            <a:endParaRPr lang="en-US" sz="4000" dirty="0">
              <a:solidFill>
                <a:srgbClr val="FFFFFF"/>
              </a:solidFill>
              <a:ea typeface="+mj-ea"/>
            </a:endParaRPr>
          </a:p>
        </p:txBody>
      </p:sp>
    </p:spTree>
    <p:extLst>
      <p:ext uri="{BB962C8B-B14F-4D97-AF65-F5344CB8AC3E}">
        <p14:creationId xmlns:p14="http://schemas.microsoft.com/office/powerpoint/2010/main" val="689359671"/>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378565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50 وكلم الرب موسى في عربات موآب على أردن أريحا قائلا</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a:t>
            </a:r>
            <a:r>
              <a:rPr lang="ar-JO" altLang="ja-JP" sz="4000" b="1" dirty="0">
                <a:solidFill>
                  <a:srgbClr val="FFFFFF"/>
                </a:solidFill>
                <a:latin typeface="Arial" panose="020B0604020202020204" pitchFamily="34" charset="0"/>
                <a:cs typeface="Arial" panose="020B0604020202020204" pitchFamily="34" charset="0"/>
              </a:rPr>
              <a:t> 51 </a:t>
            </a:r>
            <a:r>
              <a:rPr lang="ar-SA" altLang="ja-JP" sz="4000" b="1" dirty="0">
                <a:solidFill>
                  <a:srgbClr val="FFFFFF"/>
                </a:solidFill>
                <a:latin typeface="Arial" panose="020B0604020202020204" pitchFamily="34" charset="0"/>
                <a:cs typeface="Arial" panose="020B0604020202020204" pitchFamily="34" charset="0"/>
              </a:rPr>
              <a:t>كلم بني إسرائيل وقل لهم: إنكم عابرون الأردن إلى أرض كنعان</a:t>
            </a:r>
            <a:r>
              <a:rPr lang="ar-JO" altLang="ja-JP" sz="4000" b="1" dirty="0">
                <a:solidFill>
                  <a:srgbClr val="FFFFFF"/>
                </a:solidFill>
                <a:latin typeface="Arial" panose="020B0604020202020204" pitchFamily="34" charset="0"/>
                <a:cs typeface="Arial" panose="020B0604020202020204" pitchFamily="34" charset="0"/>
              </a:rPr>
              <a:t> 52 </a:t>
            </a:r>
            <a:r>
              <a:rPr lang="ar-SA" altLang="ja-JP" sz="4000" b="1" dirty="0">
                <a:solidFill>
                  <a:srgbClr val="FFFFFF"/>
                </a:solidFill>
                <a:latin typeface="Arial" panose="020B0604020202020204" pitchFamily="34" charset="0"/>
                <a:cs typeface="Arial" panose="020B0604020202020204" pitchFamily="34" charset="0"/>
              </a:rPr>
              <a:t>فتطردون كل سكان الأرض من أمامكم، وتمحون جميع تصاويرهم، وتبيدون كل أصنامهم المسبوكة وتخربون جميع مرتفعاتهم.</a:t>
            </a:r>
          </a:p>
        </p:txBody>
      </p:sp>
      <p:sp>
        <p:nvSpPr>
          <p:cNvPr id="157699" name="Rectangle 8"/>
          <p:cNvSpPr>
            <a:spLocks noGrp="1" noChangeArrowheads="1"/>
          </p:cNvSpPr>
          <p:nvPr>
            <p:ph type="title"/>
          </p:nvPr>
        </p:nvSpPr>
        <p:spPr>
          <a:xfrm>
            <a:off x="685800" y="214313"/>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٥٠-٥٢</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تدمير التماثيل الوثنية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5067273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378565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53 تملكون الأرض وتسكنون فيها لأني قد أعطيتكم الأرض لكي تملكوها</a:t>
            </a:r>
            <a:r>
              <a:rPr lang="ar-JO" altLang="ja-JP" sz="4000" b="1" dirty="0">
                <a:solidFill>
                  <a:srgbClr val="FFFFFF"/>
                </a:solidFill>
                <a:latin typeface="Arial" panose="020B0604020202020204" pitchFamily="34" charset="0"/>
                <a:cs typeface="Arial" panose="020B0604020202020204" pitchFamily="34" charset="0"/>
              </a:rPr>
              <a:t> 54 </a:t>
            </a:r>
            <a:r>
              <a:rPr lang="ar-SA" altLang="ja-JP" sz="4000" b="1" dirty="0">
                <a:solidFill>
                  <a:srgbClr val="FFFFFF"/>
                </a:solidFill>
                <a:latin typeface="Arial" panose="020B0604020202020204" pitchFamily="34" charset="0"/>
                <a:cs typeface="Arial" panose="020B0604020202020204" pitchFamily="34" charset="0"/>
              </a:rPr>
              <a:t>وتقتسمون الأرض بالقرعة حسب عشائركم</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الكثير تكثرون له نصيبه والقليل تقللون له نصيبه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حيث خرجت له القرعة فهناك يكون له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حسب أسباط آبائكم تقتسمون. </a:t>
            </a:r>
          </a:p>
        </p:txBody>
      </p:sp>
      <p:sp>
        <p:nvSpPr>
          <p:cNvPr id="159747" name="Rectangle 5"/>
          <p:cNvSpPr>
            <a:spLocks noGrp="1" noChangeArrowheads="1"/>
          </p:cNvSpPr>
          <p:nvPr>
            <p:ph type="title"/>
          </p:nvPr>
        </p:nvSpPr>
        <p:spPr>
          <a:xfrm>
            <a:off x="685800" y="287338"/>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٥٣-٥٤</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4758758"/>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cs typeface="Arial" panose="020B0604020202020204" pitchFamily="34" charset="0"/>
              </a:rPr>
              <a:t>حدود الأرض الموعودة لإبراهيم</a:t>
            </a:r>
            <a:endParaRPr kumimoji="1" lang="en-US" altLang="zh-CN" sz="2000" dirty="0">
              <a:solidFill>
                <a:schemeClr val="bg1"/>
              </a:solidFill>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 سأعطي هذه الأرض</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من نهر مصر إلى النهر العظيم</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6652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ar-JO" altLang="zh-CN" sz="3200" dirty="0">
                <a:solidFill>
                  <a:schemeClr val="bg1"/>
                </a:solidFill>
              </a:rPr>
              <a:t>حدود الأرض الموعودة لموسى (عدد 34)</a:t>
            </a:r>
            <a:endParaRPr kumimoji="1" lang="en-US" altLang="zh-CN" sz="2000" dirty="0">
              <a:solidFill>
                <a:schemeClr val="bg1"/>
              </a:solidFill>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Text Box 9"/>
          <p:cNvSpPr txBox="1">
            <a:spLocks noChangeArrowheads="1"/>
          </p:cNvSpPr>
          <p:nvPr/>
        </p:nvSpPr>
        <p:spPr bwMode="auto">
          <a:xfrm>
            <a:off x="3094080" y="2384979"/>
            <a:ext cx="1063113"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9"/>
          <p:cNvSpPr txBox="1">
            <a:spLocks noChangeArrowheads="1"/>
          </p:cNvSpPr>
          <p:nvPr/>
        </p:nvSpPr>
        <p:spPr bwMode="auto">
          <a:xfrm>
            <a:off x="2102947" y="4003235"/>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1139707" y="5216823"/>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38897" y="1574430"/>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3642963" y="3261161"/>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523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302584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 </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p>
        </p:txBody>
      </p:sp>
    </p:spTree>
    <p:extLst>
      <p:ext uri="{BB962C8B-B14F-4D97-AF65-F5344CB8AC3E}">
        <p14:creationId xmlns:p14="http://schemas.microsoft.com/office/powerpoint/2010/main" val="313319305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29" descr="Israel Map Tribes Ea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01426" y="88900"/>
            <a:ext cx="2089839" cy="512935"/>
          </a:xfrm>
          <a:effectLst>
            <a:outerShdw blurRad="63500" dist="35921" dir="2700000" algn="ctr" rotWithShape="0">
              <a:schemeClr val="tx2">
                <a:alpha val="74998"/>
              </a:schemeClr>
            </a:outerShdw>
          </a:effectLst>
        </p:spPr>
        <p:txBody>
          <a:bodyPr/>
          <a:lstStyle/>
          <a:p>
            <a:pPr algn="r" rtl="1">
              <a:defRPr/>
            </a:pPr>
            <a:r>
              <a:rPr lang="ar-JO" sz="2400" dirty="0">
                <a:effectLst>
                  <a:glow rad="127000">
                    <a:schemeClr val="tx1"/>
                  </a:glow>
                </a:effectLst>
                <a:ea typeface="ＭＳ Ｐゴシック" charset="0"/>
              </a:rPr>
              <a:t>مدن اللاويين 48</a:t>
            </a:r>
            <a:endParaRPr lang="en-US" sz="2400" dirty="0">
              <a:effectLst>
                <a:glow rad="127000">
                  <a:schemeClr val="tx1"/>
                </a:glow>
              </a:effectLst>
              <a:ea typeface="ＭＳ Ｐゴシック" charset="0"/>
            </a:endParaRPr>
          </a:p>
        </p:txBody>
      </p:sp>
      <p:sp>
        <p:nvSpPr>
          <p:cNvPr id="375811" name="Text Box 2"/>
          <p:cNvSpPr txBox="1">
            <a:spLocks noChangeArrowheads="1"/>
          </p:cNvSpPr>
          <p:nvPr/>
        </p:nvSpPr>
        <p:spPr bwMode="auto">
          <a:xfrm>
            <a:off x="8202693" y="88900"/>
            <a:ext cx="771366"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75812" name="Group 2"/>
          <p:cNvGrpSpPr>
            <a:grpSpLocks/>
          </p:cNvGrpSpPr>
          <p:nvPr/>
        </p:nvGrpSpPr>
        <p:grpSpPr bwMode="auto">
          <a:xfrm>
            <a:off x="4673600" y="276225"/>
            <a:ext cx="369888" cy="381000"/>
            <a:chOff x="1293990" y="4843883"/>
            <a:chExt cx="369930" cy="380904"/>
          </a:xfrm>
        </p:grpSpPr>
        <p:sp>
          <p:nvSpPr>
            <p:cNvPr id="37596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2" name="Oval 5"/>
            <p:cNvSpPr>
              <a:spLocks noChangeAspect="1"/>
            </p:cNvSpPr>
            <p:nvPr/>
          </p:nvSpPr>
          <p:spPr bwMode="auto">
            <a:xfrm>
              <a:off x="1386472" y="4939109"/>
              <a:ext cx="184965"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3" name="Group 14"/>
          <p:cNvGrpSpPr>
            <a:grpSpLocks/>
          </p:cNvGrpSpPr>
          <p:nvPr/>
        </p:nvGrpSpPr>
        <p:grpSpPr bwMode="auto">
          <a:xfrm>
            <a:off x="3600450" y="1809750"/>
            <a:ext cx="206375" cy="217488"/>
            <a:chOff x="6972297" y="5071534"/>
            <a:chExt cx="206026" cy="218421"/>
          </a:xfrm>
        </p:grpSpPr>
        <p:sp>
          <p:nvSpPr>
            <p:cNvPr id="37595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4" name="Group 18"/>
          <p:cNvGrpSpPr>
            <a:grpSpLocks/>
          </p:cNvGrpSpPr>
          <p:nvPr/>
        </p:nvGrpSpPr>
        <p:grpSpPr bwMode="auto">
          <a:xfrm>
            <a:off x="3740150" y="1625600"/>
            <a:ext cx="206375" cy="230188"/>
            <a:chOff x="6972297" y="4233136"/>
            <a:chExt cx="206026" cy="231124"/>
          </a:xfrm>
        </p:grpSpPr>
        <p:sp>
          <p:nvSpPr>
            <p:cNvPr id="3759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5" name="Group 22"/>
          <p:cNvGrpSpPr>
            <a:grpSpLocks/>
          </p:cNvGrpSpPr>
          <p:nvPr/>
        </p:nvGrpSpPr>
        <p:grpSpPr bwMode="auto">
          <a:xfrm>
            <a:off x="2719388" y="4235450"/>
            <a:ext cx="206375" cy="219075"/>
            <a:chOff x="6972297" y="5071534"/>
            <a:chExt cx="206026" cy="218421"/>
          </a:xfrm>
        </p:grpSpPr>
        <p:sp>
          <p:nvSpPr>
            <p:cNvPr id="37595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6" name="Group 6"/>
          <p:cNvGrpSpPr>
            <a:grpSpLocks/>
          </p:cNvGrpSpPr>
          <p:nvPr/>
        </p:nvGrpSpPr>
        <p:grpSpPr bwMode="auto">
          <a:xfrm>
            <a:off x="3249613" y="5878513"/>
            <a:ext cx="206375" cy="219075"/>
            <a:chOff x="6972297" y="5071534"/>
            <a:chExt cx="206026" cy="218421"/>
          </a:xfrm>
        </p:grpSpPr>
        <p:sp>
          <p:nvSpPr>
            <p:cNvPr id="37595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7" name="Group 6"/>
          <p:cNvGrpSpPr>
            <a:grpSpLocks/>
          </p:cNvGrpSpPr>
          <p:nvPr/>
        </p:nvGrpSpPr>
        <p:grpSpPr bwMode="auto">
          <a:xfrm>
            <a:off x="3595688" y="5678488"/>
            <a:ext cx="206375" cy="217486"/>
            <a:chOff x="6972297" y="5071534"/>
            <a:chExt cx="206026" cy="218420"/>
          </a:xfrm>
        </p:grpSpPr>
        <p:sp>
          <p:nvSpPr>
            <p:cNvPr id="375951" name="Oval 11"/>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2" name="Oval 5"/>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8" name="Group 6"/>
          <p:cNvGrpSpPr>
            <a:grpSpLocks/>
          </p:cNvGrpSpPr>
          <p:nvPr/>
        </p:nvGrpSpPr>
        <p:grpSpPr bwMode="auto">
          <a:xfrm>
            <a:off x="3749675" y="5408613"/>
            <a:ext cx="206375" cy="219075"/>
            <a:chOff x="6972297" y="5071534"/>
            <a:chExt cx="206026" cy="218421"/>
          </a:xfrm>
        </p:grpSpPr>
        <p:sp>
          <p:nvSpPr>
            <p:cNvPr id="37594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9" name="Group 6"/>
          <p:cNvGrpSpPr>
            <a:grpSpLocks/>
          </p:cNvGrpSpPr>
          <p:nvPr/>
        </p:nvGrpSpPr>
        <p:grpSpPr bwMode="auto">
          <a:xfrm>
            <a:off x="3444875" y="5434013"/>
            <a:ext cx="204788" cy="219075"/>
            <a:chOff x="6972297" y="5071534"/>
            <a:chExt cx="206026" cy="218421"/>
          </a:xfrm>
        </p:grpSpPr>
        <p:sp>
          <p:nvSpPr>
            <p:cNvPr id="37594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0" name="Group 64"/>
          <p:cNvGrpSpPr>
            <a:grpSpLocks/>
          </p:cNvGrpSpPr>
          <p:nvPr/>
        </p:nvGrpSpPr>
        <p:grpSpPr bwMode="auto">
          <a:xfrm>
            <a:off x="3563938" y="5027613"/>
            <a:ext cx="369887" cy="381000"/>
            <a:chOff x="1293990" y="4843883"/>
            <a:chExt cx="369930" cy="380904"/>
          </a:xfrm>
        </p:grpSpPr>
        <p:sp>
          <p:nvSpPr>
            <p:cNvPr id="37594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1" name="Group 67"/>
          <p:cNvGrpSpPr>
            <a:grpSpLocks/>
          </p:cNvGrpSpPr>
          <p:nvPr/>
        </p:nvGrpSpPr>
        <p:grpSpPr bwMode="auto">
          <a:xfrm>
            <a:off x="2191265" y="615682"/>
            <a:ext cx="369888" cy="381000"/>
            <a:chOff x="1293990" y="4843883"/>
            <a:chExt cx="369930" cy="380904"/>
          </a:xfrm>
        </p:grpSpPr>
        <p:sp>
          <p:nvSpPr>
            <p:cNvPr id="375943"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4"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2" name="Group 6"/>
          <p:cNvGrpSpPr>
            <a:grpSpLocks/>
          </p:cNvGrpSpPr>
          <p:nvPr/>
        </p:nvGrpSpPr>
        <p:grpSpPr bwMode="auto">
          <a:xfrm>
            <a:off x="2267465" y="198170"/>
            <a:ext cx="206375" cy="219075"/>
            <a:chOff x="6972297" y="5071534"/>
            <a:chExt cx="206026" cy="218421"/>
          </a:xfrm>
        </p:grpSpPr>
        <p:sp>
          <p:nvSpPr>
            <p:cNvPr id="3759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3" name="Group 73"/>
          <p:cNvGrpSpPr>
            <a:grpSpLocks/>
          </p:cNvGrpSpPr>
          <p:nvPr/>
        </p:nvGrpSpPr>
        <p:grpSpPr bwMode="auto">
          <a:xfrm>
            <a:off x="5653088" y="1403350"/>
            <a:ext cx="369887" cy="381000"/>
            <a:chOff x="1293990" y="4843883"/>
            <a:chExt cx="369930" cy="380904"/>
          </a:xfrm>
        </p:grpSpPr>
        <p:sp>
          <p:nvSpPr>
            <p:cNvPr id="37593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0"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4" name="Group 76"/>
          <p:cNvGrpSpPr>
            <a:grpSpLocks/>
          </p:cNvGrpSpPr>
          <p:nvPr/>
        </p:nvGrpSpPr>
        <p:grpSpPr bwMode="auto">
          <a:xfrm>
            <a:off x="5653088" y="4533900"/>
            <a:ext cx="369887" cy="381000"/>
            <a:chOff x="1293990" y="4843883"/>
            <a:chExt cx="369930" cy="380904"/>
          </a:xfrm>
        </p:grpSpPr>
        <p:sp>
          <p:nvSpPr>
            <p:cNvPr id="375937"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8"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5" name="Group 79"/>
          <p:cNvGrpSpPr>
            <a:grpSpLocks/>
          </p:cNvGrpSpPr>
          <p:nvPr/>
        </p:nvGrpSpPr>
        <p:grpSpPr bwMode="auto">
          <a:xfrm>
            <a:off x="6161088" y="2727325"/>
            <a:ext cx="369887" cy="381000"/>
            <a:chOff x="1293990" y="4843883"/>
            <a:chExt cx="369930" cy="380904"/>
          </a:xfrm>
        </p:grpSpPr>
        <p:sp>
          <p:nvSpPr>
            <p:cNvPr id="37593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101426" y="575238"/>
            <a:ext cx="20898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مدن الملجأ 6</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375827" name="Group 22"/>
          <p:cNvGrpSpPr>
            <a:grpSpLocks/>
          </p:cNvGrpSpPr>
          <p:nvPr/>
        </p:nvGrpSpPr>
        <p:grpSpPr bwMode="auto">
          <a:xfrm>
            <a:off x="2986088" y="4410075"/>
            <a:ext cx="206375" cy="219075"/>
            <a:chOff x="6972297" y="5071534"/>
            <a:chExt cx="206026" cy="218421"/>
          </a:xfrm>
        </p:grpSpPr>
        <p:sp>
          <p:nvSpPr>
            <p:cNvPr id="37593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8" name="Group 22"/>
          <p:cNvGrpSpPr>
            <a:grpSpLocks/>
          </p:cNvGrpSpPr>
          <p:nvPr/>
        </p:nvGrpSpPr>
        <p:grpSpPr bwMode="auto">
          <a:xfrm>
            <a:off x="3290888" y="4302125"/>
            <a:ext cx="206375" cy="217488"/>
            <a:chOff x="6972297" y="5071534"/>
            <a:chExt cx="206026" cy="218421"/>
          </a:xfrm>
        </p:grpSpPr>
        <p:sp>
          <p:nvSpPr>
            <p:cNvPr id="37593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9" name="Group 22"/>
          <p:cNvGrpSpPr>
            <a:grpSpLocks/>
          </p:cNvGrpSpPr>
          <p:nvPr/>
        </p:nvGrpSpPr>
        <p:grpSpPr bwMode="auto">
          <a:xfrm>
            <a:off x="3497263" y="4581525"/>
            <a:ext cx="206375" cy="219075"/>
            <a:chOff x="6972297" y="5071534"/>
            <a:chExt cx="206026" cy="218421"/>
          </a:xfrm>
        </p:grpSpPr>
        <p:sp>
          <p:nvSpPr>
            <p:cNvPr id="37592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0" name="Group 6"/>
          <p:cNvGrpSpPr>
            <a:grpSpLocks/>
          </p:cNvGrpSpPr>
          <p:nvPr/>
        </p:nvGrpSpPr>
        <p:grpSpPr bwMode="auto">
          <a:xfrm>
            <a:off x="2586038" y="6022975"/>
            <a:ext cx="206375" cy="217488"/>
            <a:chOff x="6972297" y="5071534"/>
            <a:chExt cx="206026" cy="218421"/>
          </a:xfrm>
        </p:grpSpPr>
        <p:sp>
          <p:nvSpPr>
            <p:cNvPr id="37592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1" name="Group 22"/>
          <p:cNvGrpSpPr>
            <a:grpSpLocks/>
          </p:cNvGrpSpPr>
          <p:nvPr/>
        </p:nvGrpSpPr>
        <p:grpSpPr bwMode="auto">
          <a:xfrm>
            <a:off x="3756025" y="2266950"/>
            <a:ext cx="204788" cy="219075"/>
            <a:chOff x="6972297" y="5071534"/>
            <a:chExt cx="206026" cy="218421"/>
          </a:xfrm>
        </p:grpSpPr>
        <p:sp>
          <p:nvSpPr>
            <p:cNvPr id="37592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2" name="Group 22"/>
          <p:cNvGrpSpPr>
            <a:grpSpLocks/>
          </p:cNvGrpSpPr>
          <p:nvPr/>
        </p:nvGrpSpPr>
        <p:grpSpPr bwMode="auto">
          <a:xfrm>
            <a:off x="3879850" y="3994150"/>
            <a:ext cx="206375" cy="217488"/>
            <a:chOff x="6972297" y="5071534"/>
            <a:chExt cx="206026" cy="218421"/>
          </a:xfrm>
        </p:grpSpPr>
        <p:sp>
          <p:nvSpPr>
            <p:cNvPr id="37592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3" name="Group 22"/>
          <p:cNvGrpSpPr>
            <a:grpSpLocks/>
          </p:cNvGrpSpPr>
          <p:nvPr/>
        </p:nvGrpSpPr>
        <p:grpSpPr bwMode="auto">
          <a:xfrm>
            <a:off x="4383088" y="4129088"/>
            <a:ext cx="206375" cy="217486"/>
            <a:chOff x="6972297" y="5071534"/>
            <a:chExt cx="206026" cy="218420"/>
          </a:xfrm>
        </p:grpSpPr>
        <p:sp>
          <p:nvSpPr>
            <p:cNvPr id="375921"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2"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4" name="Group 6"/>
          <p:cNvGrpSpPr>
            <a:grpSpLocks/>
          </p:cNvGrpSpPr>
          <p:nvPr/>
        </p:nvGrpSpPr>
        <p:grpSpPr bwMode="auto">
          <a:xfrm>
            <a:off x="3135313" y="3622675"/>
            <a:ext cx="206375" cy="219075"/>
            <a:chOff x="6972297" y="5071534"/>
            <a:chExt cx="206026" cy="218421"/>
          </a:xfrm>
        </p:grpSpPr>
        <p:sp>
          <p:nvSpPr>
            <p:cNvPr id="37591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5" name="Group 22"/>
          <p:cNvGrpSpPr>
            <a:grpSpLocks/>
          </p:cNvGrpSpPr>
          <p:nvPr/>
        </p:nvGrpSpPr>
        <p:grpSpPr bwMode="auto">
          <a:xfrm>
            <a:off x="3738563" y="4306888"/>
            <a:ext cx="206375" cy="217486"/>
            <a:chOff x="6972297" y="5071534"/>
            <a:chExt cx="206026" cy="218420"/>
          </a:xfrm>
        </p:grpSpPr>
        <p:sp>
          <p:nvSpPr>
            <p:cNvPr id="37591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6" name="Group 22"/>
          <p:cNvGrpSpPr>
            <a:grpSpLocks/>
          </p:cNvGrpSpPr>
          <p:nvPr/>
        </p:nvGrpSpPr>
        <p:grpSpPr bwMode="auto">
          <a:xfrm>
            <a:off x="4043363" y="4197350"/>
            <a:ext cx="206375" cy="219075"/>
            <a:chOff x="6972297" y="5071534"/>
            <a:chExt cx="206026" cy="218421"/>
          </a:xfrm>
        </p:grpSpPr>
        <p:sp>
          <p:nvSpPr>
            <p:cNvPr id="3759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7" name="Group 22"/>
          <p:cNvGrpSpPr>
            <a:grpSpLocks/>
          </p:cNvGrpSpPr>
          <p:nvPr/>
        </p:nvGrpSpPr>
        <p:grpSpPr bwMode="auto">
          <a:xfrm>
            <a:off x="4486275" y="4427538"/>
            <a:ext cx="204788" cy="217486"/>
            <a:chOff x="6972297" y="5071534"/>
            <a:chExt cx="206026" cy="218420"/>
          </a:xfrm>
        </p:grpSpPr>
        <p:sp>
          <p:nvSpPr>
            <p:cNvPr id="375913"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4"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8" name="Group 22"/>
          <p:cNvGrpSpPr>
            <a:grpSpLocks/>
          </p:cNvGrpSpPr>
          <p:nvPr/>
        </p:nvGrpSpPr>
        <p:grpSpPr bwMode="auto">
          <a:xfrm>
            <a:off x="4240213" y="4537075"/>
            <a:ext cx="206375" cy="219075"/>
            <a:chOff x="6972297" y="5071534"/>
            <a:chExt cx="206026" cy="218421"/>
          </a:xfrm>
        </p:grpSpPr>
        <p:sp>
          <p:nvSpPr>
            <p:cNvPr id="37591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9" name="Group 119"/>
          <p:cNvGrpSpPr>
            <a:grpSpLocks/>
          </p:cNvGrpSpPr>
          <p:nvPr/>
        </p:nvGrpSpPr>
        <p:grpSpPr bwMode="auto">
          <a:xfrm>
            <a:off x="4139952" y="3140968"/>
            <a:ext cx="369888" cy="381000"/>
            <a:chOff x="1293990" y="4843883"/>
            <a:chExt cx="369930" cy="380904"/>
          </a:xfrm>
        </p:grpSpPr>
        <p:sp>
          <p:nvSpPr>
            <p:cNvPr id="37590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0"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0" name="Group 22"/>
          <p:cNvGrpSpPr>
            <a:grpSpLocks/>
          </p:cNvGrpSpPr>
          <p:nvPr/>
        </p:nvGrpSpPr>
        <p:grpSpPr bwMode="auto">
          <a:xfrm>
            <a:off x="3995936" y="3573016"/>
            <a:ext cx="206375" cy="217486"/>
            <a:chOff x="6972297" y="5071534"/>
            <a:chExt cx="206026" cy="218420"/>
          </a:xfrm>
        </p:grpSpPr>
        <p:sp>
          <p:nvSpPr>
            <p:cNvPr id="37590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1" name="Group 22"/>
          <p:cNvGrpSpPr>
            <a:grpSpLocks/>
          </p:cNvGrpSpPr>
          <p:nvPr/>
        </p:nvGrpSpPr>
        <p:grpSpPr bwMode="auto">
          <a:xfrm>
            <a:off x="3859213" y="2587625"/>
            <a:ext cx="206375" cy="219075"/>
            <a:chOff x="6972297" y="5071534"/>
            <a:chExt cx="206026" cy="218421"/>
          </a:xfrm>
        </p:grpSpPr>
        <p:sp>
          <p:nvSpPr>
            <p:cNvPr id="37590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2" name="Group 22"/>
          <p:cNvGrpSpPr>
            <a:grpSpLocks/>
          </p:cNvGrpSpPr>
          <p:nvPr/>
        </p:nvGrpSpPr>
        <p:grpSpPr bwMode="auto">
          <a:xfrm>
            <a:off x="3924300" y="1971675"/>
            <a:ext cx="204788" cy="217488"/>
            <a:chOff x="6972297" y="5071534"/>
            <a:chExt cx="206026" cy="218421"/>
          </a:xfrm>
        </p:grpSpPr>
        <p:sp>
          <p:nvSpPr>
            <p:cNvPr id="3759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3" name="Group 18"/>
          <p:cNvGrpSpPr>
            <a:grpSpLocks/>
          </p:cNvGrpSpPr>
          <p:nvPr/>
        </p:nvGrpSpPr>
        <p:grpSpPr bwMode="auto">
          <a:xfrm>
            <a:off x="3576638" y="1498600"/>
            <a:ext cx="206375" cy="230188"/>
            <a:chOff x="6972297" y="4233136"/>
            <a:chExt cx="206026" cy="231124"/>
          </a:xfrm>
        </p:grpSpPr>
        <p:sp>
          <p:nvSpPr>
            <p:cNvPr id="37590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4" name="Group 18"/>
          <p:cNvGrpSpPr>
            <a:grpSpLocks/>
          </p:cNvGrpSpPr>
          <p:nvPr/>
        </p:nvGrpSpPr>
        <p:grpSpPr bwMode="auto">
          <a:xfrm>
            <a:off x="3770313" y="1266825"/>
            <a:ext cx="206375" cy="231775"/>
            <a:chOff x="6972297" y="4233136"/>
            <a:chExt cx="206026" cy="231124"/>
          </a:xfrm>
        </p:grpSpPr>
        <p:sp>
          <p:nvSpPr>
            <p:cNvPr id="37589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5" name="Group 18"/>
          <p:cNvGrpSpPr>
            <a:grpSpLocks/>
          </p:cNvGrpSpPr>
          <p:nvPr/>
        </p:nvGrpSpPr>
        <p:grpSpPr bwMode="auto">
          <a:xfrm>
            <a:off x="3738563" y="620713"/>
            <a:ext cx="206375" cy="231775"/>
            <a:chOff x="6972297" y="4233136"/>
            <a:chExt cx="206026" cy="231124"/>
          </a:xfrm>
        </p:grpSpPr>
        <p:sp>
          <p:nvSpPr>
            <p:cNvPr id="37589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6" name="Group 18"/>
          <p:cNvGrpSpPr>
            <a:grpSpLocks/>
          </p:cNvGrpSpPr>
          <p:nvPr/>
        </p:nvGrpSpPr>
        <p:grpSpPr bwMode="auto">
          <a:xfrm>
            <a:off x="4173538" y="736600"/>
            <a:ext cx="206375" cy="231775"/>
            <a:chOff x="6972297" y="4233136"/>
            <a:chExt cx="206026" cy="231124"/>
          </a:xfrm>
        </p:grpSpPr>
        <p:sp>
          <p:nvSpPr>
            <p:cNvPr id="37589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7" name="Group 18"/>
          <p:cNvGrpSpPr>
            <a:grpSpLocks/>
          </p:cNvGrpSpPr>
          <p:nvPr/>
        </p:nvGrpSpPr>
        <p:grpSpPr bwMode="auto">
          <a:xfrm>
            <a:off x="4310063" y="1612900"/>
            <a:ext cx="206375" cy="231775"/>
            <a:chOff x="6972297" y="4233136"/>
            <a:chExt cx="206026" cy="231124"/>
          </a:xfrm>
        </p:grpSpPr>
        <p:sp>
          <p:nvSpPr>
            <p:cNvPr id="37589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8" name="Group 18"/>
          <p:cNvGrpSpPr>
            <a:grpSpLocks/>
          </p:cNvGrpSpPr>
          <p:nvPr/>
        </p:nvGrpSpPr>
        <p:grpSpPr bwMode="auto">
          <a:xfrm>
            <a:off x="4557713" y="1739900"/>
            <a:ext cx="206375" cy="231775"/>
            <a:chOff x="6972297" y="4233136"/>
            <a:chExt cx="206026" cy="231124"/>
          </a:xfrm>
        </p:grpSpPr>
        <p:sp>
          <p:nvSpPr>
            <p:cNvPr id="37589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9" name="Group 18"/>
          <p:cNvGrpSpPr>
            <a:grpSpLocks/>
          </p:cNvGrpSpPr>
          <p:nvPr/>
        </p:nvGrpSpPr>
        <p:grpSpPr bwMode="auto">
          <a:xfrm>
            <a:off x="4351338" y="1893888"/>
            <a:ext cx="206375" cy="230187"/>
            <a:chOff x="6972297" y="4233136"/>
            <a:chExt cx="206026" cy="231124"/>
          </a:xfrm>
        </p:grpSpPr>
        <p:sp>
          <p:nvSpPr>
            <p:cNvPr id="37588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0" name="Group 18"/>
          <p:cNvGrpSpPr>
            <a:grpSpLocks/>
          </p:cNvGrpSpPr>
          <p:nvPr/>
        </p:nvGrpSpPr>
        <p:grpSpPr bwMode="auto">
          <a:xfrm>
            <a:off x="4732338" y="1538288"/>
            <a:ext cx="206375" cy="231775"/>
            <a:chOff x="6972297" y="4233136"/>
            <a:chExt cx="206026" cy="231124"/>
          </a:xfrm>
        </p:grpSpPr>
        <p:sp>
          <p:nvSpPr>
            <p:cNvPr id="37588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1" name="Group 18"/>
          <p:cNvGrpSpPr>
            <a:grpSpLocks/>
          </p:cNvGrpSpPr>
          <p:nvPr/>
        </p:nvGrpSpPr>
        <p:grpSpPr bwMode="auto">
          <a:xfrm>
            <a:off x="6202365" y="1760540"/>
            <a:ext cx="206375" cy="231775"/>
            <a:chOff x="6972297" y="4233136"/>
            <a:chExt cx="206026" cy="231124"/>
          </a:xfrm>
        </p:grpSpPr>
        <p:sp>
          <p:nvSpPr>
            <p:cNvPr id="37588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2" name="Group 18"/>
          <p:cNvGrpSpPr>
            <a:grpSpLocks/>
          </p:cNvGrpSpPr>
          <p:nvPr/>
        </p:nvGrpSpPr>
        <p:grpSpPr bwMode="auto">
          <a:xfrm>
            <a:off x="5592763" y="3155950"/>
            <a:ext cx="204787" cy="230188"/>
            <a:chOff x="6972297" y="4233136"/>
            <a:chExt cx="206026" cy="231124"/>
          </a:xfrm>
        </p:grpSpPr>
        <p:sp>
          <p:nvSpPr>
            <p:cNvPr id="37588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3" name="Group 18"/>
          <p:cNvGrpSpPr>
            <a:grpSpLocks/>
          </p:cNvGrpSpPr>
          <p:nvPr/>
        </p:nvGrpSpPr>
        <p:grpSpPr bwMode="auto">
          <a:xfrm>
            <a:off x="5446713" y="3838575"/>
            <a:ext cx="206375" cy="230188"/>
            <a:chOff x="6972297" y="4233136"/>
            <a:chExt cx="206026" cy="231124"/>
          </a:xfrm>
        </p:grpSpPr>
        <p:sp>
          <p:nvSpPr>
            <p:cNvPr id="3758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4" name="Group 18"/>
          <p:cNvGrpSpPr>
            <a:grpSpLocks/>
          </p:cNvGrpSpPr>
          <p:nvPr/>
        </p:nvGrpSpPr>
        <p:grpSpPr bwMode="auto">
          <a:xfrm>
            <a:off x="5343525" y="4467225"/>
            <a:ext cx="204788" cy="230188"/>
            <a:chOff x="6972297" y="4233136"/>
            <a:chExt cx="206026" cy="231124"/>
          </a:xfrm>
        </p:grpSpPr>
        <p:sp>
          <p:nvSpPr>
            <p:cNvPr id="37587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5" name="Group 18"/>
          <p:cNvGrpSpPr>
            <a:grpSpLocks/>
          </p:cNvGrpSpPr>
          <p:nvPr/>
        </p:nvGrpSpPr>
        <p:grpSpPr bwMode="auto">
          <a:xfrm>
            <a:off x="5745163" y="4311650"/>
            <a:ext cx="206375" cy="230188"/>
            <a:chOff x="6972297" y="4233136"/>
            <a:chExt cx="206026" cy="231124"/>
          </a:xfrm>
        </p:grpSpPr>
        <p:sp>
          <p:nvSpPr>
            <p:cNvPr id="37587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6" name="Group 18"/>
          <p:cNvGrpSpPr>
            <a:grpSpLocks/>
          </p:cNvGrpSpPr>
          <p:nvPr/>
        </p:nvGrpSpPr>
        <p:grpSpPr bwMode="auto">
          <a:xfrm>
            <a:off x="5708650" y="5072063"/>
            <a:ext cx="206375" cy="231775"/>
            <a:chOff x="6972297" y="4233136"/>
            <a:chExt cx="206026" cy="231124"/>
          </a:xfrm>
        </p:grpSpPr>
        <p:sp>
          <p:nvSpPr>
            <p:cNvPr id="3758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7" name="Group 18"/>
          <p:cNvGrpSpPr>
            <a:grpSpLocks/>
          </p:cNvGrpSpPr>
          <p:nvPr/>
        </p:nvGrpSpPr>
        <p:grpSpPr bwMode="auto">
          <a:xfrm>
            <a:off x="5822950" y="5549900"/>
            <a:ext cx="204788" cy="231775"/>
            <a:chOff x="6972297" y="4233136"/>
            <a:chExt cx="206026" cy="231124"/>
          </a:xfrm>
        </p:grpSpPr>
        <p:sp>
          <p:nvSpPr>
            <p:cNvPr id="37587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8" name="Group 18"/>
          <p:cNvGrpSpPr>
            <a:grpSpLocks/>
          </p:cNvGrpSpPr>
          <p:nvPr/>
        </p:nvGrpSpPr>
        <p:grpSpPr bwMode="auto">
          <a:xfrm>
            <a:off x="4148138" y="1331913"/>
            <a:ext cx="206375" cy="231775"/>
            <a:chOff x="6972297" y="4233136"/>
            <a:chExt cx="206026" cy="231124"/>
          </a:xfrm>
        </p:grpSpPr>
        <p:sp>
          <p:nvSpPr>
            <p:cNvPr id="37587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9" name="Group 18"/>
          <p:cNvGrpSpPr>
            <a:grpSpLocks/>
          </p:cNvGrpSpPr>
          <p:nvPr/>
        </p:nvGrpSpPr>
        <p:grpSpPr bwMode="auto">
          <a:xfrm>
            <a:off x="4662488" y="1306513"/>
            <a:ext cx="206375" cy="231775"/>
            <a:chOff x="6972297" y="4233136"/>
            <a:chExt cx="206026" cy="231124"/>
          </a:xfrm>
        </p:grpSpPr>
        <p:sp>
          <p:nvSpPr>
            <p:cNvPr id="3758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0" name="Group 22"/>
          <p:cNvGrpSpPr>
            <a:grpSpLocks/>
          </p:cNvGrpSpPr>
          <p:nvPr/>
        </p:nvGrpSpPr>
        <p:grpSpPr bwMode="auto">
          <a:xfrm>
            <a:off x="4684713" y="2101850"/>
            <a:ext cx="206375" cy="219075"/>
            <a:chOff x="6972297" y="5071534"/>
            <a:chExt cx="206026" cy="218421"/>
          </a:xfrm>
        </p:grpSpPr>
        <p:sp>
          <p:nvSpPr>
            <p:cNvPr id="37586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1" name="Group 6"/>
          <p:cNvGrpSpPr>
            <a:grpSpLocks/>
          </p:cNvGrpSpPr>
          <p:nvPr/>
        </p:nvGrpSpPr>
        <p:grpSpPr bwMode="auto">
          <a:xfrm>
            <a:off x="3198813" y="5072063"/>
            <a:ext cx="206375" cy="219075"/>
            <a:chOff x="6972297" y="5071534"/>
            <a:chExt cx="206026" cy="218421"/>
          </a:xfrm>
        </p:grpSpPr>
        <p:sp>
          <p:nvSpPr>
            <p:cNvPr id="375865"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6"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2" name="Group 6"/>
          <p:cNvGrpSpPr>
            <a:grpSpLocks/>
          </p:cNvGrpSpPr>
          <p:nvPr/>
        </p:nvGrpSpPr>
        <p:grpSpPr bwMode="auto">
          <a:xfrm>
            <a:off x="3443288" y="4894263"/>
            <a:ext cx="206375" cy="219075"/>
            <a:chOff x="6972297" y="5071534"/>
            <a:chExt cx="206026" cy="218421"/>
          </a:xfrm>
        </p:grpSpPr>
        <p:sp>
          <p:nvSpPr>
            <p:cNvPr id="3758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 name="Text Box 100"/>
          <p:cNvSpPr txBox="1">
            <a:spLocks noChangeArrowheads="1"/>
          </p:cNvSpPr>
          <p:nvPr/>
        </p:nvSpPr>
        <p:spPr bwMode="auto">
          <a:xfrm>
            <a:off x="6228184" y="6093296"/>
            <a:ext cx="2746375" cy="58477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91440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7" name="TextBox 156">
            <a:extLst>
              <a:ext uri="{FF2B5EF4-FFF2-40B4-BE49-F238E27FC236}">
                <a16:creationId xmlns:a16="http://schemas.microsoft.com/office/drawing/2014/main" id="{9855418E-CB59-1741-BDA6-CAAE78C79E1E}"/>
              </a:ext>
            </a:extLst>
          </p:cNvPr>
          <p:cNvSpPr txBox="1"/>
          <p:nvPr/>
        </p:nvSpPr>
        <p:spPr>
          <a:xfrm>
            <a:off x="3843338" y="4819205"/>
            <a:ext cx="231775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8" name="TextBox 157">
            <a:extLst>
              <a:ext uri="{FF2B5EF4-FFF2-40B4-BE49-F238E27FC236}">
                <a16:creationId xmlns:a16="http://schemas.microsoft.com/office/drawing/2014/main" id="{C3FC9BDE-669F-644D-845E-B27C9540FF16}"/>
              </a:ext>
            </a:extLst>
          </p:cNvPr>
          <p:cNvSpPr txBox="1"/>
          <p:nvPr/>
        </p:nvSpPr>
        <p:spPr>
          <a:xfrm>
            <a:off x="1642353" y="279241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9" name="TextBox 158">
            <a:extLst>
              <a:ext uri="{FF2B5EF4-FFF2-40B4-BE49-F238E27FC236}">
                <a16:creationId xmlns:a16="http://schemas.microsoft.com/office/drawing/2014/main" id="{3AD3A451-1752-1545-BECE-AC8062FD2063}"/>
              </a:ext>
            </a:extLst>
          </p:cNvPr>
          <p:cNvSpPr txBox="1"/>
          <p:nvPr/>
        </p:nvSpPr>
        <p:spPr>
          <a:xfrm>
            <a:off x="4947728" y="400576"/>
            <a:ext cx="2052638"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0" name="TextBox 159">
            <a:extLst>
              <a:ext uri="{FF2B5EF4-FFF2-40B4-BE49-F238E27FC236}">
                <a16:creationId xmlns:a16="http://schemas.microsoft.com/office/drawing/2014/main" id="{902142DB-19C8-9D40-BDA9-7862A3763FDD}"/>
              </a:ext>
            </a:extLst>
          </p:cNvPr>
          <p:cNvSpPr txBox="1"/>
          <p:nvPr/>
        </p:nvSpPr>
        <p:spPr>
          <a:xfrm>
            <a:off x="5792799" y="10350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1" name="TextBox 160">
            <a:extLst>
              <a:ext uri="{FF2B5EF4-FFF2-40B4-BE49-F238E27FC236}">
                <a16:creationId xmlns:a16="http://schemas.microsoft.com/office/drawing/2014/main" id="{5E9AE56C-5800-0148-A6FB-2BB08C215041}"/>
              </a:ext>
            </a:extLst>
          </p:cNvPr>
          <p:cNvSpPr txBox="1"/>
          <p:nvPr/>
        </p:nvSpPr>
        <p:spPr>
          <a:xfrm>
            <a:off x="6340753" y="2936352"/>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 name="TextBox 161">
            <a:extLst>
              <a:ext uri="{FF2B5EF4-FFF2-40B4-BE49-F238E27FC236}">
                <a16:creationId xmlns:a16="http://schemas.microsoft.com/office/drawing/2014/main" id="{B5F1B910-532F-9745-BCD1-F85EC38C2CC2}"/>
              </a:ext>
            </a:extLst>
          </p:cNvPr>
          <p:cNvSpPr txBox="1"/>
          <p:nvPr/>
        </p:nvSpPr>
        <p:spPr>
          <a:xfrm>
            <a:off x="5948659" y="4577871"/>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9997" name="Group 16"/>
          <p:cNvGrpSpPr>
            <a:grpSpLocks/>
          </p:cNvGrpSpPr>
          <p:nvPr/>
        </p:nvGrpSpPr>
        <p:grpSpPr bwMode="auto">
          <a:xfrm>
            <a:off x="2286000" y="4435475"/>
            <a:ext cx="5581650" cy="1816100"/>
            <a:chOff x="1440" y="2794"/>
            <a:chExt cx="3516" cy="1144"/>
          </a:xfrm>
        </p:grpSpPr>
        <p:sp>
          <p:nvSpPr>
            <p:cNvPr id="96273"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4"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5"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6"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7"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8"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3000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الطوفان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إبراهيم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داود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يسوع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اليوم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5"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 </a:t>
            </a:r>
            <a:r>
              <a:rPr kumimoji="0" lang="ar-JO" sz="3600" b="1" u="none" strike="noStrike" kern="1200" cap="none" spc="0" normalizeH="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الجديدة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الكنيسة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الملوك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الأسباط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00"/>
                </a:solidFill>
                <a:ea typeface="+mj-ea"/>
              </a:rPr>
              <a:t>الخط الزمني</a:t>
            </a:r>
            <a:endParaRPr lang="en-US" dirty="0">
              <a:solidFill>
                <a:srgbClr val="FFFF00"/>
              </a:solidFill>
              <a:ea typeface="+mj-ea"/>
            </a:endParaRPr>
          </a:p>
        </p:txBody>
      </p:sp>
    </p:spTree>
    <p:extLst>
      <p:ext uri="{BB962C8B-B14F-4D97-AF65-F5344CB8AC3E}">
        <p14:creationId xmlns:p14="http://schemas.microsoft.com/office/powerpoint/2010/main" val="32733432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882900" y="4787900"/>
            <a:ext cx="2317750"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2603500" y="297180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4127500" y="431800"/>
            <a:ext cx="2052638"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7253288" y="14541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7594600" y="2329061"/>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73770" name="Group 1"/>
          <p:cNvGrpSpPr>
            <a:grpSpLocks/>
          </p:cNvGrpSpPr>
          <p:nvPr/>
        </p:nvGrpSpPr>
        <p:grpSpPr bwMode="auto">
          <a:xfrm>
            <a:off x="5181600" y="588963"/>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73771" name="Rectangle 7"/>
          <p:cNvSpPr>
            <a:spLocks noChangeArrowheads="1"/>
          </p:cNvSpPr>
          <p:nvPr/>
        </p:nvSpPr>
        <p:spPr bwMode="auto">
          <a:xfrm>
            <a:off x="-1" y="-114300"/>
            <a:ext cx="3089275"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72" name="Text Box 100"/>
          <p:cNvSpPr txBox="1">
            <a:spLocks noChangeArrowheads="1"/>
          </p:cNvSpPr>
          <p:nvPr/>
        </p:nvSpPr>
        <p:spPr bwMode="auto">
          <a:xfrm>
            <a:off x="6161787" y="4772908"/>
            <a:ext cx="2746375" cy="206210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35</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19</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20: 1-9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0"/>
            <a:ext cx="2901950" cy="65556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30480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kumimoji="0" lang="en-US"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3089274" y="-114300"/>
            <a:ext cx="3970338" cy="604838"/>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ea typeface="SimSun" charset="0"/>
              </a:rPr>
              <a:t>مدن الملجأ</a:t>
            </a:r>
            <a:endParaRPr lang="en-US" sz="3600" dirty="0">
              <a:solidFill>
                <a:srgbClr val="FFFFFF"/>
              </a:solidFill>
              <a:ea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7428AD0C-8816-A28E-82A7-0862609FEC89}"/>
              </a:ext>
            </a:extLst>
          </p:cNvPr>
          <p:cNvSpPr txBox="1"/>
          <p:nvPr/>
        </p:nvSpPr>
        <p:spPr>
          <a:xfrm>
            <a:off x="-428421" y="6526636"/>
            <a:ext cx="3825875"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752600"/>
            <a:ext cx="3962400" cy="51054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مدن اللاويين (35)</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69750284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96753094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7" name="Title 1"/>
          <p:cNvSpPr>
            <a:spLocks noGrp="1"/>
          </p:cNvSpPr>
          <p:nvPr>
            <p:ph type="title"/>
          </p:nvPr>
        </p:nvSpPr>
        <p:spPr>
          <a:xfrm>
            <a:off x="15875" y="34924"/>
            <a:ext cx="9128125" cy="1091511"/>
          </a:xfrm>
          <a:solidFill>
            <a:schemeClr val="tx1"/>
          </a:solidFill>
        </p:spPr>
        <p:txBody>
          <a:bodyPr/>
          <a:lstStyle/>
          <a:p>
            <a:pPr rtl="1"/>
            <a:r>
              <a:rPr lang="ar-SA" sz="3600" dirty="0"/>
              <a:t>بنات</a:t>
            </a:r>
            <a:r>
              <a:rPr lang="en-US" sz="3600" dirty="0"/>
              <a:t> </a:t>
            </a:r>
            <a:r>
              <a:rPr lang="ar-SA" sz="3600" dirty="0" err="1"/>
              <a:t>صلفحاد</a:t>
            </a:r>
            <a:r>
              <a:rPr lang="en-US" sz="3600" dirty="0"/>
              <a:t> </a:t>
            </a:r>
            <a:r>
              <a:rPr lang="ar-SA" sz="3600" dirty="0"/>
              <a:t>(ع</a:t>
            </a:r>
            <a:r>
              <a:rPr lang="ar-JO" sz="3600" dirty="0"/>
              <a:t>د</a:t>
            </a:r>
            <a:r>
              <a:rPr lang="ar-SA" sz="3600" dirty="0"/>
              <a:t>د 36)</a:t>
            </a:r>
            <a:endParaRPr lang="en-US" sz="3600" dirty="0"/>
          </a:p>
        </p:txBody>
      </p:sp>
    </p:spTree>
    <p:extLst>
      <p:ext uri="{BB962C8B-B14F-4D97-AF65-F5344CB8AC3E}">
        <p14:creationId xmlns:p14="http://schemas.microsoft.com/office/powerpoint/2010/main" val="4209842808"/>
      </p:ext>
    </p:extLst>
  </p:cSld>
  <p:clrMapOvr>
    <a:masterClrMapping/>
  </p:clrMapOvr>
  <p:transition spd="med">
    <p:randomBar dir="vert"/>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ar-JO" dirty="0"/>
              <a:t>بنات</a:t>
            </a:r>
            <a:br>
              <a:rPr lang="ar-JO" dirty="0"/>
            </a:br>
            <a:r>
              <a:rPr lang="ar-JO" dirty="0"/>
              <a:t>صلفحاد</a:t>
            </a:r>
            <a:br>
              <a:rPr lang="ar-JO" dirty="0"/>
            </a:br>
            <a:r>
              <a:rPr lang="ar-JO" dirty="0"/>
              <a:t>(عدد 36)</a:t>
            </a:r>
            <a:endParaRPr lang="en-US" dirty="0"/>
          </a:p>
        </p:txBody>
      </p:sp>
      <p:pic>
        <p:nvPicPr>
          <p:cNvPr id="327683" name="Picture 3" descr="Num 36 Zelophehad shadow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محلة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نوعة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حجلة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ملكة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ترصة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4780667"/>
      </p:ext>
    </p:extLst>
  </p:cSld>
  <p:clrMapOvr>
    <a:masterClrMapping/>
  </p:clrMapOvr>
  <p:transition spd="med">
    <p:randomBar dir="vert"/>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بنات</a:t>
            </a:r>
            <a:b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5400" b="1" kern="0" dirty="0" err="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صلفحاد</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2561" name="Rectangle 1"/>
          <p:cNvSpPr>
            <a:spLocks noChangeArrowheads="1"/>
          </p:cNvSpPr>
          <p:nvPr/>
        </p:nvSpPr>
        <p:spPr bwMode="auto">
          <a:xfrm>
            <a:off x="4787900" y="0"/>
            <a:ext cx="4356100"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dirty="0">
              <a:solidFill>
                <a:srgbClr val="FFDB96"/>
              </a:solidFill>
              <a:latin typeface="Arial" panose="020B0604020202020204" pitchFamily="34" charset="0"/>
              <a:cs typeface="Arial" panose="020B0604020202020204" pitchFamily="34" charset="0"/>
            </a:endParaRPr>
          </a:p>
        </p:txBody>
      </p:sp>
      <p:sp>
        <p:nvSpPr>
          <p:cNvPr id="344066" name="Rectangle 2"/>
          <p:cNvSpPr>
            <a:spLocks noGrp="1" noChangeArrowheads="1"/>
          </p:cNvSpPr>
          <p:nvPr>
            <p:ph type="ctrTitle"/>
          </p:nvPr>
        </p:nvSpPr>
        <p:spPr>
          <a:xfrm>
            <a:off x="4748017" y="394175"/>
            <a:ext cx="4285741" cy="1143000"/>
          </a:xfrm>
        </p:spPr>
        <p:txBody>
          <a:bodyPr/>
          <a:lstStyle/>
          <a:p>
            <a:pPr defTabSz="914400" rtl="1" eaLnBrk="1" hangingPunct="1">
              <a:defRPr/>
            </a:pPr>
            <a:r>
              <a:rPr lang="ar-JO" sz="3600" dirty="0">
                <a:solidFill>
                  <a:srgbClr val="FFFFFF"/>
                </a:solidFill>
                <a:ea typeface="华文楷体"/>
              </a:rPr>
              <a:t>1 أخبار</a:t>
            </a:r>
            <a:r>
              <a:rPr lang="en-US" sz="3600" dirty="0">
                <a:solidFill>
                  <a:srgbClr val="FFFFFF"/>
                </a:solidFill>
                <a:ea typeface="华文楷体"/>
              </a:rPr>
              <a:t> </a:t>
            </a:r>
            <a:r>
              <a:rPr lang="ar-JO" sz="3600" dirty="0">
                <a:solidFill>
                  <a:srgbClr val="FFFFFF"/>
                </a:solidFill>
                <a:ea typeface="华文楷体"/>
              </a:rPr>
              <a:t>7: 15-19</a:t>
            </a:r>
            <a:r>
              <a:rPr lang="en-US" sz="3600" dirty="0">
                <a:solidFill>
                  <a:srgbClr val="FFFFFF"/>
                </a:solidFill>
                <a:ea typeface="华文楷体"/>
              </a:rPr>
              <a:t> </a:t>
            </a:r>
            <a:endParaRPr kumimoji="1" lang="en-US" sz="5400" dirty="0">
              <a:ea typeface="ＭＳ Ｐゴシック" charset="0"/>
            </a:endParaRPr>
          </a:p>
        </p:txBody>
      </p:sp>
      <p:cxnSp>
        <p:nvCxnSpPr>
          <p:cNvPr id="21" name="Straight Arrow Connector 20"/>
          <p:cNvCxnSpPr>
            <a:cxnSpLocks noChangeShapeType="1"/>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
        <p:nvSpPr>
          <p:cNvPr id="10" name="Text Box 6">
            <a:extLst>
              <a:ext uri="{FF2B5EF4-FFF2-40B4-BE49-F238E27FC236}">
                <a16:creationId xmlns:a16="http://schemas.microsoft.com/office/drawing/2014/main" id="{259CDE88-B147-0E44-A0EE-E89071A8F47C}"/>
              </a:ext>
            </a:extLst>
          </p:cNvPr>
          <p:cNvSpPr txBox="1">
            <a:spLocks noChangeArrowheads="1"/>
          </p:cNvSpPr>
          <p:nvPr/>
        </p:nvSpPr>
        <p:spPr bwMode="auto">
          <a:xfrm>
            <a:off x="3289684" y="4263034"/>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a:extLst>
              <a:ext uri="{FF2B5EF4-FFF2-40B4-BE49-F238E27FC236}">
                <a16:creationId xmlns:a16="http://schemas.microsoft.com/office/drawing/2014/main" id="{E70339A3-9613-E945-939B-2A8E8A10EDBA}"/>
              </a:ext>
            </a:extLst>
          </p:cNvPr>
          <p:cNvSpPr txBox="1">
            <a:spLocks noChangeArrowheads="1"/>
          </p:cNvSpPr>
          <p:nvPr/>
        </p:nvSpPr>
        <p:spPr bwMode="auto">
          <a:xfrm>
            <a:off x="3289684" y="3063870"/>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a:extLst>
              <a:ext uri="{FF2B5EF4-FFF2-40B4-BE49-F238E27FC236}">
                <a16:creationId xmlns:a16="http://schemas.microsoft.com/office/drawing/2014/main" id="{8D8C5FE3-5497-9342-88CD-D0EBC85D162B}"/>
              </a:ext>
            </a:extLst>
          </p:cNvPr>
          <p:cNvSpPr txBox="1">
            <a:spLocks noChangeArrowheads="1"/>
          </p:cNvSpPr>
          <p:nvPr/>
        </p:nvSpPr>
        <p:spPr bwMode="auto">
          <a:xfrm>
            <a:off x="3117755" y="1668069"/>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166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سيستمر الله في قيادتك</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عندما تكون مطيعاً.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654361307"/>
      </p:ext>
    </p:extLst>
  </p:cSld>
  <p:clrMapOvr>
    <a:masterClrMapping/>
  </p:clrMapOvr>
  <p:transition spd="med">
    <p:randomBar dir="vert"/>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هارفي وإرما شلاتر</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412200155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ar-JO" dirty="0">
                <a:effectLst>
                  <a:glow rad="228600">
                    <a:schemeClr val="tx1"/>
                  </a:glow>
                </a:effectLst>
              </a:rPr>
              <a:t>هل تشك حقاً أن الله سينسى</a:t>
            </a:r>
            <a:br>
              <a:rPr lang="ar-JO" dirty="0">
                <a:effectLst>
                  <a:glow rad="228600">
                    <a:schemeClr val="tx1"/>
                  </a:glow>
                </a:effectLst>
              </a:rPr>
            </a:br>
            <a:r>
              <a:rPr lang="ar-JO" dirty="0">
                <a:effectLst>
                  <a:glow rad="228600">
                    <a:schemeClr val="tx1"/>
                  </a:glow>
                </a:effectLst>
              </a:rPr>
              <a:t>أن يجازيك؟</a:t>
            </a:r>
            <a:endParaRPr lang="en-US" dirty="0">
              <a:effectLst>
                <a:glow rad="228600">
                  <a:schemeClr val="tx1"/>
                </a:glow>
              </a:effectLst>
            </a:endParaRPr>
          </a:p>
        </p:txBody>
      </p:sp>
    </p:spTree>
    <p:extLst>
      <p:ext uri="{BB962C8B-B14F-4D97-AF65-F5344CB8AC3E}">
        <p14:creationId xmlns:p14="http://schemas.microsoft.com/office/powerpoint/2010/main" val="3305379446"/>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منهم الأكثر دقة؟</a:t>
            </a:r>
            <a:endParaRPr kumimoji="0" lang="en-US" dirty="0">
              <a:ea typeface="ＭＳ Ｐゴシック" charset="0"/>
            </a:endParaRPr>
          </a:p>
        </p:txBody>
      </p:sp>
      <p:sp>
        <p:nvSpPr>
          <p:cNvPr id="540677" name="Text Box 1029"/>
          <p:cNvSpPr txBox="1">
            <a:spLocks noChangeArrowheads="1"/>
          </p:cNvSpPr>
          <p:nvPr/>
        </p:nvSpPr>
        <p:spPr bwMode="auto">
          <a:xfrm>
            <a:off x="228600" y="2939098"/>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340860"/>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هي الآيات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التيجان في العهد الجديد</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لا يفنى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1كو 9: 25</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الرجاء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1تس 2: 19</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الحياة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يع 1: 12؛</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رؤ 2: 10</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المجد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1بط 5: 4</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البر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2تي 4: 8</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1830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ar-JO" dirty="0">
                <a:effectLst>
                  <a:glow rad="165100">
                    <a:schemeClr val="tx1"/>
                  </a:glow>
                </a:effectLst>
              </a:rPr>
              <a:t>يعد المسيح بالمكافآت </a:t>
            </a:r>
            <a:br>
              <a:rPr lang="ar-JO" dirty="0">
                <a:effectLst>
                  <a:glow rad="165100">
                    <a:schemeClr val="tx1"/>
                  </a:glow>
                </a:effectLst>
              </a:rPr>
            </a:br>
            <a:r>
              <a:rPr lang="ar-JO" dirty="0">
                <a:effectLst>
                  <a:glow rad="165100">
                    <a:schemeClr val="tx1"/>
                  </a:glow>
                </a:effectLst>
              </a:rPr>
              <a:t>على المثابرة (رؤ 3: 11ب). </a:t>
            </a:r>
            <a:endParaRPr lang="en-US" dirty="0">
              <a:effectLst>
                <a:glow rad="165100">
                  <a:schemeClr val="tx1"/>
                </a:glow>
              </a:effectLst>
            </a:endParaRPr>
          </a:p>
        </p:txBody>
      </p:sp>
      <p:sp>
        <p:nvSpPr>
          <p:cNvPr id="5" name="Rectangle 2"/>
          <p:cNvSpPr txBox="1">
            <a:spLocks noChangeArrowheads="1"/>
          </p:cNvSpPr>
          <p:nvPr/>
        </p:nvSpPr>
        <p:spPr bwMode="auto">
          <a:xfrm>
            <a:off x="4746888" y="1955109"/>
            <a:ext cx="4151452" cy="469629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ها أنا آتي سريعاً</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تمسك بما عندك</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لئلا يأخذ أحد</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إكليلك</a:t>
            </a:r>
            <a:endPar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2973811"/>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280449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يتناقض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إعداد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المخلص لشعبه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لدخول أرض كنعان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تمرد إسرائيل غير المؤمن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البريّة لتعليم الأمة التزامه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غير المشروط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لتحقيق عهده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لسفر العدد</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2"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1992798"/>
      </p:ext>
    </p:extLst>
  </p:cSld>
  <p:clrMapOvr>
    <a:masterClrMapping/>
  </p:clrMapOvr>
  <p:transition spd="med">
    <p:fade/>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 في سفر العدد</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ينظمنا، ويحذرنا، ويكافئنا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لنكون مستعدين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للخدمة.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067163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ا</a:t>
            </a:r>
            <a:r>
              <a:rPr lang="ar-JO" sz="4800" dirty="0">
                <a:effectLst>
                  <a:glow rad="127000">
                    <a:schemeClr val="tx1"/>
                  </a:glow>
                </a:effectLst>
                <a:ea typeface="ＭＳ Ｐゴシック" charset="0"/>
              </a:rPr>
              <a:t>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p>
        </p:txBody>
      </p:sp>
    </p:spTree>
    <p:extLst>
      <p:ext uri="{BB962C8B-B14F-4D97-AF65-F5344CB8AC3E}">
        <p14:creationId xmlns:p14="http://schemas.microsoft.com/office/powerpoint/2010/main" val="1502825639"/>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762697769"/>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p>
        </p:txBody>
      </p:sp>
    </p:spTree>
    <p:extLst>
      <p:ext uri="{BB962C8B-B14F-4D97-AF65-F5344CB8AC3E}">
        <p14:creationId xmlns:p14="http://schemas.microsoft.com/office/powerpoint/2010/main" val="2669646840"/>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47139" name="Rectangle 3"/>
          <p:cNvSpPr>
            <a:spLocks noGrp="1" noChangeArrowheads="1"/>
          </p:cNvSpPr>
          <p:nvPr>
            <p:ph type="title"/>
          </p:nvPr>
        </p:nvSpPr>
        <p:spPr>
          <a:xfrm>
            <a:off x="-96465" y="14825"/>
            <a:ext cx="3633484" cy="1367626"/>
          </a:xfrm>
          <a:solidFill>
            <a:srgbClr val="000000"/>
          </a:solidFill>
        </p:spPr>
        <p:txBody>
          <a:bodyPr/>
          <a:lstStyle/>
          <a:p>
            <a:pPr algn="ctr"/>
            <a:r>
              <a:rPr lang="ar-JO" dirty="0">
                <a:solidFill>
                  <a:srgbClr val="FFFFFF"/>
                </a:solidFill>
              </a:rPr>
              <a:t>كيف تكون</a:t>
            </a:r>
            <a:br>
              <a:rPr lang="ar-JO" dirty="0">
                <a:solidFill>
                  <a:srgbClr val="FFFFFF"/>
                </a:solidFill>
              </a:rPr>
            </a:br>
            <a:r>
              <a:rPr lang="ar-JO" dirty="0">
                <a:solidFill>
                  <a:srgbClr val="FFFFFF"/>
                </a:solidFill>
              </a:rPr>
              <a:t>مستعداً؟</a:t>
            </a:r>
            <a:endParaRPr lang="en-US" dirty="0">
              <a:solidFill>
                <a:srgbClr val="FFFFFF"/>
              </a:solidFill>
            </a:endParaRP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lang="ar-JO" altLang="zh-CN" sz="3200" dirty="0">
                <a:latin typeface="Arial" panose="020B0604020202020204" pitchFamily="34" charset="0"/>
                <a:cs typeface="Arial" panose="020B0604020202020204" pitchFamily="34" charset="0"/>
              </a:rPr>
              <a:t>ا</a:t>
            </a: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علم أن الله قد أعطاك كل شيء تحتاجه لعمل مشيئته،</a:t>
            </a: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لكن العصيان يستحق التأديب.</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سينجز الله مشيئته إما من خلالك أو على الرغم منك.</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أنت تتصف بالإلتزام أو التذمر؟</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7869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6869">
                                            <p:txEl>
                                              <p:pRg st="1" end="1"/>
                                            </p:txEl>
                                          </p:spTgt>
                                        </p:tgtEl>
                                        <p:attrNameLst>
                                          <p:attrName>style.visibility</p:attrName>
                                        </p:attrNameLst>
                                      </p:cBhvr>
                                      <p:to>
                                        <p:strVal val="visible"/>
                                      </p:to>
                                    </p:set>
                                    <p:anim calcmode="lin" valueType="num">
                                      <p:cBhvr additive="base">
                                        <p:cTn id="11"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6869">
                                            <p:txEl>
                                              <p:pRg st="3" end="3"/>
                                            </p:txEl>
                                          </p:spTgt>
                                        </p:tgtEl>
                                        <p:attrNameLst>
                                          <p:attrName>style.visibility</p:attrName>
                                        </p:attrNameLst>
                                      </p:cBhvr>
                                      <p:to>
                                        <p:strVal val="visible"/>
                                      </p:to>
                                    </p:set>
                                    <p:anim calcmode="lin" valueType="num">
                                      <p:cBhvr additive="base">
                                        <p:cTn id="17" dur="500" fill="hold"/>
                                        <p:tgtEl>
                                          <p:spTgt spid="3686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686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6869">
                                            <p:txEl>
                                              <p:pRg st="5" end="5"/>
                                            </p:txEl>
                                          </p:spTgt>
                                        </p:tgtEl>
                                        <p:attrNameLst>
                                          <p:attrName>style.visibility</p:attrName>
                                        </p:attrNameLst>
                                      </p:cBhvr>
                                      <p:to>
                                        <p:strVal val="visible"/>
                                      </p:to>
                                    </p:set>
                                    <p:anim calcmode="lin" valueType="num">
                                      <p:cBhvr additive="base">
                                        <p:cTn id="23" dur="500" fill="hold"/>
                                        <p:tgtEl>
                                          <p:spTgt spid="36869">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6869">
                                            <p:txEl>
                                              <p:pRg st="5" end="5"/>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uiExpand="1"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كن مستعداً</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كيف يوجهك الله أو يحذرك الآن؟</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a:t>
            </a:r>
            <a:r>
              <a:rPr lang="ar-JO"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ذهب إلى هذا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لا تذهب في ذلك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7377143"/>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4110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ar-JO" altLang="zh-CN" dirty="0">
                <a:ea typeface="SimSun" charset="0"/>
              </a:rPr>
              <a:t>جيران إسرائيل الشرقيين المبكرين</a:t>
            </a:r>
            <a:endParaRPr lang="en-US" dirty="0">
              <a:ea typeface="SimSun" charset="0"/>
            </a:endParaRPr>
          </a:p>
        </p:txBody>
      </p:sp>
      <p:sp>
        <p:nvSpPr>
          <p:cNvPr id="328706" name="Text Box 3"/>
          <p:cNvSpPr txBox="1">
            <a:spLocks noChangeArrowheads="1"/>
          </p:cNvSpPr>
          <p:nvPr/>
        </p:nvSpPr>
        <p:spPr bwMode="auto">
          <a:xfrm>
            <a:off x="8157798" y="22860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a:t>
            </a:r>
            <a:r>
              <a:rPr lang="ar-JO" b="1" dirty="0">
                <a:solidFill>
                  <a:srgbClr val="333333"/>
                </a:solidFill>
                <a:latin typeface="Arial" panose="020B0604020202020204" pitchFamily="34" charset="0"/>
                <a:cs typeface="Arial" panose="020B0604020202020204" pitchFamily="34" charset="0"/>
              </a:rPr>
              <a:t>3</a:t>
            </a:r>
            <a:endParaRPr kumimoji="0" lang="ar-JO"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عيسو : ابن اسحق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مؤاب : ابن لوط وابنته الكبرى</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بن عمي : ابن لوط وابنته الثانية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عماليق : ابن أليفاز بن عيسو</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400" b="1" dirty="0">
                    <a:latin typeface="Arial" panose="020B0604020202020204" pitchFamily="34" charset="0"/>
                    <a:cs typeface="Arial" panose="020B0604020202020204" pitchFamily="34" charset="0"/>
                  </a:rPr>
                  <a:t>يسيطر عليها إلى حد ما الأموريون. رفض المرور لبني إسرائيل (عدد 20: 14-21).</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400" b="1" dirty="0">
                    <a:latin typeface="Arial" panose="020B0604020202020204" pitchFamily="34" charset="0"/>
                    <a:cs typeface="Arial" panose="020B0604020202020204" pitchFamily="34" charset="0"/>
                  </a:rPr>
                  <a:t>غزاها سيحون والأموريون (عدد 21: 26). خاف الملك بالاق إسرائيل وطلب بلعام أن يلعنهم (عدد 22).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هزمت من قبل إسرائيل (خر 17) وهزمت إسرائيل بعد تقرير الجواسيس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(عد 14: 45)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328708" name="Text Box 105"/>
          <p:cNvSpPr txBox="1">
            <a:spLocks noChangeArrowheads="1"/>
          </p:cNvSpPr>
          <p:nvPr/>
        </p:nvSpPr>
        <p:spPr bwMode="auto">
          <a:xfrm>
            <a:off x="341154" y="762000"/>
            <a:ext cx="7392057"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u="none" strike="noStrike" kern="1200" cap="none" spc="0" normalizeH="0" baseline="0" noProof="0" dirty="0">
              <a:ln>
                <a:noFill/>
              </a:ln>
              <a:solidFill>
                <a:srgbClr val="004C2B"/>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5591763"/>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ar-JO" altLang="zh-CN" sz="4000" dirty="0">
                <a:ea typeface="SimSun" charset="0"/>
              </a:rPr>
              <a:t>جيران إسرائيل الشرقيين المبكرين</a:t>
            </a:r>
            <a:endParaRPr lang="en-US" sz="4000" dirty="0">
              <a:ea typeface="SimSun" charset="0"/>
            </a:endParaRPr>
          </a:p>
        </p:txBody>
      </p:sp>
      <p:sp>
        <p:nvSpPr>
          <p:cNvPr id="330754" name="Text Box 3"/>
          <p:cNvSpPr txBox="1">
            <a:spLocks noChangeArrowheads="1"/>
          </p:cNvSpPr>
          <p:nvPr/>
        </p:nvSpPr>
        <p:spPr bwMode="auto">
          <a:xfrm>
            <a:off x="8198674" y="228600"/>
            <a:ext cx="617477" cy="40011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143</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القضاة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استمرت تحت حكم الأموريين جزئياً (1305 ق.م، قض 1: 35-36)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أذى عجلون إسرائيل 18 سنة حتى إهود (1350 ق.م، قض 3: 12-30)</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 ؛ أضر إسرائيل حتى يفتاح (1100 قبل الميلاد ؛ يهوذا 10-12).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الملكية المتحدة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spcBef>
                      <a:spcPct val="0"/>
                    </a:spcBef>
                    <a:spcAft>
                      <a:spcPct val="0"/>
                    </a:spcAft>
                    <a:defRPr/>
                  </a:pPr>
                  <a:r>
                    <a:rPr lang="ar-JO" sz="2000" b="1" dirty="0">
                      <a:latin typeface="Arial" panose="020B0604020202020204" pitchFamily="34" charset="0"/>
                      <a:cs typeface="Arial" panose="020B0604020202020204" pitchFamily="34" charset="0"/>
                    </a:rPr>
                    <a:t>استولى شاول على مدن من ادوم (1030 ق.م ؛ 1 صم 14: 47). احتلها داود وأخضعها (1000 ق.م ؛ 1 أخبار 18: 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واستولى شاول على مدن من ارض موآب (1030 قبل الميلاد؛ 1 صم 14: 47). احتلها وأخضعها داود (1000 ق.م 2 صم 8: 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ناحاش (1050 ق.م ؛ 1 صم. 11: 1-11) واستولت على بعض مدن عمونية (1030 ق.م ؛ 1 صم. 14: 47) ؛ هزم داود حانون (990 ق.م ؛ 2 صموئيل 12: 26-31)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أجاج (1050 ق.م ؛ 1 صم 15: 1-9) ؛ دمر معسكر داود في صقلغ ولكن داود أبادهم. هذا هو آخر ذكر لهم (1 صم 30).</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330756" name="Text Box 101"/>
          <p:cNvSpPr txBox="1">
            <a:spLocks noChangeArrowheads="1"/>
          </p:cNvSpPr>
          <p:nvPr/>
        </p:nvSpPr>
        <p:spPr bwMode="auto">
          <a:xfrm>
            <a:off x="1339342" y="824409"/>
            <a:ext cx="548900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509563"/>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أموريين ساميين</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شعب بحر إيجة</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1500 </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تم تقسيم الأراضي بين الهيمنة الحثية والمصرية</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tabLst>
                    <a:tab pos="0" algn="l"/>
                  </a:tabLst>
                </a:pPr>
                <a:r>
                  <a:rPr lang="ar-JO" sz="2000" b="1" dirty="0">
                    <a:solidFill>
                      <a:srgbClr val="000000"/>
                    </a:solidFill>
                    <a:latin typeface="Arial" panose="020B0604020202020204" pitchFamily="34" charset="0"/>
                    <a:ea typeface="ＭＳ Ｐゴシック" charset="0"/>
                    <a:cs typeface="Arial" panose="020B0604020202020204" pitchFamily="34" charset="0"/>
                  </a:rPr>
                  <a:t>ليسوا بعد في فلسطين</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1400 - بدأ تمرد بطيء أولاً ضد مصر</a:t>
                </a:r>
              </a:p>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 ١٣٨٠-١٢٨٧ – يسيطر عليها الحيثيون في الغالب تقلص السيطرة حتى عام 1190 1190 </a:t>
                </a:r>
              </a:p>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غزو شعوب البحر. إنشاء دول المدن المستقلة 1100 – بعض السيطرة يمارسها تغلث فلاسر الأول</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1190 - هزيمة الحيثيين ، تدمير العاصمة. هزمه رمسيس الثالث واستقر على ساحل فلسطين. 5</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 مدن رئيسية: عسقلان ، أشدود ، جت ، غزة ، عقرون القرن الحادي عشر - الأجزاء التي تسيطر عليها على الأقل دان ويهوذا (يهوذا 14: 4 ؛ 15:11). كان شمشون مسيطرا إلى حد ما. 1060 – القبض على تابوت إسرائيل (1 صم 4) 1050 - أخضعت إسرائيل لفلستيا في المصفاة</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 (1 صم 7: 7-14)</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1400" b="1" dirty="0">
                      <a:solidFill>
                        <a:srgbClr val="FFFFFF"/>
                      </a:solidFill>
                      <a:latin typeface="Arial" panose="020B0604020202020204" pitchFamily="34" charset="0"/>
                      <a:ea typeface="ＭＳ Ｐゴシック" charset="0"/>
                      <a:cs typeface="Arial" panose="020B0604020202020204" pitchFamily="34" charset="0"/>
                    </a:rPr>
                    <a:t>الأصول</a:t>
                  </a:r>
                  <a:endParaRPr lang="en-US" sz="14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ما قبل </a:t>
                  </a:r>
                </a:p>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2804" name="Text Box 174"/>
          <p:cNvSpPr txBox="1">
            <a:spLocks noChangeArrowheads="1"/>
          </p:cNvSpPr>
          <p:nvPr/>
        </p:nvSpPr>
        <p:spPr bwMode="auto">
          <a:xfrm>
            <a:off x="1491743" y="780455"/>
            <a:ext cx="548900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
        <p:nvSpPr>
          <p:cNvPr id="332805" name="Text Box 3"/>
          <p:cNvSpPr txBox="1">
            <a:spLocks noChangeArrowheads="1"/>
          </p:cNvSpPr>
          <p:nvPr/>
        </p:nvSpPr>
        <p:spPr bwMode="auto">
          <a:xfrm>
            <a:off x="8496354" y="44450"/>
            <a:ext cx="6126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85867135"/>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sp>
        <p:nvSpPr>
          <p:cNvPr id="334851" name="Text Box 3"/>
          <p:cNvSpPr txBox="1">
            <a:spLocks noChangeArrowheads="1"/>
          </p:cNvSpPr>
          <p:nvPr/>
        </p:nvSpPr>
        <p:spPr bwMode="auto">
          <a:xfrm>
            <a:off x="8453074" y="44450"/>
            <a:ext cx="6992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شاول</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1000-900 ق.م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tabLst>
                        <a:tab pos="-1354138" algn="l"/>
                      </a:tabLst>
                    </a:pPr>
                    <a:r>
                      <a:rPr lang="ar-JO" sz="2400" b="1" dirty="0">
                        <a:solidFill>
                          <a:srgbClr val="000000"/>
                        </a:solidFill>
                        <a:latin typeface="Arial" panose="020B0604020202020204" pitchFamily="34" charset="0"/>
                        <a:ea typeface="ＭＳ Ｐゴシック" charset="0"/>
                        <a:cs typeface="Arial" panose="020B0604020202020204" pitchFamily="34" charset="0"/>
                      </a:rPr>
                      <a:t>الإستقلال السياسي</a:t>
                    </a:r>
                  </a:p>
                  <a:p>
                    <a:pPr algn="ctr" defTabSz="914400" fontAlgn="base">
                      <a:spcBef>
                        <a:spcPct val="0"/>
                      </a:spcBef>
                      <a:spcAft>
                        <a:spcPct val="0"/>
                      </a:spcAft>
                      <a:tabLst>
                        <a:tab pos="-1354138" algn="l"/>
                      </a:tabLst>
                    </a:pPr>
                    <a:r>
                      <a:rPr lang="ar-JO" sz="2400" b="1" dirty="0">
                        <a:solidFill>
                          <a:srgbClr val="000000"/>
                        </a:solidFill>
                        <a:latin typeface="Arial" panose="020B0604020202020204" pitchFamily="34" charset="0"/>
                        <a:ea typeface="ＭＳ Ｐゴシック" charset="0"/>
                        <a:cs typeface="Arial" panose="020B0604020202020204" pitchFamily="34" charset="0"/>
                      </a:rPr>
                      <a:t>التطور الثقافي</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400" b="1" dirty="0">
                        <a:latin typeface="Arial" panose="020B0604020202020204" pitchFamily="34" charset="0"/>
                        <a:cs typeface="Arial" panose="020B0604020202020204" pitchFamily="34" charset="0"/>
                      </a:rPr>
                      <a:t>ظل الفلسطينيون تحت السيطرة خلال معظم هذه الفترة. هُزِموا في مخماس على يد يوناثان وإيلة من خلال داود. اجتاحوا البلد في النهاية بعد هزيمة وقتل شاول في جبل جلبوع</a:t>
                    </a:r>
                    <a:endParaRPr lang="en-US" sz="2400" b="1" dirty="0">
                      <a:latin typeface="Arial" panose="020B0604020202020204" pitchFamily="34" charset="0"/>
                      <a:ea typeface="ＭＳ Ｐゴシック" charset="0"/>
                      <a:cs typeface="Arial" panose="020B0604020202020204" pitchFamily="34" charset="0"/>
                    </a:endParaRP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400" b="1" dirty="0">
                        <a:latin typeface="Arial" panose="020B0604020202020204" pitchFamily="34" charset="0"/>
                        <a:cs typeface="Arial" panose="020B0604020202020204" pitchFamily="34" charset="0"/>
                      </a:rPr>
                      <a:t>العصر الذهبي 981-942-حيرام الأول من صور. تحالف مع إسرائيل. التوسع في التجارة البحرية والاستكشاف. مستعمرات في شمال إفريقيا وإسبانيا وآسيا الصغرى والبحر الأبيض المتوسط</a:t>
                    </a:r>
                    <a:endParaRPr lang="en-US" sz="2400" b="1" dirty="0">
                      <a:latin typeface="Arial" panose="020B0604020202020204" pitchFamily="34" charset="0"/>
                      <a:ea typeface="ＭＳ Ｐゴシック" charset="0"/>
                      <a:cs typeface="Arial" panose="020B0604020202020204" pitchFamily="34" charset="0"/>
                    </a:endParaRP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400" b="1" dirty="0">
                        <a:solidFill>
                          <a:srgbClr val="000000"/>
                        </a:solidFill>
                        <a:latin typeface="Arial" panose="020B0604020202020204" pitchFamily="34" charset="0"/>
                        <a:ea typeface="ＭＳ Ｐゴシック" charset="0"/>
                        <a:cs typeface="Arial" panose="020B0604020202020204" pitchFamily="34" charset="0"/>
                      </a:rPr>
                      <a:t>هزم شاول الفلسطينيين وأخضعهم </a:t>
                    </a:r>
                  </a:p>
                  <a:p>
                    <a:pPr algn="ctr" defTabSz="914400" fontAlgn="base">
                      <a:spcBef>
                        <a:spcPct val="0"/>
                      </a:spcBef>
                      <a:spcAft>
                        <a:spcPct val="0"/>
                      </a:spcAft>
                    </a:pPr>
                    <a:r>
                      <a:rPr lang="ar-JO" sz="2400" b="1" dirty="0">
                        <a:solidFill>
                          <a:srgbClr val="000000"/>
                        </a:solidFill>
                        <a:latin typeface="Arial" panose="020B0604020202020204" pitchFamily="34" charset="0"/>
                        <a:ea typeface="ＭＳ Ｐゴシック" charset="0"/>
                        <a:cs typeface="Arial" panose="020B0604020202020204" pitchFamily="34" charset="0"/>
                      </a:rPr>
                      <a:t>(2 صم 5: 17-25)</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7207465"/>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900-722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722-570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890 – رئيس الكهنة إثبعل يتسلم العرش. يستمر التحالف مع إسرائيل بزواج ابنته إيزابل من أخآب 865 – تحية لآشور ناصربال الثاني 853 – انضم إلى تحالف يضم 12 دولة ضد شلمنصر الثالث في قرقار 841 – شلمنصر الثالث يستولي على بعض المدن. رافد آشوري حتى نهاية الفترة</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دفع جزية ليهوشافاط (٢ أيام ١٧:١١) اقتحم يهوذا في عهد يهورام (2 أيام 21: 16-17) 805 - الآشوري أداد نيراري الثالث يجمع الجزية ؛ قهر من قبل عزيا ولكن غزت يهوذا في عهد آحاز (2 أخبار 28:18) ؛ تم إخضاعها من قبل تيغلاث بلصر الثالث ملك أشور</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725 – في عهد شلمنصر الخامس ، حاول لولي من صيدا توحيد فينيقيا في ثورة 701 - رد سنحاريب بالغزو - احتلال العديد من المدن ، والترحيل ، والحاكم الدمية 677- تمرد يسحقه اسرحدون - صيدا 665- ثورة بعليت صور وقمعها أسوربانيبال 584-571 - حصار نبوخذ نصر - احتل صور</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قهر البلد واستولى حزقيا على غزة (ملوك الثاني 18: 8) الأشخاص الذين أسرهم نبوخذ نصر وترحّلهم</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
        <p:nvSpPr>
          <p:cNvPr id="39" name="Text Box 3"/>
          <p:cNvSpPr txBox="1">
            <a:spLocks noChangeArrowheads="1"/>
          </p:cNvSpPr>
          <p:nvPr/>
        </p:nvSpPr>
        <p:spPr bwMode="auto">
          <a:xfrm>
            <a:off x="8450669"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3483222"/>
      </p:ext>
    </p:extLst>
  </p:cSld>
  <p:clrMapOvr>
    <a:masterClrMapping/>
  </p:clrMapOvr>
  <p:transition/>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يبقون الناس على مسافة ذراع</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المخاطرة بالاقتراب من الآخرين / على استعداد لتحمل مخاطر المحبة الحميمية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سريعون في لوم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تقبل المسؤولية الشخصية - يمكنك معرفة أين كانوا مخطئين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مقبولين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"سهل التوسل"</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دفاعيين عند انتقادهم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تلقي النقد بقلب متواضع ومنفتح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بكونهم محترمين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معنيون بكونهم حقيقيون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بما يظنه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كل ما يهم هو ما يعلمه الله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العمل على الحفاظ على الصورة / حماية 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يموتون لأجل سمعتهم الخاصة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يجدون صعوبة في مشاركة احتياجاتهم الروحية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لأن يكون منفتحًا / شفافًا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يريدون أن يتأكدوا من أن لا أحد يكتشف خطيئتهم.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للتعرض (بمجرد الانهيار ، لا تهتم بمن يعلم - لا شيء تخسره!)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38949"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435787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 صعوبة في القول ، "كنت مخطئا ، أرجو أن تسامحني؟"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يسارعون إلى الاعتراف بالفشل وطلب الغفران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 الاعتراف بالخطيئة ، يتعامل بالعموميات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يهتمون بالخصوصيات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 بعواقب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يحزنون على أسباب وجذور خطاياهم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نادمون على خطاياهم - تم القبض عليهم / اكتشفوا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يتوبون عن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عندما يكون هناك سوء فهم أو نزاع ، ينتظر حتى يأتي الآخر واطلب المغفرة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أخذ زمام المبادرة للمصالحة ؛ معرفة ما إذا كان بإمكانهم الوصول إلى الصليب أولاً!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بالآخرين ويشعرون بأنهم يستحقون التكريم والشرف</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بقداسة الله ويشعرون بالحاجة الماسة إلى الرحمة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عميان عن حالة قلبهم الحقيقية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يسلكون في النور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 لديهم شيئاً يتوبون عنه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استمرار الموقف القلبي التائب</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أنهم بحاجة إلى نهضة</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يظنون أن الآخرين يحتاجون</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باستمرار حاجتهم إلى لقاء جديد مع ملء روحه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0997"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274530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اشخاص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يركزون على سقطات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مغمورين بالشعور باحتياجهم الروحي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معتدون بنفسهم؛ لديهم روح الانتقاد وتقصي الأخطاء ؛ ينظرون إلى الحياة والعيوب الشخصية من خلال تلسكوب لكن عيوب الآخر مع مجهر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شفوقين غافرين ينظرون إلى ما هو أفضل في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يحتقرون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يعتبرون الآخرين أفضل من أنفسهم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مستقلة ومكتفية ذاتياً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متكلة وتظهر الحاجة للآخرين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يفضلون السيطرة ويجب اتباع طريقتهم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استسلام للقيادة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يحبون اثبات أنهم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لإعطاء الحق في أن تكون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يطالبون بالحقوق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يعطون 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متطلبة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معطاءة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الحماية الذاتية للوقت والحقوق والسمعة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إنكار الذات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sp>
        <p:nvSpPr>
          <p:cNvPr id="343045"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1249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563454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أن يخدمهم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خدمة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النجاح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الأمانة لجعل الآخرين ناجحين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التقدم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تقديم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مدفوعين للرغبة في الإعتراف بهم وتقديرهم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بعدم الجدارة يسعدني أن أكون مستخدم حتى يحصل الآخرين على المدح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يجرحون عندما يتم ترقية الآخرين ويتم التغاضي عنهم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يفرحون عندما يرتفع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الخدمة لها امتياز بانضمامي إليهم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أنا لا أستحق الإنضمام لهذه الخدمة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يفكرون فيما يمكنهم عمله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يعرفون أنهم لا يمتلكون شيئاً ليقدموه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يشعرون بالثقة فيما يعرفونه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بتواضع يدركون كم عليهم أن يتعلموا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الوعي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مركزين على الذات نهائياً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3"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24800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1261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187101"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إن اعترفنا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خطايانا ويطهرنا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up)">
                                      <p:cBhvr>
                                        <p:cTn id="5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2400" dirty="0">
                <a:solidFill>
                  <a:srgbClr val="FFFFFF"/>
                </a:solidFill>
              </a:rPr>
              <a:t>العنوان</a:t>
            </a:r>
            <a:endParaRPr lang="en-US" sz="2400" dirty="0">
              <a:solidFill>
                <a:srgbClr val="FFFFFF"/>
              </a:solidFill>
            </a:endParaRPr>
          </a:p>
        </p:txBody>
      </p:sp>
      <p:sp>
        <p:nvSpPr>
          <p:cNvPr id="37892" name="Text Box 4"/>
          <p:cNvSpPr txBox="1">
            <a:spLocks noChangeArrowheads="1"/>
          </p:cNvSpPr>
          <p:nvPr/>
        </p:nvSpPr>
        <p:spPr bwMode="auto">
          <a:xfrm>
            <a:off x="304800" y="1355725"/>
            <a:ext cx="8839200" cy="3416320"/>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سمي سفر العدد من خلال إحصائين لإسرائيل بينهما 38 سنة </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الأول كان زمن جيل الخروج على جبل سيناء (الإصحاح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الثاني للجيل الجديد في مؤاب الذين ولدوا في البرية ولاحقاً امتلك أرض كنعان (الإصحاح 26)</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العنوان العبري هو (وقال) مأخوذة من الكلمة العبرية الأولى في السفر</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على كل حال فإن الكتابات اليهودية عامة تشير إلى أن الكتابة حدثت في البرية والمأخوذة من الكلمة الخامسة في 1: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8215005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62"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التأليف</a:t>
            </a:r>
            <a:endParaRPr lang="en-US" dirty="0">
              <a:solidFill>
                <a:srgbClr val="FFFFFF"/>
              </a:solidFill>
            </a:endParaRPr>
          </a:p>
        </p:txBody>
      </p:sp>
      <p:sp>
        <p:nvSpPr>
          <p:cNvPr id="38922" name="Rectangle 10"/>
          <p:cNvSpPr>
            <a:spLocks noChangeArrowheads="1"/>
          </p:cNvSpPr>
          <p:nvPr/>
        </p:nvSpPr>
        <p:spPr bwMode="auto">
          <a:xfrm>
            <a:off x="0" y="1066800"/>
            <a:ext cx="4038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تزعم الشهادات اليهودية القديمة والسامرية والمسيحية بشكل موحد أن موسى هو من كتب سفر العدد</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ذكرت عبارة كلم الرب موسى أكثر من 80 مرة والأولى في 1: 1</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وكتب موسى مخارجهم برحلاتهم حسب قول الرب (33: 2، 36: 13)</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هذا السفر أيضاً يحتوي على ثبات في الأسلوب مما يدل على كاتب واحد</a:t>
            </a: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8949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0969" name="Text Box 9"/>
          <p:cNvSpPr txBox="1">
            <a:spLocks noChangeArrowheads="1"/>
          </p:cNvSpPr>
          <p:nvPr/>
        </p:nvSpPr>
        <p:spPr bwMode="auto">
          <a:xfrm>
            <a:off x="0" y="725488"/>
            <a:ext cx="8686800" cy="3908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التأليف الموسوي يضع الكتابة خلال فترة حياته (1525-1405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تم تصميم خيمة الإجتماع بعد سنة من حدث الخروج (خر 40: 17) وسفر العدد يسجل القصة بعدها بشهر (عد 1: 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لهذا فإن الزمن المغطى في سفر العدد يبدأ بعد سنة من الخروج (في 1444 ق.م) ويغطي 38 سنة و9 أشهر (عد 10: 11، تث 1: 3) من التجوال في البرية حتى ما قبل امتلاك أرض كنعان (الذي ابتدأ في 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احتفظ موسى بسجل التجوال وقام بتجميعها باختصار قبل وفاته في 1405 ق.م</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99216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F393687-F1A5-9B62-49DF-80888F34E6C4}"/>
              </a:ext>
            </a:extLst>
          </p:cNvPr>
          <p:cNvSpPr>
            <a:spLocks noChangeArrowheads="1"/>
          </p:cNvSpPr>
          <p:nvPr/>
        </p:nvSpPr>
        <p:spPr bwMode="auto">
          <a:xfrm>
            <a:off x="342900" y="3274367"/>
            <a:ext cx="8382000"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Arial" panose="020B0604020202020204" pitchFamily="34" charset="0"/>
              <a:ea typeface="ＭＳ Ｐゴシック" charset="0"/>
              <a:cs typeface="Arial" panose="020B0604020202020204" pitchFamily="34" charset="0"/>
            </a:endParaRPr>
          </a:p>
        </p:txBody>
      </p:sp>
      <p:sp>
        <p:nvSpPr>
          <p:cNvPr id="198657"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5062" name="Text Box 6"/>
          <p:cNvSpPr txBox="1">
            <a:spLocks noChangeArrowheads="1"/>
          </p:cNvSpPr>
          <p:nvPr/>
        </p:nvSpPr>
        <p:spPr bwMode="auto">
          <a:xfrm>
            <a:off x="571500" y="1066800"/>
            <a:ext cx="7924800" cy="1631216"/>
          </a:xfrm>
          <a:prstGeom prst="rect">
            <a:avLst/>
          </a:prstGeom>
          <a:solidFill>
            <a:schemeClr val="accent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المستلمين</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lang="ar-JO" altLang="zh-CN" b="1" dirty="0">
                <a:solidFill>
                  <a:srgbClr val="000000"/>
                </a:solidFill>
                <a:latin typeface="Arial" panose="020B0604020202020204" pitchFamily="34" charset="0"/>
                <a:cs typeface="Arial" panose="020B0604020202020204" pitchFamily="34" charset="0"/>
              </a:rPr>
              <a:t>لم يدخل موسى إلى كنعان ولذلك فإن القراء الأوائل كانوا اليهود في البرية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5063" name="Text Box 7"/>
          <p:cNvSpPr txBox="1">
            <a:spLocks noChangeArrowheads="1"/>
          </p:cNvSpPr>
          <p:nvPr/>
        </p:nvSpPr>
        <p:spPr bwMode="auto">
          <a:xfrm>
            <a:off x="342899" y="3274367"/>
            <a:ext cx="8381999" cy="2923877"/>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المناسبة</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en-US" altLang="zh-CN" b="1" dirty="0">
                <a:solidFill>
                  <a:srgbClr val="000000"/>
                </a:solidFill>
                <a:latin typeface="Arial" panose="020B0604020202020204" pitchFamily="34" charset="0"/>
                <a:cs typeface="Arial" panose="020B0604020202020204" pitchFamily="34" charset="0"/>
              </a:rPr>
              <a:t> </a:t>
            </a:r>
            <a:r>
              <a:rPr lang="ar-JO" altLang="zh-CN" b="1" dirty="0">
                <a:solidFill>
                  <a:srgbClr val="000000"/>
                </a:solidFill>
                <a:latin typeface="Arial" panose="020B0604020202020204" pitchFamily="34" charset="0"/>
                <a:cs typeface="Arial" panose="020B0604020202020204" pitchFamily="34" charset="0"/>
              </a:rPr>
              <a:t>ترك الشعب مصر وبنوا خيمة الإجتماع (خروج) وتم تنظيمهم في حياة مقدسة (لاويين)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altLang="zh-CN" b="1" dirty="0">
                <a:solidFill>
                  <a:srgbClr val="000000"/>
                </a:solidFill>
                <a:latin typeface="Arial" panose="020B0604020202020204" pitchFamily="34" charset="0"/>
                <a:cs typeface="Arial" panose="020B0604020202020204" pitchFamily="34" charset="0"/>
              </a:rPr>
              <a:t> على كل حال فإن الله يعلم أن إسرائيل ليست جاهزة (خر 13: 17) بدون تحضير إضافي لذلك فقد نظمهم الرب من خلال الإمتلاك (1: 1-10: 10)</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b="1" dirty="0">
                <a:solidFill>
                  <a:srgbClr val="000000"/>
                </a:solidFill>
                <a:latin typeface="Arial" panose="020B0604020202020204" pitchFamily="34" charset="0"/>
                <a:cs typeface="Arial" panose="020B0604020202020204" pitchFamily="34" charset="0"/>
              </a:rPr>
              <a:t> على كل حال فإن عدم إيمانهم منعهم من دخول كنعان (10: 11-25: 18)</a:t>
            </a:r>
          </a:p>
        </p:txBody>
      </p:sp>
    </p:spTree>
    <p:extLst>
      <p:ext uri="{BB962C8B-B14F-4D97-AF65-F5344CB8AC3E}">
        <p14:creationId xmlns:p14="http://schemas.microsoft.com/office/powerpoint/2010/main" val="1523555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602020"/>
            <a:ext cx="3352800"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b="1" u="sng" dirty="0">
                <a:solidFill>
                  <a:srgbClr val="FFFFFF"/>
                </a:solidFill>
                <a:latin typeface="Arial" panose="020B0604020202020204" pitchFamily="34" charset="0"/>
                <a:cs typeface="Arial" panose="020B0604020202020204" pitchFamily="34" charset="0"/>
              </a:rPr>
              <a:t>أعد</a:t>
            </a:r>
            <a:r>
              <a:rPr lang="ar-JO" b="1" dirty="0">
                <a:solidFill>
                  <a:srgbClr val="FFFFFF"/>
                </a:solidFill>
                <a:latin typeface="Arial" panose="020B0604020202020204" pitchFamily="34" charset="0"/>
                <a:cs typeface="Arial" panose="020B0604020202020204" pitchFamily="34" charset="0"/>
              </a:rPr>
              <a:t> الله إسرائيل ليسيروا معه في علاقة عهد (1: 1-10: 10)</a:t>
            </a:r>
          </a:p>
        </p:txBody>
      </p:sp>
      <p:sp>
        <p:nvSpPr>
          <p:cNvPr id="41995" name="Text Box 11"/>
          <p:cNvSpPr txBox="1">
            <a:spLocks noChangeArrowheads="1"/>
          </p:cNvSpPr>
          <p:nvPr/>
        </p:nvSpPr>
        <p:spPr bwMode="auto">
          <a:xfrm>
            <a:off x="2209800" y="4498056"/>
            <a:ext cx="4419600" cy="830997"/>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مع أن الأمة </a:t>
            </a:r>
            <a:r>
              <a:rPr lang="ar-JO" altLang="zh-CN" b="1" u="sng" dirty="0">
                <a:solidFill>
                  <a:srgbClr val="FFFFFF"/>
                </a:solidFill>
                <a:latin typeface="Arial" panose="020B0604020202020204" pitchFamily="34" charset="0"/>
                <a:cs typeface="Arial" panose="020B0604020202020204" pitchFamily="34" charset="0"/>
              </a:rPr>
              <a:t>أجلت</a:t>
            </a:r>
            <a:r>
              <a:rPr lang="ar-JO" altLang="zh-CN" b="1" dirty="0">
                <a:solidFill>
                  <a:srgbClr val="FFFFFF"/>
                </a:solidFill>
                <a:latin typeface="Arial" panose="020B0604020202020204" pitchFamily="34" charset="0"/>
                <a:cs typeface="Arial" panose="020B0604020202020204" pitchFamily="34" charset="0"/>
              </a:rPr>
              <a:t> الدخول إلى الأرض بسبب عدم الإيمان (10: 11-25: 18)</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136</a:t>
            </a:r>
            <a:endParaRPr lang="en-US" b="1" dirty="0">
              <a:solidFill>
                <a:srgbClr val="000000"/>
              </a:solidFill>
              <a:latin typeface="Arial" panose="020B0604020202020204" pitchFamily="34"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الحجة</a:t>
            </a:r>
            <a:endParaRPr lang="en-US" dirty="0">
              <a:solidFill>
                <a:srgbClr val="FFFFFF"/>
              </a:solidFill>
            </a:endParaRPr>
          </a:p>
        </p:txBody>
      </p:sp>
      <p:sp>
        <p:nvSpPr>
          <p:cNvPr id="41992" name="Text Box 8"/>
          <p:cNvSpPr txBox="1">
            <a:spLocks noChangeArrowheads="1"/>
          </p:cNvSpPr>
          <p:nvPr/>
        </p:nvSpPr>
        <p:spPr bwMode="auto">
          <a:xfrm>
            <a:off x="0" y="60909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يباين النص باستمرار ما بين أمانة الله وعدم أمانة إسرائيل</a:t>
            </a:r>
          </a:p>
        </p:txBody>
      </p:sp>
      <p:sp>
        <p:nvSpPr>
          <p:cNvPr id="41993" name="Text Box 9"/>
          <p:cNvSpPr txBox="1">
            <a:spLocks noChangeArrowheads="1"/>
          </p:cNvSpPr>
          <p:nvPr/>
        </p:nvSpPr>
        <p:spPr bwMode="auto">
          <a:xfrm>
            <a:off x="0" y="14427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بينما يرتبط سفر اللاويين بعبادة الأمة فإن سفر العدد يسجل مسيرة الأمة</a:t>
            </a:r>
          </a:p>
        </p:txBody>
      </p:sp>
      <p:sp>
        <p:nvSpPr>
          <p:cNvPr id="41996" name="Text Box 12"/>
          <p:cNvSpPr txBox="1">
            <a:spLocks noChangeArrowheads="1"/>
          </p:cNvSpPr>
          <p:nvPr/>
        </p:nvSpPr>
        <p:spPr bwMode="auto">
          <a:xfrm>
            <a:off x="4090737" y="2602020"/>
            <a:ext cx="5053263"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الله أمين لعهوده لذلك فقد </a:t>
            </a:r>
            <a:r>
              <a:rPr lang="ar-JO" altLang="zh-CN" b="1" u="sng" dirty="0">
                <a:solidFill>
                  <a:srgbClr val="FFFFFF"/>
                </a:solidFill>
                <a:latin typeface="Arial" panose="020B0604020202020204" pitchFamily="34" charset="0"/>
                <a:cs typeface="Arial" panose="020B0604020202020204" pitchFamily="34" charset="0"/>
              </a:rPr>
              <a:t>أعد</a:t>
            </a:r>
            <a:r>
              <a:rPr lang="ar-JO" altLang="zh-CN" b="1" dirty="0">
                <a:solidFill>
                  <a:srgbClr val="FFFFFF"/>
                </a:solidFill>
                <a:latin typeface="Arial" panose="020B0604020202020204" pitchFamily="34" charset="0"/>
                <a:cs typeface="Arial" panose="020B0604020202020204" pitchFamily="34" charset="0"/>
              </a:rPr>
              <a:t> جيلاً جديداً لدخول الأرض (الإصحاحات 26-36)</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0742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45906"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137</a:t>
            </a:r>
            <a:endParaRPr lang="en-US" b="1" dirty="0">
              <a:solidFill>
                <a:srgbClr val="000000"/>
              </a:solidFill>
              <a:latin typeface="Arial" panose="020B0604020202020204" pitchFamily="34" charset="0"/>
              <a:cs typeface="Arial" panose="020B0604020202020204" pitchFamily="34" charset="0"/>
            </a:endParaRP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الفرضية</a:t>
            </a:r>
            <a:endParaRPr lang="en-US" dirty="0">
              <a:solidFill>
                <a:srgbClr val="FFFFFF"/>
              </a:solidFill>
            </a:endParaRPr>
          </a:p>
        </p:txBody>
      </p:sp>
      <p:sp>
        <p:nvSpPr>
          <p:cNvPr id="43013" name="Text Box 5"/>
          <p:cNvSpPr txBox="1">
            <a:spLocks noChangeArrowheads="1"/>
          </p:cNvSpPr>
          <p:nvPr/>
        </p:nvSpPr>
        <p:spPr bwMode="auto">
          <a:xfrm>
            <a:off x="2362200" y="3762375"/>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10: 11-25: 18</a:t>
            </a:r>
            <a:endParaRPr lang="en-US" altLang="zh-CN" sz="2800"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التأجيل بسبب                        عدم الإيمان</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43014" name="Text Box 6"/>
          <p:cNvSpPr txBox="1">
            <a:spLocks noChangeArrowheads="1"/>
          </p:cNvSpPr>
          <p:nvPr/>
        </p:nvSpPr>
        <p:spPr bwMode="auto">
          <a:xfrm>
            <a:off x="228600" y="2198688"/>
            <a:ext cx="48768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 1-10: 10</a:t>
            </a:r>
            <a:r>
              <a:rPr lang="en-US" altLang="zh-CN" sz="2800" b="1" dirty="0">
                <a:solidFill>
                  <a:srgbClr val="000000"/>
                </a:solidFill>
                <a:latin typeface="Arial" panose="020B0604020202020204" pitchFamily="34" charset="0"/>
                <a:cs typeface="Arial" panose="020B0604020202020204" pitchFamily="34" charset="0"/>
              </a:rPr>
              <a:t> </a:t>
            </a:r>
            <a:br>
              <a:rPr lang="en-US" altLang="zh-CN" sz="2800" b="1" dirty="0">
                <a:solidFill>
                  <a:srgbClr val="000000"/>
                </a:solidFill>
                <a:latin typeface="Arial" panose="020B0604020202020204" pitchFamily="34" charset="0"/>
                <a:cs typeface="Arial" panose="020B0604020202020204" pitchFamily="34" charset="0"/>
              </a:rPr>
            </a:br>
            <a:r>
              <a:rPr lang="ar-JO" altLang="zh-CN" sz="2800" b="1" dirty="0">
                <a:solidFill>
                  <a:srgbClr val="000000"/>
                </a:solidFill>
                <a:latin typeface="Arial" panose="020B0604020202020204" pitchFamily="34" charset="0"/>
                <a:cs typeface="Arial" panose="020B0604020202020204" pitchFamily="34" charset="0"/>
              </a:rPr>
              <a:t>تحضير                                  الجيل القديم</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b="1" dirty="0">
                <a:solidFill>
                  <a:srgbClr val="000000"/>
                </a:solidFill>
                <a:latin typeface="Arial" panose="020B0604020202020204" pitchFamily="34" charset="0"/>
                <a:cs typeface="Arial" panose="020B0604020202020204" pitchFamily="34" charset="0"/>
              </a:rPr>
              <a:t>التحضير لاحتلال الأرض</a:t>
            </a:r>
            <a:endParaRPr lang="en-US" altLang="zh-CN"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en-US" altLang="zh-CN" b="1" dirty="0">
                <a:solidFill>
                  <a:srgbClr val="000000"/>
                </a:solidFill>
                <a:latin typeface="Arial" panose="020B0604020202020204" pitchFamily="34" charset="0"/>
                <a:cs typeface="Arial" panose="020B0604020202020204" pitchFamily="34" charset="0"/>
              </a:rPr>
              <a:t>(</a:t>
            </a:r>
            <a:r>
              <a:rPr lang="ar-JO" altLang="zh-CN" b="1" dirty="0">
                <a:solidFill>
                  <a:srgbClr val="000000"/>
                </a:solidFill>
                <a:latin typeface="Arial" panose="020B0604020202020204" pitchFamily="34" charset="0"/>
                <a:cs typeface="Arial" panose="020B0604020202020204" pitchFamily="34" charset="0"/>
              </a:rPr>
              <a:t>أمانة الله مقابل عدم أمانة إسرائيل</a:t>
            </a:r>
            <a:r>
              <a:rPr lang="en-US" altLang="zh-CN" b="1" dirty="0">
                <a:solidFill>
                  <a:srgbClr val="000000"/>
                </a:solidFill>
                <a:latin typeface="Arial" panose="020B0604020202020204" pitchFamily="34" charset="0"/>
                <a:cs typeface="Arial" panose="020B0604020202020204" pitchFamily="34" charset="0"/>
              </a:rPr>
              <a:t>)</a:t>
            </a:r>
          </a:p>
        </p:txBody>
      </p:sp>
      <p:sp>
        <p:nvSpPr>
          <p:cNvPr id="43016" name="Text Box 8"/>
          <p:cNvSpPr txBox="1">
            <a:spLocks noChangeArrowheads="1"/>
          </p:cNvSpPr>
          <p:nvPr/>
        </p:nvSpPr>
        <p:spPr bwMode="auto">
          <a:xfrm>
            <a:off x="4419600" y="5322888"/>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26-36</a:t>
            </a:r>
            <a:r>
              <a:rPr lang="en-US" altLang="zh-CN" sz="2800" b="1" dirty="0">
                <a:solidFill>
                  <a:srgbClr val="000000"/>
                </a:solidFill>
                <a:latin typeface="Arial" panose="020B0604020202020204" pitchFamily="34" charset="0"/>
                <a:cs typeface="Arial" panose="020B0604020202020204" pitchFamily="34" charset="0"/>
              </a:rPr>
              <a:t>	</a:t>
            </a: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تحضير                              الجيل الجديد</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23450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34139" y="0"/>
            <a:ext cx="131638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FFFFFF"/>
                </a:solidFill>
                <a:latin typeface="Arial" panose="020B0604020202020204" pitchFamily="34" charset="0"/>
                <a:cs typeface="Arial" panose="020B0604020202020204" pitchFamily="34" charset="0"/>
              </a:rPr>
              <a:t>137-141</a:t>
            </a:r>
            <a:endParaRPr lang="en-US" b="1" dirty="0">
              <a:solidFill>
                <a:srgbClr val="FFFFFF"/>
              </a:solidFill>
              <a:latin typeface="Arial" panose="020B0604020202020204" pitchFamily="34" charset="0"/>
              <a:cs typeface="Arial" panose="020B0604020202020204" pitchFamily="34" charset="0"/>
            </a:endParaRP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ar-JO" dirty="0">
                <a:solidFill>
                  <a:srgbClr val="FFFFFF"/>
                </a:solidFill>
              </a:rPr>
              <a:t>الملخص</a:t>
            </a:r>
            <a:endParaRPr lang="en-US" dirty="0">
              <a:solidFill>
                <a:srgbClr val="FFFFFF"/>
              </a:solidFill>
            </a:endParaRPr>
          </a:p>
        </p:txBody>
      </p:sp>
      <p:sp>
        <p:nvSpPr>
          <p:cNvPr id="44040" name="Text Box 8"/>
          <p:cNvSpPr txBox="1">
            <a:spLocks noChangeArrowheads="1"/>
          </p:cNvSpPr>
          <p:nvPr/>
        </p:nvSpPr>
        <p:spPr bwMode="auto">
          <a:xfrm>
            <a:off x="195943" y="990600"/>
            <a:ext cx="8567057" cy="1569660"/>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zh-CN" b="1" dirty="0">
                <a:solidFill>
                  <a:srgbClr val="000000"/>
                </a:solidFill>
                <a:latin typeface="Arial" panose="020B0604020202020204" pitchFamily="34" charset="0"/>
                <a:ea typeface="SimSun" charset="0"/>
                <a:cs typeface="Arial" panose="020B0604020202020204" pitchFamily="34" charset="0"/>
              </a:rPr>
              <a:t>1. (1: 1-10: 10) أعد الله محلة الجيل القديم لدخول كنعان كما هو مرتب له وقدس الأمة ليعلم إسرائيل عن أمانته للعهد الإبراهيمي (20 يوم على جبل سيناء)</a:t>
            </a:r>
          </a:p>
          <a:p>
            <a:pPr algn="r" defTabSz="914400" eaLnBrk="1" fontAlgn="base" hangingPunct="1">
              <a:spcBef>
                <a:spcPct val="0"/>
              </a:spcBef>
              <a:spcAft>
                <a:spcPct val="0"/>
              </a:spcAft>
              <a:buAutoNum type="arabicPeriod"/>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buAutoNum type="arabicPeriod"/>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1" name="Text Box 9"/>
          <p:cNvSpPr txBox="1">
            <a:spLocks noChangeArrowheads="1"/>
          </p:cNvSpPr>
          <p:nvPr/>
        </p:nvSpPr>
        <p:spPr bwMode="auto">
          <a:xfrm>
            <a:off x="195943" y="2720975"/>
            <a:ext cx="8567057" cy="1938992"/>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2. (١٠: ١١-٢٥: ١٨) يدين الله عدم الإيمان في الجيل القديم بمنع دخول الأرض لتخليص الأمة من المتمردين بينما لا يزال يقودها بأمانة إلى كنعان (٣٨ سنة ، ٣ أشهر ، ١٠ أيام في البرية)</a:t>
            </a:r>
          </a:p>
          <a:p>
            <a:pPr algn="r" defTabSz="914400" eaLnBrk="1" fontAlgn="base" hangingPunct="1">
              <a:spcBef>
                <a:spcPct val="0"/>
              </a:spcBef>
              <a:spcAft>
                <a:spcPct val="0"/>
              </a:spcAft>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2" name="Text Box 10"/>
          <p:cNvSpPr txBox="1">
            <a:spLocks noChangeArrowheads="1"/>
          </p:cNvSpPr>
          <p:nvPr/>
        </p:nvSpPr>
        <p:spPr bwMode="auto">
          <a:xfrm>
            <a:off x="195943" y="4800600"/>
            <a:ext cx="8567057" cy="1200329"/>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3. ( 26 - 36) يعد الله الجيل الجديد المؤمن لدخول كنعان من خلال إعادة التنظيم والتقديس من خلال مراجعة القرابين والنذور وتحديد حدود كنعان (5 أشهر في سهول موآب).</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4231898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16097" y="1688543"/>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024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الكشافة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73990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التأديب – إن جميع الرجال الذين رأوا مجدي وآياتي التي عملتها في مصر وفي البرية، وجربوني الآن عشر مرات ولم يسمعوا لقولي، لن يروا الأرض التي حلفت لآبائهم ...</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يتكلم لإسرائيل في 14 : 22 – 23 )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685462"/>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البركة – ليس الله إنساناً فيكذب ولا ابن إنسان فيندم، هل يقول ولا يفعل أو يتكلم ولا يفي،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إني قد أمرت أن أبارك فإنه قد بارك فلا أرده.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بلعام لبالاق في 23 : 19 – 20 )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r">
              <a:defRPr/>
            </a:pPr>
            <a:r>
              <a:rPr lang="ar-JO" sz="7200" dirty="0">
                <a:ea typeface="ＭＳ Ｐゴシック" charset="0"/>
              </a:rPr>
              <a:t>كن</a:t>
            </a:r>
            <a:br>
              <a:rPr lang="ar-JO" sz="7200" dirty="0">
                <a:ea typeface="ＭＳ Ｐゴシック" charset="0"/>
              </a:rPr>
            </a:br>
            <a:r>
              <a:rPr lang="ar-JO" sz="7200" dirty="0">
                <a:ea typeface="ＭＳ Ｐゴシック" charset="0"/>
              </a:rPr>
              <a:t>مستعداً</a:t>
            </a:r>
            <a:endParaRPr lang="en-US" sz="7200" dirty="0">
              <a:effectLst/>
              <a:ea typeface="ＭＳ Ｐゴシック" charset="0"/>
            </a:endParaRPr>
          </a:p>
        </p:txBody>
      </p:sp>
    </p:spTree>
    <p:extLst>
      <p:ext uri="{BB962C8B-B14F-4D97-AF65-F5344CB8AC3E}">
        <p14:creationId xmlns:p14="http://schemas.microsoft.com/office/powerpoint/2010/main" val="39322053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كيف تستعد</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للإعصار؟</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168180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
        <p:nvSpPr>
          <p:cNvPr id="3" name="Rectangle 2">
            <a:extLst>
              <a:ext uri="{FF2B5EF4-FFF2-40B4-BE49-F238E27FC236}">
                <a16:creationId xmlns:a16="http://schemas.microsoft.com/office/drawing/2014/main" id="{AF0F80E8-0F0C-44B4-847F-F59D734FB411}"/>
              </a:ext>
            </a:extLst>
          </p:cNvPr>
          <p:cNvSpPr/>
          <p:nvPr/>
        </p:nvSpPr>
        <p:spPr bwMode="auto">
          <a:xfrm>
            <a:off x="3775934" y="3851238"/>
            <a:ext cx="5238974" cy="92551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إعصار</a:t>
            </a:r>
            <a:endParaRPr kumimoji="0" lang="en-US"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8B0745FA-CA25-4541-825F-13BD46174F85}"/>
              </a:ext>
            </a:extLst>
          </p:cNvPr>
          <p:cNvSpPr/>
          <p:nvPr/>
        </p:nvSpPr>
        <p:spPr bwMode="auto">
          <a:xfrm>
            <a:off x="3797449" y="4873214"/>
            <a:ext cx="5217458" cy="144873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إرمـــا</a:t>
            </a:r>
            <a:endParaRPr kumimoji="0" lang="en-US"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33794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0606122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3102244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0480564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سيارات تستقر فوق شارع غمرته المياه في جزيرة سان مارتن بعد الإعصار إرما</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0585098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مستعداً</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6370943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159883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381000" y="4054475"/>
            <a:ext cx="4114800" cy="216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a:t>
            </a:r>
          </a:p>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الأرض</a:t>
            </a:r>
            <a:endParaRPr kumimoji="0"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pPr algn="ctr"/>
            <a:r>
              <a:rPr lang="ar-JO" sz="6600" dirty="0">
                <a:solidFill>
                  <a:srgbClr val="FFFFFF"/>
                </a:solidFill>
                <a:effectLst>
                  <a:glow rad="228600">
                    <a:srgbClr val="000000"/>
                  </a:glow>
                </a:effectLst>
              </a:rPr>
              <a:t>سفر العدد</a:t>
            </a:r>
            <a:endParaRPr lang="en-US" sz="6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مؤسسة الدراسات اللاهوتية الأردنية</a:t>
            </a:r>
            <a:endPar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0308021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أعد</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الله إسرائيل لتمتلك كنعان كمملكتها </a:t>
            </a:r>
            <a:r>
              <a:rPr lang="ar-JO" sz="3200" b="1"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1 : 1 – 10 : 10) وتم تأجيل ذلك بسبب عدم إيمانها (10 : 11  25 : 18) ثم قام جيل مؤمن (26 – 36)</a:t>
            </a:r>
            <a:endParaRPr kumimoji="0" lang="en-US"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تكامل العهد القديم</a:t>
            </a:r>
            <a:endParaRPr lang="en-US" sz="3200" b="1" dirty="0">
              <a:solidFill>
                <a:schemeClr val="bg1"/>
              </a:solidFill>
              <a:latin typeface="Arial" panose="020B0604020202020204" pitchFamily="34" charset="0"/>
              <a:ea typeface="华文楷体"/>
              <a:cs typeface="Arial" panose="020B0604020202020204" pitchFamily="34" charset="0"/>
            </a:endParaRPr>
          </a:p>
        </p:txBody>
      </p:sp>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ar-JO" altLang="zh-CN" sz="1000" b="1" i="0" kern="1200" spc="-150" dirty="0">
                          <a:solidFill>
                            <a:srgbClr val="FFFFFF"/>
                          </a:solidFill>
                          <a:latin typeface="Arial" panose="020B0604020202020204" pitchFamily="34" charset="0"/>
                          <a:ea typeface="华文楷体"/>
                          <a:cs typeface="Arial" panose="020B0604020202020204" pitchFamily="34" charset="0"/>
                        </a:rPr>
                        <a:t>تكوين</a:t>
                      </a:r>
                      <a:endParaRPr lang="en-US" altLang="zh-CN" sz="1000" b="1" i="0" kern="120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50" b="1" i="0" kern="1200" spc="-150" dirty="0">
                          <a:solidFill>
                            <a:srgbClr val="FFFFFF"/>
                          </a:solidFill>
                          <a:latin typeface="Arial" panose="020B0604020202020204" pitchFamily="34" charset="0"/>
                          <a:cs typeface="Arial" panose="020B0604020202020204" pitchFamily="34" charset="0"/>
                        </a:rPr>
                        <a:t>خروج</a:t>
                      </a:r>
                      <a:br>
                        <a:rPr lang="en-US" sz="1000" b="1" i="0" spc="-150" dirty="0">
                          <a:solidFill>
                            <a:srgbClr val="FFFFFF"/>
                          </a:solidFill>
                          <a:latin typeface="Arial" panose="020B0604020202020204" pitchFamily="34" charset="0"/>
                          <a:cs typeface="Arial" panose="020B0604020202020204" pitchFamily="34" charset="0"/>
                        </a:rPr>
                      </a:br>
                      <a:endParaRPr lang="en-US" sz="1000" b="1" i="0" spc="-150" dirty="0">
                        <a:solidFill>
                          <a:srgbClr val="FFFFFF"/>
                        </a:solidFill>
                        <a:latin typeface="Arial" panose="020B0604020202020204" pitchFamily="34" charset="0"/>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ar-JO" altLang="zh-CN" sz="1000" b="1" i="0" spc="-150" dirty="0">
                          <a:solidFill>
                            <a:srgbClr val="FFFFFF"/>
                          </a:solidFill>
                          <a:latin typeface="Arial" panose="020B0604020202020204" pitchFamily="34" charset="0"/>
                          <a:ea typeface="华文楷体"/>
                          <a:cs typeface="Arial" panose="020B0604020202020204" pitchFamily="34" charset="0"/>
                        </a:rPr>
                        <a:t>عددد</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يشوع</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قضاة</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1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2</a:t>
                      </a:r>
                      <a:r>
                        <a:rPr lang="ar-JO" sz="1000" b="1" i="0" spc="-150" baseline="0" dirty="0">
                          <a:solidFill>
                            <a:srgbClr val="FFFFFF"/>
                          </a:solidFill>
                          <a:latin typeface="Arial" panose="020B0604020202020204" pitchFamily="34" charset="0"/>
                          <a:ea typeface="华文楷体"/>
                          <a:cs typeface="Arial" panose="020B0604020202020204" pitchFamily="34" charset="0"/>
                        </a:rPr>
                        <a:t>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0" dirty="0">
                          <a:solidFill>
                            <a:srgbClr val="FFFFFF"/>
                          </a:solidFill>
                          <a:latin typeface="Arial" panose="020B0604020202020204" pitchFamily="34" charset="0"/>
                          <a:ea typeface="华文楷体"/>
                          <a:cs typeface="Arial" panose="020B0604020202020204" pitchFamily="34" charset="0"/>
                        </a:rPr>
                        <a:t>1</a:t>
                      </a:r>
                      <a:r>
                        <a:rPr lang="ar-JO" sz="1000" b="1" i="0" spc="0" baseline="0" dirty="0">
                          <a:solidFill>
                            <a:srgbClr val="FFFFFF"/>
                          </a:solidFill>
                          <a:latin typeface="Arial" panose="020B0604020202020204" pitchFamily="34" charset="0"/>
                          <a:ea typeface="华文楷体"/>
                          <a:cs typeface="Arial" panose="020B0604020202020204" pitchFamily="34" charset="0"/>
                        </a:rPr>
                        <a:t> ملوك</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1000" b="1" i="0" dirty="0">
                          <a:solidFill>
                            <a:srgbClr val="FFFFFF"/>
                          </a:solidFill>
                          <a:latin typeface="Arial" panose="020B0604020202020204" pitchFamily="34" charset="0"/>
                          <a:ea typeface="华文楷体"/>
                          <a:cs typeface="Arial" panose="020B0604020202020204" pitchFamily="34" charset="0"/>
                        </a:rPr>
                        <a:t>2 ملوك</a:t>
                      </a:r>
                      <a:endParaRPr lang="en-US" sz="1000" b="1" i="0" dirty="0">
                        <a:solidFill>
                          <a:srgbClr val="FFFFFF"/>
                        </a:solidFill>
                        <a:latin typeface="Arial" panose="020B0604020202020204" pitchFamily="34" charset="0"/>
                        <a:ea typeface="华文楷体"/>
                        <a:cs typeface="Arial" panose="020B0604020202020204" pitchFamily="34" charset="0"/>
                      </a:endParaRPr>
                    </a:p>
                    <a:p>
                      <a:pPr algn="ct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000" b="1" i="0" dirty="0">
                          <a:solidFill>
                            <a:srgbClr val="FFFFFF"/>
                          </a:solidFill>
                          <a:latin typeface="Arial" panose="020B0604020202020204" pitchFamily="34" charset="0"/>
                          <a:ea typeface="华文楷体"/>
                          <a:cs typeface="Arial" panose="020B0604020202020204" pitchFamily="34" charset="0"/>
                        </a:rPr>
                        <a:t>عزرا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نحميا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2162176"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2862264"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 name="TextBox 53"/>
          <p:cNvSpPr txBox="1"/>
          <p:nvPr/>
        </p:nvSpPr>
        <p:spPr>
          <a:xfrm>
            <a:off x="3400424"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TextBox 54"/>
          <p:cNvSpPr txBox="1"/>
          <p:nvPr/>
        </p:nvSpPr>
        <p:spPr>
          <a:xfrm>
            <a:off x="4133848"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Box 55"/>
          <p:cNvSpPr txBox="1"/>
          <p:nvPr/>
        </p:nvSpPr>
        <p:spPr>
          <a:xfrm>
            <a:off x="4829176"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Box 56"/>
          <p:cNvSpPr txBox="1"/>
          <p:nvPr/>
        </p:nvSpPr>
        <p:spPr>
          <a:xfrm>
            <a:off x="5581648"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أيوب</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لاويين</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تثنية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راعوث</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1</a:t>
                      </a:r>
                      <a:r>
                        <a:rPr lang="ar-JO" sz="1000" b="1" i="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2</a:t>
                      </a:r>
                      <a:r>
                        <a:rPr lang="ar-JO" sz="1000" b="1" i="0" kern="120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أستير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مزامير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2132"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أمثال</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جامعة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نشيد</a:t>
                      </a:r>
                      <a:r>
                        <a:rPr lang="ar-JO" sz="1000" b="1" i="0" kern="1200" baseline="0" dirty="0">
                          <a:solidFill>
                            <a:srgbClr val="FFFFFF"/>
                          </a:solidFill>
                          <a:latin typeface="Arial" panose="020B0604020202020204" pitchFamily="34" charset="0"/>
                          <a:ea typeface="华文楷体"/>
                          <a:cs typeface="Arial" panose="020B0604020202020204" pitchFamily="34" charset="0"/>
                        </a:rPr>
                        <a:t> الأنشاد</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هوشع</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000" b="1" i="0" dirty="0">
                          <a:latin typeface="Arial" panose="020B0604020202020204" pitchFamily="34" charset="0"/>
                          <a:ea typeface="华文楷体"/>
                          <a:cs typeface="Arial" panose="020B0604020202020204" pitchFamily="34" charset="0"/>
                        </a:rPr>
                        <a:t>عاموس</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ar-JO" altLang="zh-CN" sz="1000" b="1" i="0" dirty="0">
                          <a:latin typeface="Arial" panose="020B0604020202020204" pitchFamily="34" charset="0"/>
                          <a:ea typeface="华文楷体"/>
                          <a:cs typeface="Arial" panose="020B0604020202020204" pitchFamily="34" charset="0"/>
                        </a:rPr>
                        <a:t>حبقوق</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أشعياء</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إرميا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يوئيل</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ميخا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ar-JO" altLang="zh-CN" sz="1000" b="1" i="0" dirty="0">
                          <a:latin typeface="Arial" panose="020B0604020202020204" pitchFamily="34" charset="0"/>
                          <a:ea typeface="华文楷体"/>
                          <a:cs typeface="Arial" panose="020B0604020202020204" pitchFamily="34" charset="0"/>
                        </a:rPr>
                        <a:t>صفنيا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مراثي</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569387"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إسرائيل</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Box 97"/>
          <p:cNvSpPr txBox="1"/>
          <p:nvPr/>
        </p:nvSpPr>
        <p:spPr>
          <a:xfrm>
            <a:off x="6005393" y="3789620"/>
            <a:ext cx="49404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يهوذا</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9" name="TextBox 98"/>
          <p:cNvSpPr txBox="1"/>
          <p:nvPr/>
        </p:nvSpPr>
        <p:spPr>
          <a:xfrm>
            <a:off x="5952852" y="5697379"/>
            <a:ext cx="492443"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أشور</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أدوم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حزقيال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دانيال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ملاخي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068016"/>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تاريخي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7" name="TextBox 116"/>
          <p:cNvSpPr txBox="1"/>
          <p:nvPr/>
        </p:nvSpPr>
        <p:spPr>
          <a:xfrm rot="16200000">
            <a:off x="-178242" y="2375992"/>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شعري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8" name="TextBox 117"/>
          <p:cNvSpPr txBox="1"/>
          <p:nvPr/>
        </p:nvSpPr>
        <p:spPr>
          <a:xfrm rot="16200000">
            <a:off x="-904238" y="4674332"/>
            <a:ext cx="266429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نبوي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68" name="Text Box 52"/>
          <p:cNvSpPr txBox="1">
            <a:spLocks noChangeArrowheads="1"/>
          </p:cNvSpPr>
          <p:nvPr/>
        </p:nvSpPr>
        <p:spPr bwMode="auto">
          <a:xfrm>
            <a:off x="0" y="44624"/>
            <a:ext cx="89959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السير في العهد القديم</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حجي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زكريا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يونان</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i="0" dirty="0">
                          <a:latin typeface="Arial" panose="020B0604020202020204" pitchFamily="34" charset="0"/>
                          <a:ea typeface="华文楷体"/>
                          <a:cs typeface="Arial" panose="020B0604020202020204" pitchFamily="34" charset="0"/>
                        </a:rPr>
                        <a:t>ناحوم</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عوبديا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a:extLst>
              <a:ext uri="{FF2B5EF4-FFF2-40B4-BE49-F238E27FC236}">
                <a16:creationId xmlns:a16="http://schemas.microsoft.com/office/drawing/2014/main" id="{A4061E7F-C177-91FC-4366-19FFB788ADFD}"/>
              </a:ext>
            </a:extLst>
          </p:cNvPr>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1"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83" name="Text Box 3"/>
          <p:cNvSpPr txBox="1">
            <a:spLocks noChangeArrowheads="1"/>
          </p:cNvSpPr>
          <p:nvPr/>
        </p:nvSpPr>
        <p:spPr bwMode="auto">
          <a:xfrm>
            <a:off x="388938" y="781043"/>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الخروج</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4" name="Line 4"/>
          <p:cNvSpPr>
            <a:spLocks noChangeShapeType="1"/>
          </p:cNvSpPr>
          <p:nvPr/>
        </p:nvSpPr>
        <p:spPr bwMode="auto">
          <a:xfrm flipH="1">
            <a:off x="1751013" y="2708274"/>
            <a:ext cx="0" cy="1539875"/>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2036" name="Group 5"/>
          <p:cNvGrpSpPr>
            <a:grpSpLocks/>
          </p:cNvGrpSpPr>
          <p:nvPr/>
        </p:nvGrpSpPr>
        <p:grpSpPr bwMode="auto">
          <a:xfrm>
            <a:off x="107950" y="3259138"/>
            <a:ext cx="8921750" cy="3867151"/>
            <a:chOff x="192" y="2053"/>
            <a:chExt cx="5620" cy="2436"/>
          </a:xfrm>
        </p:grpSpPr>
        <p:sp>
          <p:nvSpPr>
            <p:cNvPr id="97286" name="Text Box 6"/>
            <p:cNvSpPr txBox="1">
              <a:spLocks noChangeArrowheads="1"/>
            </p:cNvSpPr>
            <p:nvPr/>
          </p:nvSpPr>
          <p:spPr bwMode="auto">
            <a:xfrm>
              <a:off x="475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7" name="Text Box 7"/>
            <p:cNvSpPr txBox="1">
              <a:spLocks noChangeArrowheads="1"/>
            </p:cNvSpPr>
            <p:nvPr/>
          </p:nvSpPr>
          <p:spPr bwMode="auto">
            <a:xfrm>
              <a:off x="5424" y="2053"/>
              <a:ext cx="388" cy="2436"/>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8" name="Text Box 8"/>
            <p:cNvSpPr txBox="1">
              <a:spLocks noChangeArrowheads="1"/>
            </p:cNvSpPr>
            <p:nvPr/>
          </p:nvSpPr>
          <p:spPr bwMode="auto">
            <a:xfrm>
              <a:off x="4080"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9" name="Text Box 9"/>
            <p:cNvSpPr txBox="1">
              <a:spLocks noChangeArrowheads="1"/>
            </p:cNvSpPr>
            <p:nvPr/>
          </p:nvSpPr>
          <p:spPr bwMode="auto">
            <a:xfrm>
              <a:off x="3360" y="2802"/>
              <a:ext cx="38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كانون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0" name="Text Box 10"/>
            <p:cNvSpPr txBox="1">
              <a:spLocks noChangeArrowheads="1"/>
            </p:cNvSpPr>
            <p:nvPr/>
          </p:nvSpPr>
          <p:spPr bwMode="auto">
            <a:xfrm>
              <a:off x="2736" y="2376"/>
              <a:ext cx="388" cy="211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تشرين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1" name="Text Box 11"/>
            <p:cNvSpPr txBox="1">
              <a:spLocks noChangeArrowheads="1"/>
            </p:cNvSpPr>
            <p:nvPr/>
          </p:nvSpPr>
          <p:spPr bwMode="auto">
            <a:xfrm>
              <a:off x="2112" y="2802"/>
              <a:ext cx="388" cy="75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آب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2" name="Text Box 12"/>
            <p:cNvSpPr txBox="1">
              <a:spLocks noChangeArrowheads="1"/>
            </p:cNvSpPr>
            <p:nvPr/>
          </p:nvSpPr>
          <p:spPr bwMode="auto">
            <a:xfrm>
              <a:off x="1440"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3" name="Text Box 13"/>
            <p:cNvSpPr txBox="1">
              <a:spLocks noChangeArrowheads="1"/>
            </p:cNvSpPr>
            <p:nvPr/>
          </p:nvSpPr>
          <p:spPr bwMode="auto">
            <a:xfrm>
              <a:off x="816"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4" name="Text Box 14"/>
            <p:cNvSpPr txBox="1">
              <a:spLocks noChangeArrowheads="1"/>
            </p:cNvSpPr>
            <p:nvPr/>
          </p:nvSpPr>
          <p:spPr bwMode="auto">
            <a:xfrm>
              <a:off x="19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7306" name="Text Box 26"/>
          <p:cNvSpPr txBox="1">
            <a:spLocks noChangeArrowheads="1"/>
          </p:cNvSpPr>
          <p:nvPr/>
        </p:nvSpPr>
        <p:spPr bwMode="auto">
          <a:xfrm>
            <a:off x="1036638"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نيسان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7" name="Text Box 27"/>
          <p:cNvSpPr txBox="1">
            <a:spLocks noChangeArrowheads="1"/>
          </p:cNvSpPr>
          <p:nvPr/>
        </p:nvSpPr>
        <p:spPr bwMode="auto">
          <a:xfrm>
            <a:off x="6665913" y="781043"/>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8" name="Line 28"/>
          <p:cNvSpPr>
            <a:spLocks noChangeShapeType="1"/>
          </p:cNvSpPr>
          <p:nvPr/>
        </p:nvSpPr>
        <p:spPr bwMode="auto">
          <a:xfrm flipH="1">
            <a:off x="7923213" y="2708275"/>
            <a:ext cx="33337" cy="1539875"/>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09" name="Text Box 29"/>
          <p:cNvSpPr txBox="1">
            <a:spLocks noChangeArrowheads="1"/>
          </p:cNvSpPr>
          <p:nvPr/>
        </p:nvSpPr>
        <p:spPr bwMode="auto">
          <a:xfrm>
            <a:off x="7199313"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1" name="AutoShape 31"/>
          <p:cNvSpPr>
            <a:spLocks noChangeArrowheads="1"/>
          </p:cNvSpPr>
          <p:nvPr/>
        </p:nvSpPr>
        <p:spPr bwMode="auto">
          <a:xfrm>
            <a:off x="7154864" y="3505200"/>
            <a:ext cx="601662" cy="685800"/>
          </a:xfrm>
          <a:prstGeom prst="pentagon">
            <a:avLst/>
          </a:prstGeom>
          <a:solidFill>
            <a:srgbClr val="FFFF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ar-JO" dirty="0">
                <a:ea typeface="+mj-ea"/>
              </a:rPr>
              <a:t>الوقت عندما ابتدأ العدد</a:t>
            </a:r>
            <a:endParaRPr lang="en-US" dirty="0">
              <a:ea typeface="+mj-ea"/>
            </a:endParaRPr>
          </a:p>
        </p:txBody>
      </p:sp>
    </p:spTree>
    <p:extLst>
      <p:ext uri="{BB962C8B-B14F-4D97-AF65-F5344CB8AC3E}">
        <p14:creationId xmlns:p14="http://schemas.microsoft.com/office/powerpoint/2010/main" val="29693488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4082" name="Group 3"/>
          <p:cNvGrpSpPr>
            <a:grpSpLocks/>
          </p:cNvGrpSpPr>
          <p:nvPr/>
        </p:nvGrpSpPr>
        <p:grpSpPr bwMode="auto">
          <a:xfrm>
            <a:off x="304800" y="4448175"/>
            <a:ext cx="8686800" cy="1816100"/>
            <a:chOff x="192" y="2802"/>
            <a:chExt cx="5472" cy="1144"/>
          </a:xfrm>
        </p:grpSpPr>
        <p:sp>
          <p:nvSpPr>
            <p:cNvPr id="98308" name="Text Box 4"/>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09" name="Text Box 5"/>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0" name="Text Box 6"/>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2" name="Text Box 8"/>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3" name="Text Box 9"/>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4" name="Text Box 10"/>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5" name="Text Box 11"/>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6" name="Text Box 12"/>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0" name="Text Box 26"/>
          <p:cNvSpPr txBox="1">
            <a:spLocks noChangeArrowheads="1"/>
          </p:cNvSpPr>
          <p:nvPr/>
        </p:nvSpPr>
        <p:spPr bwMode="auto">
          <a:xfrm>
            <a:off x="304800" y="1200150"/>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1" name="Text Box 27"/>
          <p:cNvSpPr txBox="1">
            <a:spLocks noChangeArrowheads="1"/>
          </p:cNvSpPr>
          <p:nvPr/>
        </p:nvSpPr>
        <p:spPr bwMode="auto">
          <a:xfrm>
            <a:off x="7885113" y="1200150"/>
            <a:ext cx="1246187"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أيلول 1405</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39 سنة</a:t>
            </a:r>
            <a:endParaRPr kumimoji="0" lang="en-US"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ea typeface="ＭＳ Ｐゴシック" charset="0"/>
              </a:rPr>
              <a:t>الوقت عندما انتهى العدد</a:t>
            </a:r>
            <a:endParaRPr lang="en-US" dirty="0">
              <a:solidFill>
                <a:srgbClr val="66FFFF"/>
              </a:solidFill>
              <a:ea typeface="ＭＳ Ｐゴシック" charset="0"/>
            </a:endParaRPr>
          </a:p>
        </p:txBody>
      </p:sp>
      <p:sp>
        <p:nvSpPr>
          <p:cNvPr id="2" name="Text Box 8">
            <a:extLst>
              <a:ext uri="{FF2B5EF4-FFF2-40B4-BE49-F238E27FC236}">
                <a16:creationId xmlns:a16="http://schemas.microsoft.com/office/drawing/2014/main" id="{C2F0514B-3F50-4175-415E-F312F1C341C3}"/>
              </a:ext>
            </a:extLst>
          </p:cNvPr>
          <p:cNvSpPr txBox="1">
            <a:spLocks noChangeArrowheads="1"/>
          </p:cNvSpPr>
          <p:nvPr/>
        </p:nvSpPr>
        <p:spPr bwMode="auto">
          <a:xfrm>
            <a:off x="5410200" y="4440932"/>
            <a:ext cx="381000" cy="181588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0</a:t>
            </a:r>
          </a:p>
        </p:txBody>
      </p:sp>
    </p:spTree>
    <p:extLst>
      <p:ext uri="{BB962C8B-B14F-4D97-AF65-F5344CB8AC3E}">
        <p14:creationId xmlns:p14="http://schemas.microsoft.com/office/powerpoint/2010/main" val="2164904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marL="0" marR="0" lvl="0" indent="0" algn="ctr" defTabSz="45720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rPr>
              <a:t>خط سير رحلة الخروج</a:t>
            </a:r>
            <a:endParaRPr kumimoji="0" lang="en-US"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قادش -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10599" name="Rectangle 14"/>
          <p:cNvSpPr>
            <a:spLocks noGrp="1" noChangeArrowheads="1"/>
          </p:cNvSpPr>
          <p:nvPr>
            <p:ph type="title" idx="4294967295"/>
          </p:nvPr>
        </p:nvSpPr>
        <p:spPr>
          <a:xfrm>
            <a:off x="0" y="0"/>
            <a:ext cx="9144000" cy="685800"/>
          </a:xfrm>
        </p:spPr>
        <p:txBody>
          <a:bodyPr/>
          <a:lstStyle/>
          <a:p>
            <a:pPr eaLnBrk="1" hangingPunct="1">
              <a:defRPr/>
            </a:pPr>
            <a:r>
              <a:rPr lang="ar-JO" sz="4000" dirty="0">
                <a:effectLst>
                  <a:glow rad="101600">
                    <a:schemeClr val="tx1">
                      <a:alpha val="97000"/>
                    </a:schemeClr>
                  </a:glow>
                </a:effectLst>
              </a:rPr>
              <a:t>خريطة سابقة لسفر العدد</a:t>
            </a:r>
            <a:endParaRPr lang="en-US" sz="4000" dirty="0">
              <a:effectLst>
                <a:glow rad="101600">
                  <a:schemeClr val="tx1">
                    <a:alpha val="97000"/>
                  </a:schemeClr>
                </a:glow>
              </a:effectLst>
            </a:endParaRP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مِديان</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9008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dirty="0">
                <a:effectLst>
                  <a:glow rad="101600">
                    <a:schemeClr val="tx1">
                      <a:alpha val="97000"/>
                    </a:schemeClr>
                  </a:glow>
                </a:effectLst>
              </a:rPr>
              <a:t>البداية الجغرافية لسفر العدد</a:t>
            </a:r>
            <a:endParaRPr lang="en-US" dirty="0">
              <a:effectLst>
                <a:glow rad="101600">
                  <a:schemeClr val="tx1">
                    <a:alpha val="97000"/>
                  </a:schemeClr>
                </a:glow>
              </a:effectLst>
            </a:endParaRP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مِديان</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8345479"/>
      </p:ext>
    </p:extLst>
  </p:cSld>
  <p:clrMapOvr>
    <a:masterClrMapping/>
  </p:clrMapOvr>
  <p:transition spd="med">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70215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691598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ar-JO" dirty="0">
                <a:solidFill>
                  <a:srgbClr val="FFFFFF"/>
                </a:solidFill>
              </a:rPr>
              <a:t>الكلمة المفتاحية</a:t>
            </a:r>
            <a:endParaRPr lang="en-US" dirty="0">
              <a:solidFill>
                <a:srgbClr val="FFFFFF"/>
              </a:solidFill>
            </a:endParaRP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8000" b="1"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Arial" panose="020B0604020202020204" pitchFamily="34" charset="0"/>
                <a:ea typeface="Impact"/>
                <a:cs typeface="Arial" panose="020B0604020202020204" pitchFamily="34" charset="0"/>
              </a:rPr>
              <a:t>الإستعداد</a:t>
            </a:r>
            <a:endParaRPr kumimoji="0" lang="en-US" sz="80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22492248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1 كورنثوس 10: 1- 13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solidFill>
                  <a:srgbClr val="FFFFFF"/>
                </a:solidFill>
                <a:ea typeface="+mj-ea"/>
              </a:rPr>
              <a:t>ماء من الصخرة</a:t>
            </a:r>
            <a:endParaRPr lang="en-US" sz="5400" dirty="0">
              <a:solidFill>
                <a:srgbClr val="FFFFFF"/>
              </a:solidFill>
              <a:ea typeface="+mj-ea"/>
            </a:endParaRPr>
          </a:p>
        </p:txBody>
      </p:sp>
    </p:spTree>
    <p:extLst>
      <p:ext uri="{BB962C8B-B14F-4D97-AF65-F5344CB8AC3E}">
        <p14:creationId xmlns:p14="http://schemas.microsoft.com/office/powerpoint/2010/main" val="1861391845"/>
      </p:ext>
    </p:extLst>
  </p:cSld>
  <p:clrMapOvr>
    <a:masterClrMapping/>
  </p:clrMapOvr>
  <p:transition spd="med">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ar-JO" sz="4000" dirty="0">
                <a:effectLst>
                  <a:outerShdw blurRad="38100" dist="38100" dir="2700000" algn="tl">
                    <a:srgbClr val="212121"/>
                  </a:outerShdw>
                </a:effectLst>
              </a:rPr>
              <a:t>1 كورنثوس 10: 1- 4</a:t>
            </a:r>
            <a:endParaRPr lang="en-US" sz="4000"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فإني لست أريد أيها الإخوة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أن تجهلوا أن آباءنا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كانوا تحت السحابة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اجتازوا 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اعتمدوا لموسى في السحابة وفي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أكلوا طعاماً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شربوا شراباً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لأنهم كانوا يشربون من صخرة روحية تابعتهم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والصخرة كانت المسيح</a:t>
            </a:r>
            <a:endParaRPr kumimoji="0" lang="en-US"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8388623"/>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تحضير</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الأمين شعبه لدخول كنعان، يتعارض مع تمرد إسرائيل غير المؤمن في البرية، ليعلم الشعب عن إلتزامه غير المشروط لتتميم العهد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2585323"/>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وأنك منذ الطفولية تعرف الكتب المقدسة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القادرة أن تحكمك للخلاص بالإيمان الذي في المسيح يسوع.</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2 تيموثاوس 3: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rgbClr val="FFFFFF"/>
                </a:solidFill>
                <a:ea typeface="ＭＳ Ｐゴシック" charset="0"/>
              </a:rPr>
              <a:t>العدد يعطي حكمة</a:t>
            </a:r>
            <a:endParaRPr lang="en-US" sz="4800" dirty="0">
              <a:solidFill>
                <a:srgbClr val="FFFFFF"/>
              </a:solidFill>
              <a:ea typeface="ＭＳ Ｐゴシック" charset="0"/>
            </a:endParaRPr>
          </a:p>
        </p:txBody>
      </p:sp>
    </p:spTree>
    <p:extLst>
      <p:ext uri="{BB962C8B-B14F-4D97-AF65-F5344CB8AC3E}">
        <p14:creationId xmlns:p14="http://schemas.microsoft.com/office/powerpoint/2010/main" val="2729917333"/>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7748" name="Text Box 4"/>
          <p:cNvSpPr txBox="1">
            <a:spLocks noChangeArrowheads="1"/>
          </p:cNvSpPr>
          <p:nvPr/>
        </p:nvSpPr>
        <p:spPr bwMode="auto">
          <a:xfrm>
            <a:off x="5037138" y="1325563"/>
            <a:ext cx="3954462"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لأن كل ما سبق فكتب كتب لأجل تعليمنا، حتى بالصبر والتعزية بما في الكتب يكون لنا رجاء.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رومية 15: 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a typeface="ＭＳ Ｐゴシック" charset="0"/>
              </a:rPr>
              <a:t>العدد يعلم ويشجع</a:t>
            </a:r>
            <a:endParaRPr lang="en-US" sz="3600" dirty="0">
              <a:solidFill>
                <a:srgbClr val="FFFFFF"/>
              </a:solidFill>
              <a:ea typeface="ＭＳ Ｐゴシック" charset="0"/>
            </a:endParaRPr>
          </a:p>
        </p:txBody>
      </p:sp>
    </p:spTree>
    <p:extLst>
      <p:ext uri="{BB962C8B-B14F-4D97-AF65-F5344CB8AC3E}">
        <p14:creationId xmlns:p14="http://schemas.microsoft.com/office/powerpoint/2010/main" val="4072125736"/>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التشكيل</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التعليم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يشوع</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الإمتلاك</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الراحة</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ar-JO" sz="4000" dirty="0">
                <a:solidFill>
                  <a:srgbClr val="FFFFFF"/>
                </a:solidFill>
              </a:rPr>
              <a:t>البيان الموجز</a:t>
            </a:r>
            <a:endParaRPr lang="en-US" sz="4000" dirty="0">
              <a:solidFill>
                <a:srgbClr val="FFFFFF"/>
              </a:solidFill>
            </a:endParaRPr>
          </a:p>
        </p:txBody>
      </p:sp>
      <p:sp>
        <p:nvSpPr>
          <p:cNvPr id="35844" name="Text Box 4"/>
          <p:cNvSpPr txBox="1">
            <a:spLocks noChangeArrowheads="1"/>
          </p:cNvSpPr>
          <p:nvPr/>
        </p:nvSpPr>
        <p:spPr bwMode="auto">
          <a:xfrm>
            <a:off x="1143000" y="1778000"/>
            <a:ext cx="6934200" cy="427809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يتناقض </a:t>
            </a: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إعداد الله المخلص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لشعبه</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للدخول إلى أرض كنعان مع </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تمرد إسرائيل غير المؤمن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في البرية لتعليم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التزامه غير المشروط</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لتحقيق عهده الإبراهيمي</a:t>
            </a:r>
            <a:endParaRPr kumimoji="0" lang="en-US"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427492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61626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Tree>
    <p:extLst>
      <p:ext uri="{BB962C8B-B14F-4D97-AF65-F5344CB8AC3E}">
        <p14:creationId xmlns:p14="http://schemas.microsoft.com/office/powerpoint/2010/main" val="2184497204"/>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2524542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5" name="Oval 108">
            <a:extLst>
              <a:ext uri="{FF2B5EF4-FFF2-40B4-BE49-F238E27FC236}">
                <a16:creationId xmlns:a16="http://schemas.microsoft.com/office/drawing/2014/main" id="{AEE8F98A-D415-3CF7-667C-152C44626CF4}"/>
              </a:ext>
            </a:extLst>
          </p:cNvPr>
          <p:cNvSpPr>
            <a:spLocks noChangeArrowheads="1"/>
          </p:cNvSpPr>
          <p:nvPr/>
        </p:nvSpPr>
        <p:spPr bwMode="auto">
          <a:xfrm>
            <a:off x="0" y="6038106"/>
            <a:ext cx="1371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518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527252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65142" y="0"/>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cs typeface="SimSun" charset="0"/>
              </a:rPr>
              <a:t>تغييرات السكان في البرية</a:t>
            </a:r>
            <a:endParaRPr lang="en-US" sz="2800" dirty="0">
              <a:solidFill>
                <a:srgbClr val="000000"/>
              </a:solidFill>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الله لإسرائيل كيف يكونون مباركين بحسب العهد الإبراهيمي (1 : 1 – 10 : 10)، لكنه بين أيضاً أن بركات العهد تأتي بالإيمان (10 : 11 – 25 : 18)، ويتم المطالبة بها من قبل الجيل الجديد (26 – 36)</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329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ar-JO" sz="4000" dirty="0">
                <a:solidFill>
                  <a:schemeClr val="bg1"/>
                </a:solidFill>
                <a:effectLst>
                  <a:outerShdw blurRad="50800" dist="63500" dir="2700000" algn="tl" rotWithShape="0">
                    <a:srgbClr val="000000">
                      <a:alpha val="91000"/>
                    </a:srgbClr>
                  </a:outerShdw>
                </a:effectLst>
                <a:ea typeface="ＭＳ Ｐゴシック" charset="0"/>
              </a:rPr>
              <a:t>عدد 2 مقابل 2 صموئيل 24</a:t>
            </a:r>
            <a:endParaRPr lang="en-US" sz="4000"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50800" dist="63500" dir="2700000" algn="tl" rotWithShape="0">
                    <a:srgbClr val="000000">
                      <a:alpha val="91000"/>
                    </a:srgbClr>
                  </a:outerShdw>
                </a:effectLst>
                <a:latin typeface="Arial" panose="020B0604020202020204" pitchFamily="34" charset="0"/>
                <a:ea typeface="ＭＳ Ｐゴシック" charset="0"/>
                <a:cs typeface="Arial" panose="020B0604020202020204" pitchFamily="34" charset="0"/>
              </a:rPr>
              <a:t>لماذا كان هذا الإحصاء صحيحاً بينما كان الإحصاء الذي جاء بعده بسنين كثيرة بقيادة داود سبباً في دينونة الله؟</a:t>
            </a:r>
            <a:endParaRPr kumimoji="0" lang="en-US" sz="4000" b="1"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9032577"/>
      </p:ext>
    </p:extLst>
  </p:cSld>
  <p:clrMapOvr>
    <a:masterClrMapping/>
  </p:clrMapOvr>
  <p:transition spd="med">
    <p:randomBar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ar-JO" sz="3600" dirty="0"/>
              <a:t>أين أقام إسرائيل 2 مليون نسمة؟</a:t>
            </a:r>
            <a:endParaRPr lang="en-US" sz="3600" dirty="0"/>
          </a:p>
        </p:txBody>
      </p:sp>
      <p:sp>
        <p:nvSpPr>
          <p:cNvPr id="219138" name="Rectangle 3"/>
          <p:cNvSpPr>
            <a:spLocks noGrp="1" noChangeArrowheads="1"/>
          </p:cNvSpPr>
          <p:nvPr>
            <p:ph type="body" idx="1"/>
          </p:nvPr>
        </p:nvSpPr>
        <p:spPr/>
        <p:txBody>
          <a:bodyPr/>
          <a:lstStyle/>
          <a:p>
            <a:endParaRPr lang="en-US" dirty="0"/>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997"/>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r" defTabSz="914400" rtl="1" eaLnBrk="0" fontAlgn="base" latinLnBrk="0" hangingPunct="0">
              <a:lnSpc>
                <a:spcPct val="100000"/>
              </a:lnSpc>
              <a:spcBef>
                <a:spcPct val="50000"/>
              </a:spcBef>
              <a:spcAft>
                <a:spcPct val="0"/>
              </a:spcAft>
              <a:buClrTx/>
              <a:buSzTx/>
              <a:buFont typeface="Wingdings" charset="0"/>
              <a:buChar char="§"/>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لجبل سيناء سهل رفح ناحية الشمال والذي كان كبيراً بما فيه الكفاية ليخيم فيه جميع إسرائيل.</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1910459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279373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1186" name="Group 38"/>
          <p:cNvGrpSpPr>
            <a:grpSpLocks/>
          </p:cNvGrpSpPr>
          <p:nvPr/>
        </p:nvGrpSpPr>
        <p:grpSpPr bwMode="auto">
          <a:xfrm rot="-381983">
            <a:off x="183530" y="855610"/>
            <a:ext cx="9269413" cy="5292725"/>
            <a:chOff x="116" y="338"/>
            <a:chExt cx="5839" cy="3334"/>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1191" name="Group 17"/>
            <p:cNvGrpSpPr>
              <a:grpSpLocks/>
            </p:cNvGrpSpPr>
            <p:nvPr/>
          </p:nvGrpSpPr>
          <p:grpSpPr bwMode="auto">
            <a:xfrm rot="283815">
              <a:off x="116" y="338"/>
              <a:ext cx="1284" cy="984"/>
              <a:chOff x="3271" y="-44"/>
              <a:chExt cx="1284" cy="98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315"/>
                <a:ext cx="399"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0" name="Text Box 20"/>
              <p:cNvSpPr txBox="1">
                <a:spLocks noChangeArrowheads="1"/>
              </p:cNvSpPr>
              <p:nvPr/>
            </p:nvSpPr>
            <p:spPr bwMode="auto">
              <a:xfrm>
                <a:off x="3693" y="688"/>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1" name="Text Box 21"/>
              <p:cNvSpPr txBox="1">
                <a:spLocks noChangeArrowheads="1"/>
              </p:cNvSpPr>
              <p:nvPr/>
            </p:nvSpPr>
            <p:spPr bwMode="auto">
              <a:xfrm>
                <a:off x="3694" y="-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2" name="Text Box 22"/>
              <p:cNvSpPr txBox="1">
                <a:spLocks noChangeArrowheads="1"/>
              </p:cNvSpPr>
              <p:nvPr/>
            </p:nvSpPr>
            <p:spPr bwMode="auto">
              <a:xfrm>
                <a:off x="3271" y="32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1192" name="Text Box 23"/>
            <p:cNvSpPr txBox="1">
              <a:spLocks noChangeArrowheads="1"/>
            </p:cNvSpPr>
            <p:nvPr/>
          </p:nvSpPr>
          <p:spPr bwMode="auto">
            <a:xfrm rot="-960098">
              <a:off x="880" y="1118"/>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3" name="Text Box 24"/>
            <p:cNvSpPr txBox="1">
              <a:spLocks noChangeArrowheads="1"/>
            </p:cNvSpPr>
            <p:nvPr/>
          </p:nvSpPr>
          <p:spPr bwMode="auto">
            <a:xfrm rot="-960098">
              <a:off x="412" y="160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4" name="Text Box 25"/>
            <p:cNvSpPr txBox="1">
              <a:spLocks noChangeArrowheads="1"/>
            </p:cNvSpPr>
            <p:nvPr/>
          </p:nvSpPr>
          <p:spPr bwMode="auto">
            <a:xfrm rot="-960098">
              <a:off x="318" y="2019"/>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6" name="Text Box 27"/>
            <p:cNvSpPr txBox="1">
              <a:spLocks noChangeArrowheads="1"/>
            </p:cNvSpPr>
            <p:nvPr/>
          </p:nvSpPr>
          <p:spPr bwMode="auto">
            <a:xfrm rot="-960030">
              <a:off x="3987" y="201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7" name="Text Box 28"/>
            <p:cNvSpPr txBox="1">
              <a:spLocks noChangeArrowheads="1"/>
            </p:cNvSpPr>
            <p:nvPr/>
          </p:nvSpPr>
          <p:spPr bwMode="auto">
            <a:xfrm rot="-960030">
              <a:off x="3382" y="263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8" name="Text Box 29"/>
            <p:cNvSpPr txBox="1">
              <a:spLocks noChangeArrowheads="1"/>
            </p:cNvSpPr>
            <p:nvPr/>
          </p:nvSpPr>
          <p:spPr bwMode="auto">
            <a:xfrm rot="-2375501">
              <a:off x="766" y="3209"/>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9" name="Text Box 30"/>
            <p:cNvSpPr txBox="1">
              <a:spLocks noChangeArrowheads="1"/>
            </p:cNvSpPr>
            <p:nvPr/>
          </p:nvSpPr>
          <p:spPr bwMode="auto">
            <a:xfrm rot="-2375501">
              <a:off x="1142" y="333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0" name="Text Box 31"/>
            <p:cNvSpPr txBox="1">
              <a:spLocks noChangeArrowheads="1"/>
            </p:cNvSpPr>
            <p:nvPr/>
          </p:nvSpPr>
          <p:spPr bwMode="auto">
            <a:xfrm rot="-2375501">
              <a:off x="1474" y="334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1" name="Text Box 32"/>
            <p:cNvSpPr txBox="1">
              <a:spLocks noChangeArrowheads="1"/>
            </p:cNvSpPr>
            <p:nvPr/>
          </p:nvSpPr>
          <p:spPr bwMode="auto">
            <a:xfrm rot="-2375501">
              <a:off x="3646" y="736"/>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3" name="Text Box 34"/>
            <p:cNvSpPr txBox="1">
              <a:spLocks noChangeArrowheads="1"/>
            </p:cNvSpPr>
            <p:nvPr/>
          </p:nvSpPr>
          <p:spPr bwMode="auto">
            <a:xfrm rot="-2375501">
              <a:off x="2378" y="45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1188" name="Text Box 39"/>
          <p:cNvSpPr txBox="1">
            <a:spLocks noChangeArrowheads="1"/>
          </p:cNvSpPr>
          <p:nvPr/>
        </p:nvSpPr>
        <p:spPr bwMode="auto">
          <a:xfrm>
            <a:off x="8492362"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ar-JO" sz="4000" dirty="0">
                <a:solidFill>
                  <a:schemeClr val="accent2"/>
                </a:solidFill>
              </a:rPr>
              <a:t>تحيط الأسباط بخيمة الاجتماع</a:t>
            </a:r>
            <a:endParaRPr lang="en-US" sz="4000" dirty="0">
              <a:solidFill>
                <a:schemeClr val="accent2"/>
              </a:solidFill>
            </a:endParaRPr>
          </a:p>
        </p:txBody>
      </p:sp>
    </p:spTree>
    <p:extLst>
      <p:ext uri="{BB962C8B-B14F-4D97-AF65-F5344CB8AC3E}">
        <p14:creationId xmlns:p14="http://schemas.microsoft.com/office/powerpoint/2010/main" val="701083467"/>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30" name="Text Box 4"/>
          <p:cNvSpPr txBox="1">
            <a:spLocks noChangeArrowheads="1"/>
          </p:cNvSpPr>
          <p:nvPr/>
        </p:nvSpPr>
        <p:spPr bwMode="auto">
          <a:xfrm>
            <a:off x="3267405" y="-10253"/>
            <a:ext cx="2514600"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20838"/>
            <a:chOff x="3294" y="-49"/>
            <a:chExt cx="1287" cy="1021"/>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4459"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0" name="Text Box 12"/>
            <p:cNvSpPr txBox="1">
              <a:spLocks noChangeArrowheads="1"/>
            </p:cNvSpPr>
            <p:nvPr/>
          </p:nvSpPr>
          <p:spPr bwMode="auto">
            <a:xfrm>
              <a:off x="3604" y="681"/>
              <a:ext cx="62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1" name="Text Box 13"/>
            <p:cNvSpPr txBox="1">
              <a:spLocks noChangeArrowheads="1"/>
            </p:cNvSpPr>
            <p:nvPr/>
          </p:nvSpPr>
          <p:spPr bwMode="auto">
            <a:xfrm>
              <a:off x="3648" y="-49"/>
              <a:ext cx="501"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2"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7333" name="Text Box 15"/>
          <p:cNvSpPr txBox="1">
            <a:spLocks noChangeArrowheads="1"/>
          </p:cNvSpPr>
          <p:nvPr/>
        </p:nvSpPr>
        <p:spPr bwMode="auto">
          <a:xfrm>
            <a:off x="6629400" y="2514600"/>
            <a:ext cx="2514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4" name="Text Box 16"/>
          <p:cNvSpPr txBox="1">
            <a:spLocks noChangeArrowheads="1"/>
          </p:cNvSpPr>
          <p:nvPr/>
        </p:nvSpPr>
        <p:spPr bwMode="auto">
          <a:xfrm>
            <a:off x="3276600" y="4740275"/>
            <a:ext cx="2514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5" name="Text Box 17"/>
          <p:cNvSpPr txBox="1">
            <a:spLocks noChangeArrowheads="1"/>
          </p:cNvSpPr>
          <p:nvPr/>
        </p:nvSpPr>
        <p:spPr bwMode="auto">
          <a:xfrm>
            <a:off x="228600" y="2362200"/>
            <a:ext cx="2514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7337" name="Text Box 19"/>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ar-JO" dirty="0">
                <a:solidFill>
                  <a:srgbClr val="3333CC"/>
                </a:solidFill>
              </a:rPr>
              <a:t>السكان</a:t>
            </a:r>
            <a:endParaRPr lang="en-US" dirty="0">
              <a:solidFill>
                <a:srgbClr val="3333CC"/>
              </a:solidFill>
            </a:endParaRPr>
          </a:p>
        </p:txBody>
      </p:sp>
    </p:spTree>
    <p:extLst>
      <p:ext uri="{BB962C8B-B14F-4D97-AF65-F5344CB8AC3E}">
        <p14:creationId xmlns:p14="http://schemas.microsoft.com/office/powerpoint/2010/main" val="1105208051"/>
      </p:ext>
    </p:extLst>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994277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ctr" defTabSz="914400" fontAlgn="base">
                <a:spcBef>
                  <a:spcPct val="50000"/>
                </a:spcBef>
                <a:spcAft>
                  <a:spcPct val="0"/>
                </a:spcAft>
                <a:defRPr/>
              </a:pPr>
              <a:r>
                <a:rPr lang="ar-JO" sz="2800" dirty="0">
                  <a:solidFill>
                    <a:srgbClr val="000080"/>
                  </a:solidFill>
                  <a:latin typeface="Arial" panose="020B0604020202020204" pitchFamily="34" charset="0"/>
                  <a:cs typeface="Arial" panose="020B0604020202020204" pitchFamily="34" charset="0"/>
                </a:rPr>
                <a:t>التابوت</a:t>
              </a:r>
              <a:endParaRPr lang="en-US" sz="2800" dirty="0">
                <a:solidFill>
                  <a:srgbClr val="FFFF00"/>
                </a:solidFill>
                <a:latin typeface="Arial" panose="020B0604020202020204" pitchFamily="34" charset="0"/>
                <a:cs typeface="Arial" panose="020B0604020202020204" pitchFamily="34" charset="0"/>
              </a:endParaRPr>
            </a:p>
          </p:txBody>
        </p:sp>
      </p:grpSp>
      <p:grpSp>
        <p:nvGrpSpPr>
          <p:cNvPr id="6" name="Group 21"/>
          <p:cNvGrpSpPr>
            <a:grpSpLocks/>
          </p:cNvGrpSpPr>
          <p:nvPr/>
        </p:nvGrpSpPr>
        <p:grpSpPr bwMode="auto">
          <a:xfrm>
            <a:off x="142875" y="2198688"/>
            <a:ext cx="1685925" cy="1992312"/>
            <a:chOff x="90" y="1385"/>
            <a:chExt cx="1062"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48848" name="Text Box 24"/>
            <p:cNvSpPr txBox="1">
              <a:spLocks noChangeArrowheads="1"/>
            </p:cNvSpPr>
            <p:nvPr/>
          </p:nvSpPr>
          <p:spPr bwMode="auto">
            <a:xfrm>
              <a:off x="90" y="2310"/>
              <a:ext cx="1062"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22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defTabSz="914400" fontAlgn="base">
              <a:spcBef>
                <a:spcPct val="50000"/>
              </a:spcBef>
              <a:spcAft>
                <a:spcPct val="0"/>
              </a:spcAft>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 10: 11-28</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خيمة الإجتماع</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الأثاث</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142</a:t>
            </a:r>
            <a:endParaRPr lang="en-US" sz="2000" b="1" dirty="0">
              <a:solidFill>
                <a:srgbClr val="000000"/>
              </a:solidFill>
              <a:latin typeface="Arial" panose="020B0604020202020204" pitchFamily="34"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المسير</a:t>
            </a:r>
            <a:endParaRPr lang="en-US" sz="4000" dirty="0">
              <a:solidFill>
                <a:srgbClr val="3333CC"/>
              </a:solidFill>
            </a:endParaRP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673033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t>Levi</a:t>
            </a:r>
            <a:r>
              <a:rPr kumimoji="1" lang="uk-UA" altLang="ja-JP" sz="2800" b="1" dirty="0"/>
              <a:t>'</a:t>
            </a:r>
            <a:r>
              <a:rPr kumimoji="1" lang="en-US" sz="2800" b="1" dirty="0"/>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شجرة عائلة لاوي</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3"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4"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5"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6" name="Text Box 43"/>
          <p:cNvSpPr txBox="1">
            <a:spLocks noChangeArrowheads="1"/>
          </p:cNvSpPr>
          <p:nvPr/>
        </p:nvSpPr>
        <p:spPr bwMode="auto">
          <a:xfrm>
            <a:off x="7319963" y="4572000"/>
            <a:ext cx="8178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قدما ناراً غريبة</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فأماتهما الله</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0" name="TextBox 47"/>
          <p:cNvSpPr txBox="1">
            <a:spLocks noChangeArrowheads="1"/>
          </p:cNvSpPr>
          <p:nvPr/>
        </p:nvSpPr>
        <p:spPr bwMode="auto">
          <a:xfrm>
            <a:off x="8241074" y="6477000"/>
            <a:ext cx="75052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Manna</a:t>
            </a:r>
          </a:p>
        </p:txBody>
      </p:sp>
      <p:sp>
        <p:nvSpPr>
          <p:cNvPr id="231471" name="TextBox 1"/>
          <p:cNvSpPr txBox="1">
            <a:spLocks noChangeArrowheads="1"/>
          </p:cNvSpPr>
          <p:nvPr/>
        </p:nvSpPr>
        <p:spPr bwMode="auto">
          <a:xfrm>
            <a:off x="6133776" y="6453188"/>
            <a:ext cx="279114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Adapted from Manna Bible Maps</a:t>
            </a:r>
          </a:p>
        </p:txBody>
      </p:sp>
      <p:sp>
        <p:nvSpPr>
          <p:cNvPr id="231472"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840072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169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وأبنائهم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9" name="Text Box 7"/>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3</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33479" name="Group 8"/>
          <p:cNvGrpSpPr>
            <a:grpSpLocks/>
          </p:cNvGrpSpPr>
          <p:nvPr/>
        </p:nvGrpSpPr>
        <p:grpSpPr bwMode="auto">
          <a:xfrm rot="2659317">
            <a:off x="6788754" y="54222"/>
            <a:ext cx="2043113" cy="1995487"/>
            <a:chOff x="3287" y="-152"/>
            <a:chExt cx="1287" cy="1257"/>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5482" name="Text Box 10"/>
            <p:cNvSpPr txBox="1">
              <a:spLocks noChangeArrowheads="1"/>
            </p:cNvSpPr>
            <p:nvPr/>
          </p:nvSpPr>
          <p:spPr bwMode="auto">
            <a:xfrm>
              <a:off x="4142" y="35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3" name="Text Box 11"/>
            <p:cNvSpPr txBox="1">
              <a:spLocks noChangeArrowheads="1"/>
            </p:cNvSpPr>
            <p:nvPr/>
          </p:nvSpPr>
          <p:spPr bwMode="auto">
            <a:xfrm>
              <a:off x="3707" y="582"/>
              <a:ext cx="432"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4" name="Text Box 12"/>
            <p:cNvSpPr txBox="1">
              <a:spLocks noChangeArrowheads="1"/>
            </p:cNvSpPr>
            <p:nvPr/>
          </p:nvSpPr>
          <p:spPr bwMode="auto">
            <a:xfrm>
              <a:off x="3742" y="-152"/>
              <a:ext cx="349"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5" name="Text Box 13"/>
            <p:cNvSpPr txBox="1">
              <a:spLocks noChangeArrowheads="1"/>
            </p:cNvSpPr>
            <p:nvPr/>
          </p:nvSpPr>
          <p:spPr bwMode="auto">
            <a:xfrm>
              <a:off x="3287" y="353"/>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3480" name="Text Box 15"/>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3849" name="Rectangle 16"/>
          <p:cNvSpPr>
            <a:spLocks noGrp="1" noChangeArrowheads="1"/>
          </p:cNvSpPr>
          <p:nvPr>
            <p:ph type="title" idx="4294967295"/>
          </p:nvPr>
        </p:nvSpPr>
        <p:spPr>
          <a:xfrm>
            <a:off x="3505200" y="214581"/>
            <a:ext cx="3810000" cy="1323439"/>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kern="1200" dirty="0">
                <a:solidFill>
                  <a:srgbClr val="FFFFFF"/>
                </a:solidFill>
                <a:ea typeface="Times New Roman" pitchFamily="-111" charset="0"/>
              </a:rPr>
              <a:t>خيام </a:t>
            </a:r>
            <a:br>
              <a:rPr lang="ar-JO" sz="4000" kern="1200" dirty="0">
                <a:solidFill>
                  <a:srgbClr val="FFFFFF"/>
                </a:solidFill>
                <a:ea typeface="Times New Roman" pitchFamily="-111" charset="0"/>
              </a:rPr>
            </a:br>
            <a:r>
              <a:rPr lang="ar-JO" sz="4000" kern="1200" dirty="0">
                <a:solidFill>
                  <a:srgbClr val="FFFFFF"/>
                </a:solidFill>
                <a:ea typeface="Times New Roman" pitchFamily="-111" charset="0"/>
              </a:rPr>
              <a:t>اللاويين والكهنة</a:t>
            </a:r>
            <a:endParaRPr lang="en-US" sz="4000" kern="1200" dirty="0">
              <a:solidFill>
                <a:srgbClr val="FFFFFF"/>
              </a:solidFill>
              <a:ea typeface="Times New Roman" pitchFamily="-111" charset="0"/>
            </a:endParaRP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7.500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6.200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8.600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51697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n-cs"/>
              </a:rPr>
              <a:t>الفداء</a:t>
            </a:r>
            <a:endParaRPr lang="en-US" sz="3600" b="1" dirty="0">
              <a:solidFill>
                <a:schemeClr val="bg1"/>
              </a:solidFill>
              <a:effectLst>
                <a:glow rad="101600">
                  <a:schemeClr val="tx1">
                    <a:alpha val="99000"/>
                  </a:schemeClr>
                </a:glow>
              </a:effectLst>
              <a:latin typeface="Arial" panose="020B0604020202020204" pitchFamily="34" charset="0"/>
              <a:cs typeface="+mn-cs"/>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n-cs"/>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امتياز شعب إسرائيل المفدي تجاه أرض كنعان، يمثل المؤمن المفدي اليوم في رحلته إلى المكافأة الكاملة.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(1 كو 10 :  1 – 13, عب 13 : 13)</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01104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36642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3" name="Group 1041"/>
          <p:cNvGrpSpPr>
            <a:grpSpLocks/>
          </p:cNvGrpSpPr>
          <p:nvPr/>
        </p:nvGrpSpPr>
        <p:grpSpPr bwMode="auto">
          <a:xfrm rot="-2077436">
            <a:off x="2456088" y="1917032"/>
            <a:ext cx="4481513" cy="3227388"/>
            <a:chOff x="1532" y="1207"/>
            <a:chExt cx="2823" cy="2033"/>
          </a:xfrm>
        </p:grpSpPr>
        <p:sp>
          <p:nvSpPr>
            <p:cNvPr id="106514" name="Text Box 1042"/>
            <p:cNvSpPr txBox="1">
              <a:spLocks noChangeArrowheads="1"/>
            </p:cNvSpPr>
            <p:nvPr/>
          </p:nvSpPr>
          <p:spPr bwMode="auto">
            <a:xfrm rot="20104557">
              <a:off x="2195" y="2503"/>
              <a:ext cx="2160" cy="737"/>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٤</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Tree>
    <p:extLst>
      <p:ext uri="{BB962C8B-B14F-4D97-AF65-F5344CB8AC3E}">
        <p14:creationId xmlns:p14="http://schemas.microsoft.com/office/powerpoint/2010/main" val="1327220508"/>
      </p:ext>
    </p:extLst>
  </p:cSld>
  <p:clrMapOvr>
    <a:masterClrMapping/>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u="none" strike="noStrike" kern="1200" cap="none" spc="0" normalizeH="0" baseline="0" noProof="0" dirty="0">
                <a:ln>
                  <a:noFill/>
                </a:ln>
                <a:solidFill>
                  <a:schemeClr val="tx1"/>
                </a:solidFill>
                <a:effectLst/>
                <a:uLnTx/>
                <a:uFillTx/>
                <a:ea typeface="Times New Roman" pitchFamily="-111" charset="0"/>
              </a:rPr>
              <a:t>عدد ٤</a:t>
            </a:r>
            <a:endParaRPr kumimoji="0" lang="en-US" u="none" strike="noStrike" kern="1200" cap="none" spc="0" normalizeH="0" baseline="0" noProof="0" dirty="0">
              <a:ln>
                <a:noFill/>
              </a:ln>
              <a:solidFill>
                <a:schemeClr val="tx1"/>
              </a:solidFill>
              <a:effectLst/>
              <a:uLnTx/>
              <a:uFillTx/>
              <a:ea typeface="Times New Roman" pitchFamily="-111" charset="0"/>
            </a:endParaRP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kumimoji="0" lang="ar-SA"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يهوذا</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1317276" y="3048819"/>
            <a:ext cx="926267" cy="222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5136739" y="3808454"/>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3751231" y="4271718"/>
            <a:ext cx="244178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3751232" y="4599521"/>
            <a:ext cx="2441785" cy="10343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موسى وهرون وأبنائهما</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القهاتيين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الجرشونيين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المراريين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https://</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ro.pinterest.com</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sanctuarysolace</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/numbers/</a:t>
            </a:r>
          </a:p>
        </p:txBody>
      </p:sp>
      <p:sp>
        <p:nvSpPr>
          <p:cNvPr id="28" name="Up Arrow 27">
            <a:extLst>
              <a:ext uri="{FF2B5EF4-FFF2-40B4-BE49-F238E27FC236}">
                <a16:creationId xmlns:a16="http://schemas.microsoft.com/office/drawing/2014/main" id="{D756E062-BAFC-0061-72BA-C4F39FFCB27E}"/>
              </a:ext>
            </a:extLst>
          </p:cNvPr>
          <p:cNvSpPr/>
          <p:nvPr/>
        </p:nvSpPr>
        <p:spPr bwMode="auto">
          <a:xfrm rot="19448054">
            <a:off x="5205481" y="3324074"/>
            <a:ext cx="215411" cy="1132040"/>
          </a:xfrm>
          <a:prstGeom prst="upArrow">
            <a:avLst/>
          </a:prstGeom>
          <a:solidFill>
            <a:schemeClr val="tx1"/>
          </a:solidFill>
          <a:ln w="12700" cap="sq"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ysClr val="windowText" lastClr="000000"/>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344199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34519A35-ADAA-4FF1-EAFA-06C73CE8106B}"/>
              </a:ext>
            </a:extLst>
          </p:cNvPr>
          <p:cNvSpPr>
            <a:spLocks noChangeArrowheads="1"/>
          </p:cNvSpPr>
          <p:nvPr/>
        </p:nvSpPr>
        <p:spPr bwMode="auto">
          <a:xfrm>
            <a:off x="1270000" y="6038106"/>
            <a:ext cx="1371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7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19" y="60570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كان على المرأة المشتبه بها بالزنا أن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تشرب الماء المقدس مع التراب </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لحماية الإخلاص الزوجي.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2558679"/>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يرى معظم العلماء أن عقوبة الخيانة الزوجية هي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الإجهاض</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أو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العقم</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1242" y="1449532"/>
            <a:ext cx="8540714" cy="479926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786" y="1457112"/>
            <a:ext cx="8527225" cy="479168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 = مقابل – الشرق الأدنى القديم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الماء المر لم يعرض إلا الطرف المذنب للخطر</a:t>
            </a:r>
            <a:endParaRPr kumimoji="0" lang="en-US" sz="2400" u="none" strike="noStrike" kern="1200" cap="none" spc="0" normalizeH="0" baseline="0" noProof="0" dirty="0">
              <a:ln>
                <a:noFill/>
              </a:ln>
              <a:solidFill>
                <a:srgbClr val="000000"/>
              </a:solidFill>
              <a:effectLst/>
              <a:uLnTx/>
              <a:uFillTx/>
            </a:endParaRP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مايكل أ. جريسانتي، "كتاب الأرقام،" في العالم والكلمة: مقدمة للعهد القديم (ناشفيل، تينيسي: أكاديمية ب وهـ ، 2011)، 238</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b="1" dirty="0">
                <a:solidFill>
                  <a:srgbClr val="000000"/>
                </a:solidFill>
                <a:latin typeface="Arial" panose="020B0604020202020204" pitchFamily="34" charset="0"/>
                <a:cs typeface="Arial" panose="020B0604020202020204" pitchFamily="34" charset="0"/>
              </a:rPr>
              <a:t>كان العامل (الماء، السم، وما إلى ذلك) يشكل خطورة على المذنب والأبرياء على حد سواء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rPr>
              <a:t>هي بريئة حتى يثبت أنها مذنبة</a:t>
            </a:r>
            <a:endParaRPr kumimoji="0" lang="en-US" sz="2400" u="none" strike="noStrike" kern="1200" cap="none" spc="0" normalizeH="0" baseline="0" noProof="0" dirty="0">
              <a:ln>
                <a:noFill/>
              </a:ln>
              <a:solidFill>
                <a:srgbClr val="000000"/>
              </a:solidFill>
              <a:effectLst/>
              <a:uLnTx/>
              <a:uFillTx/>
            </a:endParaRP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كان عليها أن تنجو مما كان ضاراً بطبيعته - مذنبة حتى تثبت براءتها</a:t>
            </a:r>
            <a:endParaRPr kumimoji="0" lang="en-US" sz="2400" u="none" strike="noStrike" kern="1200" cap="none" spc="0" normalizeH="0" baseline="0" noProof="0" dirty="0">
              <a:ln>
                <a:noFill/>
              </a:ln>
              <a:solidFill>
                <a:srgbClr val="000000"/>
              </a:solidFill>
              <a:effectLst/>
              <a:uLnTx/>
              <a:uFillTx/>
            </a:endParaRP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كانت العقوبة نتيجة الطقوس نفسها</a:t>
            </a:r>
            <a:endParaRPr kumimoji="0" lang="en-US" sz="2400" u="none" strike="noStrike" kern="1200" cap="none" spc="0" normalizeH="0" baseline="0" noProof="0" dirty="0">
              <a:ln>
                <a:noFill/>
              </a:ln>
              <a:solidFill>
                <a:srgbClr val="FFFFFF"/>
              </a:solidFill>
              <a:effectLst/>
              <a:uLnTx/>
              <a:uFillTx/>
            </a:endParaRP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عادة ما يتم النطق بالعقوبة بشكل منفصل من قبل المحكمة.</a:t>
            </a:r>
            <a:endParaRPr kumimoji="0" lang="en-US" sz="2400" u="none" strike="noStrike" kern="1200" cap="none" spc="0" normalizeH="0" baseline="0" noProof="0" dirty="0">
              <a:ln>
                <a:noFill/>
              </a:ln>
              <a:solidFill>
                <a:srgbClr val="FFFFFF"/>
              </a:solidFill>
              <a:effectLst/>
              <a:uLnTx/>
              <a:uFillTx/>
            </a:endParaRP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757868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كما قاد موسى بني إسرائيل إلى كنعان بالإيمان في إله الحياة النحاسية (21 : 4 – 9)، كذلك المسيح يقود المؤمن اليوم تجاه المكافأة الكاملة، بالإيمان بموت المسيح على الصليب (يو 3 : 14)</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46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1 وكلم الرب موسى قائلاً</a:t>
            </a: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2 كلم بني إسرائيل وقل لهم إذا انفرز رجل أو امرأة لينذر نذر النذير لينتذر للرب</a:t>
            </a:r>
            <a:br>
              <a:rPr lang="ar-JO" sz="2800" dirty="0">
                <a:effectLst>
                  <a:glow rad="127000">
                    <a:schemeClr val="tx1"/>
                  </a:glow>
                </a:effectLst>
                <a:ea typeface="ＭＳ Ｐゴシック" charset="0"/>
              </a:rPr>
            </a:b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 3 فعن الخمر والمسكر ينفرز ولا يشرب خل الخمر ولا خل المسكر ولا يشرب من نقيع العنب ولا يأكل عنباً رطباً ولا يابساً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1-3</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64335569"/>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نذره لا يأكل من كل ما يعمل من جفنة الخمر من العجم حتى القشر</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4</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1352629821"/>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 افترازه لا يمر موسى على رأسه إلى كمال الأيام التي انتذر فيها للرب يكون مقدساً ويربي خصل شعر رأسه كل أيام انتذاره للرب لا يأتي إلى جسد ميت</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5-6</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04651477"/>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Title 2"/>
          <p:cNvSpPr>
            <a:spLocks noGrp="1"/>
          </p:cNvSpPr>
          <p:nvPr>
            <p:ph type="ctrTitle"/>
          </p:nvPr>
        </p:nvSpPr>
        <p:spPr>
          <a:xfrm>
            <a:off x="2300288" y="771524"/>
            <a:ext cx="4271962" cy="1616673"/>
          </a:xfrm>
        </p:spPr>
        <p:txBody>
          <a:bodyPr/>
          <a:lstStyle/>
          <a:p>
            <a:r>
              <a:rPr lang="ar-JO" sz="7200"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يباركك</a:t>
            </a:r>
            <a:br>
              <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br>
            <a:r>
              <a:rPr lang="ar-JO"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الرب</a:t>
            </a:r>
            <a:endPar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endParaRPr>
          </a:p>
        </p:txBody>
      </p:sp>
      <p:sp>
        <p:nvSpPr>
          <p:cNvPr id="239620" name="Title 2"/>
          <p:cNvSpPr txBox="1">
            <a:spLocks/>
          </p:cNvSpPr>
          <p:nvPr/>
        </p:nvSpPr>
        <p:spPr bwMode="auto">
          <a:xfrm>
            <a:off x="901700" y="2603799"/>
            <a:ext cx="6045200" cy="271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ويحرسك</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يضيء الرب بوجهه عليك ويرحمك</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يرفع الرب وجهه عليك ويمنحك سلاماً.</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rPr>
              <a:t>عدد 6: 24- 26</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200579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704039" cy="46166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225</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214810" y="609600"/>
            <a:ext cx="4929190" cy="1143000"/>
          </a:xfrm>
          <a:effectLst>
            <a:outerShdw blurRad="63500" dist="38099" dir="2700000" algn="ctr" rotWithShape="0">
              <a:schemeClr val="bg2">
                <a:alpha val="74998"/>
              </a:schemeClr>
            </a:outerShdw>
          </a:effectLst>
        </p:spPr>
        <p:txBody>
          <a:bodyPr/>
          <a:lstStyle/>
          <a:p>
            <a:pPr eaLnBrk="1" hangingPunct="1">
              <a:defRPr/>
            </a:pPr>
            <a:r>
              <a:rPr lang="ar-JO" sz="4000" dirty="0">
                <a:latin typeface="Arial" panose="020B0604020202020204" pitchFamily="34" charset="0"/>
                <a:ea typeface="+mj-ea"/>
                <a:cs typeface="Arial" panose="020B0604020202020204" pitchFamily="34" charset="0"/>
              </a:rPr>
              <a:t>8. تعويذة المخطوطة الفضية</a:t>
            </a:r>
            <a:endParaRPr lang="en-US" sz="4000" dirty="0">
              <a:latin typeface="Arial" panose="020B0604020202020204" pitchFamily="34" charset="0"/>
              <a:ea typeface="+mj-ea"/>
              <a:cs typeface="Arial" panose="020B0604020202020204" pitchFamily="34" charset="0"/>
            </a:endParaRPr>
          </a:p>
        </p:txBody>
      </p:sp>
      <p:sp>
        <p:nvSpPr>
          <p:cNvPr id="140291" name="Rectangle 3"/>
          <p:cNvSpPr>
            <a:spLocks noGrp="1" noChangeArrowheads="1"/>
          </p:cNvSpPr>
          <p:nvPr>
            <p:ph type="body" idx="1"/>
          </p:nvPr>
        </p:nvSpPr>
        <p:spPr>
          <a:xfrm>
            <a:off x="4724400" y="1981200"/>
            <a:ext cx="4095750" cy="1569660"/>
          </a:xfrm>
        </p:spPr>
        <p:txBody>
          <a:bodyPr rtlCol="0">
            <a:spAutoFit/>
          </a:bodyPr>
          <a:lstStyle/>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كتف هنوم قرب أورشليم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650-400 ق.م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نقش أقدم لنص كتابي</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40294" name="Text Box 6" descr="50%"/>
          <p:cNvSpPr txBox="1">
            <a:spLocks noChangeArrowheads="1"/>
          </p:cNvSpPr>
          <p:nvPr/>
        </p:nvSpPr>
        <p:spPr bwMode="auto">
          <a:xfrm rot="21575634">
            <a:off x="228600" y="1735130"/>
            <a:ext cx="3886200" cy="341632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وكلم الرب موسى قائلاً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كلم هارون وبنيه قائلاً هكذا تباركون بني إسرائيل قائلين لهم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يباركك الرب ويحرسك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يضيء الرب بوجهه عليك ويرحمك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يرفع الرب وجهه عليك ويمنحك سلاماً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فيجعلون اسمي على بني إسرائيل وأنا اباركهم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(عد 6: 22-27)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232606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rPr>
              <a:t>عدد 7: 12</a:t>
            </a:r>
            <a:endParaRPr lang="en-US"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فكان نحشون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الذي قدم قربانه</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00"/>
                </a:solidFill>
                <a:latin typeface="Arial" panose="020B0604020202020204" pitchFamily="34" charset="0"/>
                <a:ea typeface="ＭＳ Ｐゴシック" charset="0"/>
                <a:cs typeface="Arial" panose="020B0604020202020204" pitchFamily="34" charset="0"/>
              </a:rPr>
              <a:t>في اليوم الأول </a:t>
            </a:r>
            <a:r>
              <a:rPr lang="ar-JO" sz="4400" b="1" dirty="0">
                <a:solidFill>
                  <a:srgbClr val="FFFFFF"/>
                </a:solidFill>
                <a:latin typeface="Arial" panose="020B0604020202020204" pitchFamily="34" charset="0"/>
                <a:ea typeface="ＭＳ Ｐゴシック" charset="0"/>
                <a:cs typeface="Arial" panose="020B0604020202020204" pitchFamily="34" charset="0"/>
              </a:rPr>
              <a:t>...</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0178004"/>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
        <p:nvSpPr>
          <p:cNvPr id="2" name="Text Box 1055">
            <a:extLst>
              <a:ext uri="{FF2B5EF4-FFF2-40B4-BE49-F238E27FC236}">
                <a16:creationId xmlns:a16="http://schemas.microsoft.com/office/drawing/2014/main" id="{F2D9EB32-13B9-8CB7-980B-133AF8300458}"/>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1055">
            <a:extLst>
              <a:ext uri="{FF2B5EF4-FFF2-40B4-BE49-F238E27FC236}">
                <a16:creationId xmlns:a16="http://schemas.microsoft.com/office/drawing/2014/main" id="{33EC7DFA-1688-CE48-AA11-D6AE9C3C19D5}"/>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1055">
            <a:extLst>
              <a:ext uri="{FF2B5EF4-FFF2-40B4-BE49-F238E27FC236}">
                <a16:creationId xmlns:a16="http://schemas.microsoft.com/office/drawing/2014/main" id="{15F9FBD1-15D5-ECDF-5C1C-6E64A21D1281}"/>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٣</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1055">
            <a:extLst>
              <a:ext uri="{FF2B5EF4-FFF2-40B4-BE49-F238E27FC236}">
                <a16:creationId xmlns:a16="http://schemas.microsoft.com/office/drawing/2014/main" id="{4DC6445D-0C6C-A44F-E6D7-36B36FF8EA10}"/>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٤</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55">
            <a:extLst>
              <a:ext uri="{FF2B5EF4-FFF2-40B4-BE49-F238E27FC236}">
                <a16:creationId xmlns:a16="http://schemas.microsoft.com/office/drawing/2014/main" id="{8421C251-32B5-DFA3-5219-44EC0A685892}"/>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٥</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1055">
            <a:extLst>
              <a:ext uri="{FF2B5EF4-FFF2-40B4-BE49-F238E27FC236}">
                <a16:creationId xmlns:a16="http://schemas.microsoft.com/office/drawing/2014/main" id="{ABE1952B-4F54-142C-AC9D-E3989E260F45}"/>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٦</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1055">
            <a:extLst>
              <a:ext uri="{FF2B5EF4-FFF2-40B4-BE49-F238E27FC236}">
                <a16:creationId xmlns:a16="http://schemas.microsoft.com/office/drawing/2014/main" id="{FA4FF8F5-609A-0617-0F7F-B87D6467F5DD}"/>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1055">
            <a:extLst>
              <a:ext uri="{FF2B5EF4-FFF2-40B4-BE49-F238E27FC236}">
                <a16:creationId xmlns:a16="http://schemas.microsoft.com/office/drawing/2014/main" id="{22A74556-F8DE-0175-E148-BC5ACC843FAC}"/>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٨</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1055">
            <a:extLst>
              <a:ext uri="{FF2B5EF4-FFF2-40B4-BE49-F238E27FC236}">
                <a16:creationId xmlns:a16="http://schemas.microsoft.com/office/drawing/2014/main" id="{3D1B91CB-4847-E3E4-6878-A94779828105}"/>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055">
            <a:extLst>
              <a:ext uri="{FF2B5EF4-FFF2-40B4-BE49-F238E27FC236}">
                <a16:creationId xmlns:a16="http://schemas.microsoft.com/office/drawing/2014/main" id="{BEA7DB10-D18C-A146-B29F-1476F9B95C9A}"/>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١٠</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055">
            <a:extLst>
              <a:ext uri="{FF2B5EF4-FFF2-40B4-BE49-F238E27FC236}">
                <a16:creationId xmlns:a16="http://schemas.microsoft.com/office/drawing/2014/main" id="{098AC354-D49D-B8AC-1419-DEDAEC4BCF6D}"/>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055">
            <a:extLst>
              <a:ext uri="{FF2B5EF4-FFF2-40B4-BE49-F238E27FC236}">
                <a16:creationId xmlns:a16="http://schemas.microsoft.com/office/drawing/2014/main" id="{AAB97DC1-43CC-341F-AA6B-FCB7415B79C7}"/>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95469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2800" dirty="0">
                <a:effectLst>
                  <a:glow rad="127000">
                    <a:schemeClr val="tx1"/>
                  </a:glow>
                </a:effectLst>
                <a:ea typeface="ＭＳ Ｐゴシック" charset="0"/>
                <a:cs typeface="Arial" panose="020B0604020202020204" pitchFamily="34" charset="0"/>
              </a:rPr>
              <a:t>تقدمات المذبح في عدد 7 </a:t>
            </a:r>
            <a:endParaRPr lang="en-US" sz="2800" dirty="0">
              <a:effectLst>
                <a:glow rad="127000">
                  <a:schemeClr val="tx1"/>
                </a:glow>
              </a:effectLst>
              <a:ea typeface="ＭＳ Ｐゴシック" charset="0"/>
              <a:cs typeface="Arial" panose="020B0604020202020204" pitchFamily="34" charset="0"/>
            </a:endParaRP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تابوت واحد</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ثور</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عربات</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964604"/>
            <a:chOff x="0" y="1655151"/>
            <a:chExt cx="9144000" cy="4964604"/>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53963"/>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3200" dirty="0">
                <a:effectLst>
                  <a:glow rad="127000">
                    <a:schemeClr val="tx1"/>
                  </a:glow>
                </a:effectLst>
                <a:ea typeface="ＭＳ Ｐゴシック" charset="0"/>
              </a:rPr>
              <a:t>تقدمات المذبح في عدد 7 </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تقدمات الحبوب</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السلامة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الخطية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u="sng" kern="0" dirty="0">
                <a:solidFill>
                  <a:srgbClr val="000000"/>
                </a:solidFill>
                <a:latin typeface="Arial" panose="020B0604020202020204" pitchFamily="34" charset="0"/>
                <a:ea typeface="ＭＳ Ｐゴシック" charset="0"/>
                <a:cs typeface="Arial" panose="020B0604020202020204" pitchFamily="34" charset="0"/>
              </a:rPr>
              <a:t>عدد 7: 11</a:t>
            </a:r>
            <a:r>
              <a:rPr lang="ar-JO" sz="2000" b="1" kern="0" dirty="0">
                <a:solidFill>
                  <a:srgbClr val="000000"/>
                </a:solidFill>
                <a:latin typeface="Arial" panose="020B0604020202020204" pitchFamily="34" charset="0"/>
                <a:ea typeface="ＭＳ Ｐゴシック" charset="0"/>
                <a:cs typeface="Arial" panose="020B0604020202020204" pitchFamily="34" charset="0"/>
              </a:rPr>
              <a:t> فقال الرب لموسى رئيساً رئيساً في كل يوم يقربون قرابينهم لتدشين المذبح</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من الفضة وزنها 130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 صغير واحد</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ماعز واحد ذكر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حوض فضة وزنه 70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كبش واحد</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كباش</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ذهبي وزنه 10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خراف ذكور عمرها سنة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sng"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عدد 7: 12-88 </a:t>
            </a:r>
            <a:r>
              <a:rPr kumimoji="0" lang="ar-JO"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يقدم كل </a:t>
            </a:r>
            <a:r>
              <a:rPr lang="ar-JO" sz="1800" b="1" kern="0" dirty="0">
                <a:solidFill>
                  <a:srgbClr val="000000"/>
                </a:solidFill>
                <a:latin typeface="Arial" panose="020B0604020202020204" pitchFamily="34" charset="0"/>
                <a:ea typeface="ＭＳ Ｐゴシック" charset="0"/>
                <a:cs typeface="Arial" panose="020B0604020202020204" pitchFamily="34" charset="0"/>
              </a:rPr>
              <a:t>رئيس</a:t>
            </a:r>
            <a:r>
              <a:rPr kumimoji="0" lang="ar-JO"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نفس التقدمة التي يقدمها الآخرون ، مما يدل على المساواة والوحدة في القبائل.</a:t>
            </a:r>
            <a:endParaRPr kumimoji="0" lang="en-US"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لمدة 12 يومًا على التوالي ، يقدم أحد القادة في خيمة الإجتماع التقدمات المماثلة التالية لقبيلته:</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عطور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ماعز ذكور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خروف واحد ذكر عمره سنة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Adapted from https://biblio-</a:t>
            </a:r>
            <a:r>
              <a:rPr kumimoji="0" lang="en-US" sz="11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therapy.com</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/2014/07/10/the-bible-numbers/</a:t>
            </a:r>
          </a:p>
        </p:txBody>
      </p:sp>
    </p:spTree>
    <p:extLst>
      <p:ext uri="{BB962C8B-B14F-4D97-AF65-F5344CB8AC3E}">
        <p14:creationId xmlns:p14="http://schemas.microsoft.com/office/powerpoint/2010/main" val="2639345198"/>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5.xml.rels><?xml version="1.0" encoding="UTF-8" standalone="yes"?>
<Relationships xmlns="http://schemas.openxmlformats.org/package/2006/relationships"><Relationship Id="rId1" Type="http://schemas.openxmlformats.org/officeDocument/2006/relationships/image" Target="NULL"/></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12661</TotalTime>
  <Words>20794</Words>
  <Application>Microsoft Macintosh PowerPoint</Application>
  <PresentationFormat>On-screen Show (4:3)</PresentationFormat>
  <Paragraphs>3517</Paragraphs>
  <Slides>292</Slides>
  <Notes>235</Notes>
  <HiddenSlides>0</HiddenSlides>
  <MMClips>0</MMClips>
  <ScaleCrop>false</ScaleCrop>
  <HeadingPairs>
    <vt:vector size="6" baseType="variant">
      <vt:variant>
        <vt:lpstr>Fonts Used</vt:lpstr>
      </vt:variant>
      <vt:variant>
        <vt:i4>26</vt:i4>
      </vt:variant>
      <vt:variant>
        <vt:lpstr>Theme</vt:lpstr>
      </vt:variant>
      <vt:variant>
        <vt:i4>52</vt:i4>
      </vt:variant>
      <vt:variant>
        <vt:lpstr>Slide Titles</vt:lpstr>
      </vt:variant>
      <vt:variant>
        <vt:i4>292</vt:i4>
      </vt:variant>
    </vt:vector>
  </HeadingPairs>
  <TitlesOfParts>
    <vt:vector size="370" baseType="lpstr">
      <vt:lpstr>MS PGothic</vt:lpstr>
      <vt:lpstr>MS PGothic</vt:lpstr>
      <vt:lpstr>Osaka</vt:lpstr>
      <vt:lpstr>SimSun</vt:lpstr>
      <vt:lpstr>华文楷体</vt:lpstr>
      <vt:lpstr>Times</vt:lpstr>
      <vt:lpstr>ヒラギノ角ゴ Pro W3</vt:lpstr>
      <vt:lpstr>Arial</vt:lpstr>
      <vt:lpstr>Arial Black</vt:lpstr>
      <vt:lpstr>Arial Narrow</vt:lpstr>
      <vt:lpstr>Calibri</vt:lpstr>
      <vt:lpstr>Calisto MT</vt:lpstr>
      <vt:lpstr>Chalkboard</vt:lpstr>
      <vt:lpstr>Comic Sans MS</vt:lpstr>
      <vt:lpstr>Franklin Gothic Medium</vt:lpstr>
      <vt:lpstr>Helvetica</vt:lpstr>
      <vt:lpstr>Helvetica Neue</vt:lpstr>
      <vt:lpstr>Impact</vt:lpstr>
      <vt:lpstr>Lucida Grande</vt:lpstr>
      <vt:lpstr>Monotype Sorts</vt:lpstr>
      <vt:lpstr>Tahoma</vt:lpstr>
      <vt:lpstr>Times New Roman</vt:lpstr>
      <vt:lpstr>Tw Cen MT</vt:lpstr>
      <vt:lpstr>Verdana</vt:lpstr>
      <vt:lpstr>Wingdings</vt:lpstr>
      <vt:lpstr>Wingdings 2</vt:lpstr>
      <vt:lpstr>49_Blank Presentation</vt:lpstr>
      <vt:lpstr>2_SERENE</vt:lpstr>
      <vt:lpstr>4_SERENE</vt:lpstr>
      <vt:lpstr>Default Design</vt:lpstr>
      <vt:lpstr>Blank Presentation</vt:lpstr>
      <vt:lpstr>4_Default Design</vt:lpstr>
      <vt:lpstr>1_Default Design</vt:lpstr>
      <vt:lpstr>2_Blank Presentation</vt:lpstr>
      <vt:lpstr>3_Story</vt:lpstr>
      <vt:lpstr>1_untitled 3</vt:lpstr>
      <vt:lpstr>untitled 3</vt:lpstr>
      <vt:lpstr>7_Default Design</vt:lpstr>
      <vt:lpstr>ZESTY</vt:lpstr>
      <vt:lpstr>3_Blank Presentation</vt:lpstr>
      <vt:lpstr>2_Default Design</vt:lpstr>
      <vt:lpstr>Leaf Veins</vt:lpstr>
      <vt:lpstr>8_Default Design</vt:lpstr>
      <vt:lpstr>9_Default Design</vt:lpstr>
      <vt:lpstr>1_untitled 1</vt:lpstr>
      <vt:lpstr>1_Blank Presentation</vt:lpstr>
      <vt:lpstr>4_Office Theme</vt:lpstr>
      <vt:lpstr>4_Blank Presentation</vt:lpstr>
      <vt:lpstr>10_Default Design</vt:lpstr>
      <vt:lpstr>1_Office Theme</vt:lpstr>
      <vt:lpstr>Median</vt:lpstr>
      <vt:lpstr>11_Default Design</vt:lpstr>
      <vt:lpstr>1_Contemporary</vt:lpstr>
      <vt:lpstr>12_Default Design</vt:lpstr>
      <vt:lpstr>SERENE</vt:lpstr>
      <vt:lpstr>1_SERENE</vt:lpstr>
      <vt:lpstr>6_SERENE</vt:lpstr>
      <vt:lpstr>46_Blank Presentation</vt:lpstr>
      <vt:lpstr>13_Default Design</vt:lpstr>
      <vt:lpstr>16_Default Design</vt:lpstr>
      <vt:lpstr>Story</vt:lpstr>
      <vt:lpstr>5_Blank Presentation</vt:lpstr>
      <vt:lpstr>3_Default Design</vt:lpstr>
      <vt:lpstr>16_Blank Presentation</vt:lpstr>
      <vt:lpstr>5_Default Design</vt:lpstr>
      <vt:lpstr>2_Circuit</vt:lpstr>
      <vt:lpstr>7_SERENE</vt:lpstr>
      <vt:lpstr>8_SERENE</vt:lpstr>
      <vt:lpstr>9_SERENE</vt:lpstr>
      <vt:lpstr>5_SERENE</vt:lpstr>
      <vt:lpstr>10_SERENE</vt:lpstr>
      <vt:lpstr>2_Slit</vt:lpstr>
      <vt:lpstr>11_SERENE</vt:lpstr>
      <vt:lpstr>50_Blank Presentation</vt:lpstr>
      <vt:lpstr>17_Default Design</vt:lpstr>
      <vt:lpstr>51_Blank Presentation</vt:lpstr>
      <vt:lpstr>20_Blank Presentation</vt:lpstr>
      <vt:lpstr>Topo</vt:lpstr>
      <vt:lpstr>عدد</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عدد</vt:lpstr>
      <vt:lpstr>Barry Huddleston, The Acrostic Summarized Bible (Grand Rapids: Baker, 1992)</vt:lpstr>
      <vt:lpstr>كن مستعداً</vt:lpstr>
      <vt:lpstr>الخلاص والتقديس</vt:lpstr>
      <vt:lpstr>كيف يحضرنا الله حتى نخدمه؟</vt:lpstr>
      <vt:lpstr>1. يعدنا الله لنكون قديسين</vt:lpstr>
      <vt:lpstr>2- يحذرنا الله من تكلفة     عدم الإيمان.</vt:lpstr>
      <vt:lpstr>3. يكافئ الله أمانتنا</vt:lpstr>
      <vt:lpstr>الفكرة الرئيسية</vt:lpstr>
      <vt:lpstr>كن حاضراً. كيف يوجهك أو يحذرك الله حالياً؟  </vt:lpstr>
      <vt:lpstr>Black</vt:lpstr>
      <vt:lpstr>اختبار مراجعة في سفر اللاويين</vt:lpstr>
      <vt:lpstr>سؤال إضافي :</vt:lpstr>
      <vt:lpstr>التجوالات</vt:lpstr>
      <vt:lpstr>تدفق سفر العدد</vt:lpstr>
      <vt:lpstr>بناء الأمة</vt:lpstr>
      <vt:lpstr>الخط الزمني</vt:lpstr>
      <vt:lpstr>أي منهم الأكثر دقة؟</vt:lpstr>
      <vt:lpstr>الخلاص والتقديس</vt:lpstr>
      <vt:lpstr>غفران الخطية في العهد القديم</vt:lpstr>
      <vt:lpstr>غفران الخطية في العهد الجديد</vt:lpstr>
      <vt:lpstr>العنوان</vt:lpstr>
      <vt:lpstr>التأليف</vt:lpstr>
      <vt:lpstr>الظروف</vt:lpstr>
      <vt:lpstr>الظروف</vt:lpstr>
      <vt:lpstr>الحجة</vt:lpstr>
      <vt:lpstr>الفرضية</vt:lpstr>
      <vt:lpstr>الملخص</vt:lpstr>
      <vt:lpstr>كن مستعداً</vt:lpstr>
      <vt:lpstr>الكشافة</vt:lpstr>
      <vt:lpstr>كن مستعداً</vt:lpstr>
      <vt:lpstr>كيف تستعد للإعصار؟</vt:lpstr>
      <vt:lpstr>Be Prepared</vt:lpstr>
      <vt:lpstr>Irma</vt:lpstr>
      <vt:lpstr>Irma</vt:lpstr>
      <vt:lpstr>إرما</vt:lpstr>
      <vt:lpstr>إرما</vt:lpstr>
      <vt:lpstr>كن مستعداً</vt:lpstr>
      <vt:lpstr>كيف يعدنا الله لنخدمه؟</vt:lpstr>
      <vt:lpstr>سفر العدد</vt:lpstr>
      <vt:lpstr>تكامل العهد القديم</vt:lpstr>
      <vt:lpstr>الوقت عندما ابتدأ العدد</vt:lpstr>
      <vt:lpstr>الوقت عندما انتهى العدد</vt:lpstr>
      <vt:lpstr>خريطة سابقة لسفر العدد</vt:lpstr>
      <vt:lpstr>البداية الجغرافية لسفر العدد</vt:lpstr>
      <vt:lpstr>النهاية الجغرافية لسفر العدد</vt:lpstr>
      <vt:lpstr>عدد</vt:lpstr>
      <vt:lpstr>الكلمة المفتاحية</vt:lpstr>
      <vt:lpstr>ماء من الصخرة</vt:lpstr>
      <vt:lpstr>1 كورنثوس 10: 1- 4</vt:lpstr>
      <vt:lpstr>العدد يعطي حكمة</vt:lpstr>
      <vt:lpstr>العدد يعلم ويشجع</vt:lpstr>
      <vt:lpstr>ميلاد شعب</vt:lpstr>
      <vt:lpstr>البيان الموجز</vt:lpstr>
      <vt:lpstr>كيف يعدنا الله لنخدمه؟</vt:lpstr>
      <vt:lpstr>1. ينظمنا الله لنكون قديسين.</vt:lpstr>
      <vt:lpstr>Slides on  عدد 1</vt:lpstr>
      <vt:lpstr>عدد</vt:lpstr>
      <vt:lpstr>Slides on  عدد 2</vt:lpstr>
      <vt:lpstr>تغييرات السكان في البرية</vt:lpstr>
      <vt:lpstr>عدد 2 مقابل 2 صموئيل 24</vt:lpstr>
      <vt:lpstr>أين أقام إسرائيل 2 مليون نسمة؟</vt:lpstr>
      <vt:lpstr>شجرة عائلة الآباء</vt:lpstr>
      <vt:lpstr>تحيط الأسباط بخيمة الاجتماع</vt:lpstr>
      <vt:lpstr>السكان</vt:lpstr>
      <vt:lpstr>تكوين الصليب</vt:lpstr>
      <vt:lpstr>خط المسير</vt:lpstr>
      <vt:lpstr>Slides on  عدد 3</vt:lpstr>
      <vt:lpstr>Levi's Family Tree</vt:lpstr>
      <vt:lpstr>خيام  اللاويين والكهنة</vt:lpstr>
      <vt:lpstr>Slides on  عدد 4</vt:lpstr>
      <vt:lpstr>تجميعهم معاً...</vt:lpstr>
      <vt:lpstr>عدد ٤</vt:lpstr>
      <vt:lpstr>Slides on  عدد 5</vt:lpstr>
      <vt:lpstr>عدد</vt:lpstr>
      <vt:lpstr>اختبار الغيرة (عد 5: 11-28)</vt:lpstr>
      <vt:lpstr>اختبار الغيرة (عد 5: 11-28)</vt:lpstr>
      <vt:lpstr>اختبار الغيرة (عد 5: 11-28)</vt:lpstr>
      <vt:lpstr>اختبار الغيرة (عد 5: 11-28)</vt:lpstr>
      <vt:lpstr>Slides on  عدد 6</vt:lpstr>
      <vt:lpstr> 1 وكلم الرب موسى قائلاً   2 كلم بني إسرائيل وقل لهم إذا انفرز رجل أو امرأة لينذر نذر النذير لينتذر للرب   3 فعن الخمر والمسكر ينفرز ولا يشرب خل الخمر ولا خل المسكر ولا يشرب من نقيع العنب ولا يأكل عنباً رطباً ولا يابساً  (عد 6: 1-3)</vt:lpstr>
      <vt:lpstr>كل أيام نذره لا يأكل من كل ما يعمل من جفنة الخمر من العجم حتى القشر (عد 6: 4)</vt:lpstr>
      <vt:lpstr>كل أيام نذر افترازه لا يمر موسى على رأسه إلى كمال الأيام التي انتذر فيها للرب يكون مقدساً ويربي خصل شعر رأسه كل أيام انتذاره للرب لا يأتي إلى جسد ميت (عد 6: 5-6)</vt:lpstr>
      <vt:lpstr>يباركك الرب</vt:lpstr>
      <vt:lpstr>8. تعويذة المخطوطة الفضية</vt:lpstr>
      <vt:lpstr>Slides on  عدد 7</vt:lpstr>
      <vt:lpstr>عدد 7: 12</vt:lpstr>
      <vt:lpstr>تجميعهم معاً...</vt:lpstr>
      <vt:lpstr>تقدمات المذبح في عدد 7 </vt:lpstr>
      <vt:lpstr>تقدمات المذبح في عدد 7 </vt:lpstr>
      <vt:lpstr>Slides on  عدد 8</vt:lpstr>
      <vt:lpstr>إقامة المنارة (عد 8: 2)</vt:lpstr>
      <vt:lpstr>Slides on  عدد 9</vt:lpstr>
      <vt:lpstr>ذكرى الفصح الأول (عد 9: 1-14)</vt:lpstr>
      <vt:lpstr>اتبع توجيهات الله  بدلاً من طريقك الخاص  لتنظيم حياتك.</vt:lpstr>
      <vt:lpstr>Be organized.</vt:lpstr>
      <vt:lpstr>كن منظماً</vt:lpstr>
      <vt:lpstr>لقد أعطاك الله كل ما تحتاجه لخدمتهِ.</vt:lpstr>
      <vt:lpstr>دع الله يعمل من خلالك (فيلبي 2: 13)</vt:lpstr>
      <vt:lpstr>1 كو 10: 13</vt:lpstr>
      <vt:lpstr>فيلبي 4: 13</vt:lpstr>
      <vt:lpstr>كيف يعدنا الله لنخدمه؟</vt:lpstr>
      <vt:lpstr>ينظمنا الله لنكون قديسين.</vt:lpstr>
      <vt:lpstr>2- يحذرنا الله من كلفة     عدم الإيمان.</vt:lpstr>
      <vt:lpstr>عدد</vt:lpstr>
      <vt:lpstr>Slides on  عدد 10</vt:lpstr>
      <vt:lpstr>البوقان الفضيان (10: 1- 10)</vt:lpstr>
      <vt:lpstr>الأبواق الفضية (10: 1-10)</vt:lpstr>
      <vt:lpstr>خارطة عدد ١-١٢, ٣٣</vt:lpstr>
      <vt:lpstr>البعض لم يتركوا سيناء</vt:lpstr>
      <vt:lpstr>المخطوطة السينائية</vt:lpstr>
      <vt:lpstr>ترتيبات الإرتحال</vt:lpstr>
      <vt:lpstr>خط الإرتحال</vt:lpstr>
      <vt:lpstr>برية فاران</vt:lpstr>
      <vt:lpstr>Slides on  عدد 11</vt:lpstr>
      <vt:lpstr>التذمر</vt:lpstr>
      <vt:lpstr>التذمر</vt:lpstr>
      <vt:lpstr>Slides on  عدد 12</vt:lpstr>
      <vt:lpstr>عدد</vt:lpstr>
      <vt:lpstr>عدد 13 </vt:lpstr>
      <vt:lpstr>وأما الرجل موسى فكان حليماً جداً أكثر من جميع الناس الذين على وجه الأرض  عدد 12: 3</vt:lpstr>
      <vt:lpstr>عبارات غير مستحبة</vt:lpstr>
      <vt:lpstr>تجوال البريّة</vt:lpstr>
      <vt:lpstr>قادش برنيع (13: 26)</vt:lpstr>
      <vt:lpstr>رحلة الجواسيس  (عَدَد 13: 21- 24)</vt:lpstr>
      <vt:lpstr>عودة الجواسيس</vt:lpstr>
      <vt:lpstr>تقرير الأغلبية</vt:lpstr>
      <vt:lpstr>تقرير الأغلبية</vt:lpstr>
      <vt:lpstr>Slides on  عدد 14</vt:lpstr>
      <vt:lpstr>تقرير الله</vt:lpstr>
      <vt:lpstr>الآية المفتاحيّة</vt:lpstr>
      <vt:lpstr>برية صين</vt:lpstr>
      <vt:lpstr>No Directions</vt:lpstr>
      <vt:lpstr>التأديب الإلهي</vt:lpstr>
      <vt:lpstr>Slides on  عدد 15</vt:lpstr>
      <vt:lpstr>تأديب العهد القديم</vt:lpstr>
      <vt:lpstr>يجمع الرجل الحطب يوم السبت (عدد 15: 30- 36)</vt:lpstr>
      <vt:lpstr>من خالف ناموس موسى فعلى شاهدين أو ثلاثة شهود يموت بدون رأفة (عبرانيين 10: 28 قارن مع  عَدَد 15: 30- 36)</vt:lpstr>
      <vt:lpstr>الحكم المستقبلي للملوك الخدام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الجديد</vt:lpstr>
      <vt:lpstr>نوعين من الميراث</vt:lpstr>
      <vt:lpstr>هل سيثابر كل مسيحي حقيقي بأمانة حتى الموت؟</vt:lpstr>
      <vt:lpstr>عدد</vt:lpstr>
      <vt:lpstr>Slides on  عدد 16</vt:lpstr>
      <vt:lpstr>ترتيبات الإرتحال</vt:lpstr>
      <vt:lpstr>تمرد قورح</vt:lpstr>
      <vt:lpstr>المزيد من التذمر</vt:lpstr>
      <vt:lpstr>هل التذمر مقبول؟</vt:lpstr>
      <vt:lpstr>التذمر في البرية بول ن. بانوير، مسح شامل للعهد القديم، صفحة 68</vt:lpstr>
      <vt:lpstr>التذمر في البرية بول ن. بانوير، مسح شامل للعهد القديم، صفحة 68</vt:lpstr>
      <vt:lpstr>عدد ١٦: ٤٨ ووقف بين الموتى والأحياء فامتنع الوبأ. </vt:lpstr>
      <vt:lpstr>Slides on  عدد 17</vt:lpstr>
      <vt:lpstr>عدد ١٧: ٢ كلم بني إسرائيل وخذ منهم عصاً عصا لكل بيت أب من جميع رؤسائهم حسب بيوت آبائهم، اثنتي عشرة عصا، واسم كل واحد تكتبه على عصاه. </vt:lpstr>
      <vt:lpstr>عدد ١٧: ٨ وفي الغد دخل موسى إلى خيمة الشهادة، وإذا عصا هارون لبيت لاوي قد أفرخت، أخرجت فروخاً وأزهرت زهراً وأنضجت لوزاً.</vt:lpstr>
      <vt:lpstr>عدد ١٧: ٨ و وفي الغد دخل موسى إلى خيمة الشهادة، وإذا عصا هارون لبيت لاوي قد أفرخت، أخرجت فروخاً وأزهرت زهراً وأنضجت لوزاً.</vt:lpstr>
      <vt:lpstr>1 كورنثوس 11: 27- 29</vt:lpstr>
      <vt:lpstr>1 كورنثوس 11: 30- 32</vt:lpstr>
      <vt:lpstr>Slides on  عدد 18</vt:lpstr>
      <vt:lpstr>واجبات الكهنة</vt:lpstr>
      <vt:lpstr>Slides on  عدد 19</vt:lpstr>
      <vt:lpstr>The Red Heifer</vt:lpstr>
      <vt:lpstr>البقرة الحمراء</vt:lpstr>
      <vt:lpstr>Slides on  عدد 20</vt:lpstr>
      <vt:lpstr>عدد</vt:lpstr>
      <vt:lpstr>ماء من الصخرة (عد 20: 8)</vt:lpstr>
      <vt:lpstr>Slides on  عدد 21</vt:lpstr>
      <vt:lpstr>            خريطة التجوال      </vt:lpstr>
      <vt:lpstr>                   المزيد من التذمر   </vt:lpstr>
      <vt:lpstr>6 فأرسل الرب على الشعب الحيات المحرقة فلدغت الشعب فمات قوم كثيرون من إسرائيل. 7 فأتى الشعب إلى موسى وقالوا:  قد أخطأنا إذ تكلمنا على الرب وعليك فصل إلى الرب ليرفع عنا الحيات.  فصلى موسى لأجل الشعب. (عَدَد 21: 6- 7).</vt:lpstr>
      <vt:lpstr>الحية النحاسية</vt:lpstr>
      <vt:lpstr>الحية النحاسية</vt:lpstr>
      <vt:lpstr>The Bronze Serpent</vt:lpstr>
      <vt:lpstr>الصليب مصوراً</vt:lpstr>
      <vt:lpstr>خيمة الاجتماع صورة مسبقة عن الصليب</vt:lpstr>
      <vt:lpstr>تكوين الصليب</vt:lpstr>
      <vt:lpstr>أنهار شرق الأردن</vt:lpstr>
      <vt:lpstr>نحال أرنون (نهر أرنون)</vt:lpstr>
      <vt:lpstr>أحداث شرق الأردن</vt:lpstr>
      <vt:lpstr>Slides on  عدد 22</vt:lpstr>
      <vt:lpstr>عدد</vt:lpstr>
      <vt:lpstr>Transjordan Events</vt:lpstr>
      <vt:lpstr>قصة بلعام (عدد 22- 24)</vt:lpstr>
      <vt:lpstr>Transjordan Events</vt:lpstr>
      <vt:lpstr>أحداث شرق الأردن</vt:lpstr>
      <vt:lpstr>Balaam</vt:lpstr>
      <vt:lpstr>Slides on  عدد 23</vt:lpstr>
      <vt:lpstr>قصة بلعام</vt:lpstr>
      <vt:lpstr>الآية المفتاحية</vt:lpstr>
      <vt:lpstr>Slides on  عدد 24</vt:lpstr>
      <vt:lpstr> 2 بط 2: 15- 16</vt:lpstr>
      <vt:lpstr>Slides on  عدد 25</vt:lpstr>
      <vt:lpstr>أحداث شرق الأردن</vt:lpstr>
      <vt:lpstr>يهوذا 1: 11</vt:lpstr>
      <vt:lpstr>قصة بلعام (عد 22- 24)</vt:lpstr>
      <vt:lpstr>رؤيا 2: 14- 15</vt:lpstr>
      <vt:lpstr>يرشدنا الله من خلال إخفاقات الآخرين.</vt:lpstr>
      <vt:lpstr>في بعض الأحيان تفشل الزيجات ...</vt:lpstr>
      <vt:lpstr>الأجداد آباء وأمهات مرة أخرى ...</vt:lpstr>
      <vt:lpstr>الخلاص والتقديس</vt:lpstr>
      <vt:lpstr>مع ذلك لا يزال هناك التأديب الإلهي</vt:lpstr>
      <vt:lpstr>حنانيا وسفيرة</vt:lpstr>
      <vt:lpstr>يمكن فقدان المكافآت</vt:lpstr>
      <vt:lpstr>تؤدي بعض الخطايا إلى الموت المبكر (يوحنا الأولى 5: 16-17 )</vt:lpstr>
      <vt:lpstr>كيف يعدنا الله لنخدمه؟</vt:lpstr>
      <vt:lpstr>1. ينظمنا الله لنكون قديسين.</vt:lpstr>
      <vt:lpstr>2- يحذرنا الله من كلفة     عدم الإيمان.</vt:lpstr>
      <vt:lpstr>3. يكافئ الله أمانتنا</vt:lpstr>
      <vt:lpstr>Slides on  عدد 26</vt:lpstr>
      <vt:lpstr>مناقشة</vt:lpstr>
      <vt:lpstr>الموضوع</vt:lpstr>
      <vt:lpstr>عدد</vt:lpstr>
      <vt:lpstr>شجرة عائلة الآباء</vt:lpstr>
      <vt:lpstr>حدود         أسباط      إسرائيل</vt:lpstr>
      <vt:lpstr>تغييرات السكان في البرية</vt:lpstr>
      <vt:lpstr>السكان حسب الأسباط</vt:lpstr>
      <vt:lpstr>Slides on  عدد 27</vt:lpstr>
      <vt:lpstr>عدد</vt:lpstr>
      <vt:lpstr>Slides on  عدد 28</vt:lpstr>
      <vt:lpstr>محرقات خاصة (عدد 28: 1- 15)</vt:lpstr>
      <vt:lpstr>يستمر الحصاد من نيسان إلى تشرين الثاني</vt:lpstr>
      <vt:lpstr>Slides on  عدد 29</vt:lpstr>
      <vt:lpstr>الأعياد في سفر العدد 28-29 (باللون الأحمر)</vt:lpstr>
      <vt:lpstr>Slides on  عدد 30</vt:lpstr>
      <vt:lpstr>عدد</vt:lpstr>
      <vt:lpstr>Slides on  عدد 31</vt:lpstr>
      <vt:lpstr>الإستعدادات النهائية (31-36)</vt:lpstr>
      <vt:lpstr>عدد ٣١ : ١٥-١٨  وقال لهم موسى: هل أبقيتم كل أنثى حية؟ إن هؤلاء كن لبني إسرائيل، حسب كلام بلعام، سبب خيانة للرب في أمر فغور، فكان الوبأ في جماعة الرب. فالآن اقتلوا كل ذكر من الأطفال. وكل امرأة عرفت رجلاً بمضاجعة ذكر اقتلوها. لكن جميع الأطفال من النساء اللواتي لم يعرفن مضاجعة ذكر أبقوهن لكم حيات.</vt:lpstr>
      <vt:lpstr>ملحد    خرف</vt:lpstr>
      <vt:lpstr>فقط قم بواجبك.  أفادت المسيحية النساء أكثر بكثير من الإلحاد.</vt:lpstr>
      <vt:lpstr>Slides on  عدد 32</vt:lpstr>
      <vt:lpstr>الإستعدادات النهائية (31-36)</vt:lpstr>
      <vt:lpstr>Slides on  عدد 33</vt:lpstr>
      <vt:lpstr>خارطة عدد ١-١٢, ٣٣</vt:lpstr>
      <vt:lpstr>تجوال البرية</vt:lpstr>
      <vt:lpstr>الإستعدادات النهائية (31-36)</vt:lpstr>
      <vt:lpstr>عدد ٣٣ : ٥٠-٥٢</vt:lpstr>
      <vt:lpstr>تدمير التماثيل الوثنية</vt:lpstr>
      <vt:lpstr>عدد ٣٣ : ٥٣-٥٤</vt:lpstr>
      <vt:lpstr>Slides on  عدد 34</vt:lpstr>
      <vt:lpstr>حدود الأرض الموعودة لإبراهيم</vt:lpstr>
      <vt:lpstr>حدود الأرض الموعودة لموسى (عدد 34)</vt:lpstr>
      <vt:lpstr>الإستعدادات النهائية (31-36)</vt:lpstr>
      <vt:lpstr>Slides on  عدد 35</vt:lpstr>
      <vt:lpstr>الإستعدادات النهائية  (31-36)</vt:lpstr>
      <vt:lpstr>مدن اللاويين 48</vt:lpstr>
      <vt:lpstr>مدن الملجأ</vt:lpstr>
      <vt:lpstr>الإستعدادات النهائية (31-36)</vt:lpstr>
      <vt:lpstr>Slides on  عدد 36</vt:lpstr>
      <vt:lpstr>بنات صلفحاد (عدد 36)</vt:lpstr>
      <vt:lpstr>بنات صلفحاد (عدد 36)</vt:lpstr>
      <vt:lpstr>1 أخبار 7: 15-19 </vt:lpstr>
      <vt:lpstr>النهاية الجغرافية لسفر العدد</vt:lpstr>
      <vt:lpstr>سيستمر الله في قيادتك عندما تكون مطيعاً.</vt:lpstr>
      <vt:lpstr>هارفي وإرما شلاتر</vt:lpstr>
      <vt:lpstr>هل تشك حقاً أن الله سينسى أن يجازيك؟</vt:lpstr>
      <vt:lpstr>التيجان في العهد الجديد</vt:lpstr>
      <vt:lpstr>يعد المسيح بالمكافآت  على المثابرة (رؤ 3: 11ب). </vt:lpstr>
      <vt:lpstr>كيف يعدنا الله لنخدمه؟</vt:lpstr>
      <vt:lpstr>البيان الموجز لسفر العدد</vt:lpstr>
      <vt:lpstr>الفكرة الرئيسية في سفر العدد</vt:lpstr>
      <vt:lpstr>1. ينظمنا الله لنكون قديسين.</vt:lpstr>
      <vt:lpstr>2- يحذرنا الله من كلفة     عدم الإيمان.</vt:lpstr>
      <vt:lpstr>3. يكافئ الله أمانتنا</vt:lpstr>
      <vt:lpstr>كيف تكون مستعداً؟</vt:lpstr>
      <vt:lpstr>كن مستعداً كيف يوجهك الله أو يحذرك الآن؟</vt:lpstr>
      <vt:lpstr>Black</vt:lpstr>
      <vt:lpstr>مسح العهد القديم   •  BibleStudyDownloads.org</vt:lpstr>
      <vt:lpstr>جيران إسرائيل الشرقيين المبكرين</vt:lpstr>
      <vt:lpstr>جيران إسرائيل الشرقيين المبكرين</vt:lpstr>
      <vt:lpstr>جيران إسرائيل الغربيين المبكرين</vt:lpstr>
      <vt:lpstr>جيران إسرائيل الغربيين المبكرين</vt:lpstr>
      <vt:lpstr>جيران إسرائيل الغربيين المبكرين</vt:lpstr>
      <vt:lpstr>أناس مكسورين</vt:lpstr>
      <vt:lpstr>أناس مكسورين</vt:lpstr>
      <vt:lpstr>أشخاص مكسورين</vt:lpstr>
      <vt:lpstr>أشخاص مكسورين</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412</cp:revision>
  <dcterms:created xsi:type="dcterms:W3CDTF">2014-08-02T06:39:19Z</dcterms:created>
  <dcterms:modified xsi:type="dcterms:W3CDTF">2024-10-04T12:44:52Z</dcterms:modified>
</cp:coreProperties>
</file>