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4.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5.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theme/theme6.xml" ContentType="application/vnd.openxmlformats-officedocument.theme+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theme/theme7.xml" ContentType="application/vnd.openxmlformats-officedocument.theme+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theme/theme8.xml" ContentType="application/vnd.openxmlformats-officedocument.theme+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theme/theme9.xml" ContentType="application/vnd.openxmlformats-officedocument.theme+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theme/theme10.xml" ContentType="application/vnd.openxmlformats-officedocument.theme+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theme/theme11.xml" ContentType="application/vnd.openxmlformats-officedocument.theme+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theme/theme12.xml" ContentType="application/vnd.openxmlformats-officedocument.theme+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theme/theme13.xml" ContentType="application/vnd.openxmlformats-officedocument.theme+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theme/theme14.xml" ContentType="application/vnd.openxmlformats-officedocument.theme+xml"/>
  <Override PartName="/ppt/slideLayouts/slideLayout159.xml" ContentType="application/vnd.openxmlformats-officedocument.presentationml.slideLayout+xml"/>
  <Override PartName="/ppt/theme/theme15.xml" ContentType="application/vnd.openxmlformats-officedocument.theme+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theme/theme16.xml" ContentType="application/vnd.openxmlformats-officedocument.theme+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theme/theme17.xml" ContentType="application/vnd.openxmlformats-officedocument.theme+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theme/theme18.xml" ContentType="application/vnd.openxmlformats-officedocument.theme+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theme/theme19.xml" ContentType="application/vnd.openxmlformats-officedocument.theme+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theme/theme20.xml" ContentType="application/vnd.openxmlformats-officedocument.theme+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theme/theme21.xml" ContentType="application/vnd.openxmlformats-officedocument.theme+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theme/theme22.xml" ContentType="application/vnd.openxmlformats-officedocument.theme+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theme/theme23.xml" ContentType="application/vnd.openxmlformats-officedocument.theme+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theme/theme24.xml" ContentType="application/vnd.openxmlformats-officedocument.theme+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theme/theme25.xml" ContentType="application/vnd.openxmlformats-officedocument.theme+xml"/>
  <Override PartName="/ppt/theme/themeOverride1.xml" ContentType="application/vnd.openxmlformats-officedocument.themeOverride+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theme/theme26.xml" ContentType="application/vnd.openxmlformats-officedocument.theme+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theme/theme27.xml" ContentType="application/vnd.openxmlformats-officedocument.theme+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theme/theme28.xml" ContentType="application/vnd.openxmlformats-officedocument.theme+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theme/theme29.xml" ContentType="application/vnd.openxmlformats-officedocument.theme+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theme/theme30.xml" ContentType="application/vnd.openxmlformats-officedocument.theme+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theme/theme31.xml" ContentType="application/vnd.openxmlformats-officedocument.theme+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theme/theme32.xml" ContentType="application/vnd.openxmlformats-officedocument.theme+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theme/theme33.xml" ContentType="application/vnd.openxmlformats-officedocument.theme+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theme/theme34.xml" ContentType="application/vnd.openxmlformats-officedocument.theme+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theme/theme35.xml" ContentType="application/vnd.openxmlformats-officedocument.theme+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theme/theme36.xml" ContentType="application/vnd.openxmlformats-officedocument.theme+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theme/theme37.xml" ContentType="application/vnd.openxmlformats-officedocument.theme+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theme/theme38.xml" ContentType="application/vnd.openxmlformats-officedocument.theme+xml"/>
  <Override PartName="/ppt/slideLayouts/slideLayout422.xml" ContentType="application/vnd.openxmlformats-officedocument.presentationml.slideLayout+xml"/>
  <Override PartName="/ppt/theme/theme39.xml" ContentType="application/vnd.openxmlformats-officedocument.theme+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theme/theme40.xml" ContentType="application/vnd.openxmlformats-officedocument.theme+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theme/theme41.xml" ContentType="application/vnd.openxmlformats-officedocument.theme+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theme/theme42.xml" ContentType="application/vnd.openxmlformats-officedocument.theme+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theme/theme43.xml" ContentType="application/vnd.openxmlformats-officedocument.theme+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theme/theme44.xml" ContentType="application/vnd.openxmlformats-officedocument.theme+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theme/theme45.xml" ContentType="application/vnd.openxmlformats-officedocument.theme+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theme/theme46.xml" ContentType="application/vnd.openxmlformats-officedocument.theme+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theme/theme47.xml" ContentType="application/vnd.openxmlformats-officedocument.theme+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theme/theme48.xml" ContentType="application/vnd.openxmlformats-officedocument.theme+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theme/theme49.xml" ContentType="application/vnd.openxmlformats-officedocument.theme+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theme/theme50.xml" ContentType="application/vnd.openxmlformats-officedocument.theme+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theme/theme51.xml" ContentType="application/vnd.openxmlformats-officedocument.theme+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theme/theme52.xml" ContentType="application/vnd.openxmlformats-officedocument.theme+xml"/>
  <Override PartName="/ppt/theme/theme5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2.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theme/themeOverride3.xml" ContentType="application/vnd.openxmlformats-officedocument.themeOverride+xml"/>
  <Override PartName="/ppt/notesSlides/notesSlide22.xml" ContentType="application/vnd.openxmlformats-officedocument.presentationml.notesSlide+xml"/>
  <Override PartName="/ppt/theme/themeOverride4.xml" ContentType="application/vnd.openxmlformats-officedocument.themeOverr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theme/themeOverride5.xml" ContentType="application/vnd.openxmlformats-officedocument.themeOverr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theme/themeOverride6.xml" ContentType="application/vnd.openxmlformats-officedocument.themeOverr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theme/themeOverride7.xml" ContentType="application/vnd.openxmlformats-officedocument.themeOverr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theme/themeOverride8.xml" ContentType="application/vnd.openxmlformats-officedocument.themeOverr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theme/themeOverride9.xml" ContentType="application/vnd.openxmlformats-officedocument.themeOverr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theme/themeOverride10.xml" ContentType="application/vnd.openxmlformats-officedocument.themeOverr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theme/themeOverride11.xml" ContentType="application/vnd.openxmlformats-officedocument.themeOverride+xml"/>
  <Override PartName="/ppt/notesSlides/notesSlide216.xml" ContentType="application/vnd.openxmlformats-officedocument.presentationml.notesSlide+xml"/>
  <Override PartName="/ppt/theme/themeOverride12.xml" ContentType="application/vnd.openxmlformats-officedocument.themeOverr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 id="2147483710" r:id="rId2"/>
    <p:sldMasterId id="2147483747" r:id="rId3"/>
    <p:sldMasterId id="2147483771" r:id="rId4"/>
    <p:sldMasterId id="2147483820" r:id="rId5"/>
    <p:sldMasterId id="2147483832" r:id="rId6"/>
    <p:sldMasterId id="2147483845" r:id="rId7"/>
    <p:sldMasterId id="2147483857" r:id="rId8"/>
    <p:sldMasterId id="2147483869" r:id="rId9"/>
    <p:sldMasterId id="2147483893" r:id="rId10"/>
    <p:sldMasterId id="2147483905" r:id="rId11"/>
    <p:sldMasterId id="2147483917" r:id="rId12"/>
    <p:sldMasterId id="2147483930" r:id="rId13"/>
    <p:sldMasterId id="2147483942" r:id="rId14"/>
    <p:sldMasterId id="2147483954" r:id="rId15"/>
    <p:sldMasterId id="2147483956" r:id="rId16"/>
    <p:sldMasterId id="2147483982" r:id="rId17"/>
    <p:sldMasterId id="2147484007" r:id="rId18"/>
    <p:sldMasterId id="2147484031" r:id="rId19"/>
    <p:sldMasterId id="2147484044" r:id="rId20"/>
    <p:sldMasterId id="2147484057" r:id="rId21"/>
    <p:sldMasterId id="2147484069" r:id="rId22"/>
    <p:sldMasterId id="2147484097" r:id="rId23"/>
    <p:sldMasterId id="2147484109" r:id="rId24"/>
    <p:sldMasterId id="2147484121" r:id="rId25"/>
    <p:sldMasterId id="2147484133" r:id="rId26"/>
    <p:sldMasterId id="2147484145" r:id="rId27"/>
    <p:sldMasterId id="2147484158" r:id="rId28"/>
    <p:sldMasterId id="2147484170" r:id="rId29"/>
    <p:sldMasterId id="2147484182" r:id="rId30"/>
    <p:sldMasterId id="2147484206" r:id="rId31"/>
    <p:sldMasterId id="2147484218" r:id="rId32"/>
    <p:sldMasterId id="2147484232" r:id="rId33"/>
    <p:sldMasterId id="2147484297" r:id="rId34"/>
    <p:sldMasterId id="2147484309" r:id="rId35"/>
    <p:sldMasterId id="2147484321" r:id="rId36"/>
    <p:sldMasterId id="2147484333" r:id="rId37"/>
    <p:sldMasterId id="2147484345" r:id="rId38"/>
    <p:sldMasterId id="2147484359" r:id="rId39"/>
    <p:sldMasterId id="2147484361" r:id="rId40"/>
    <p:sldMasterId id="2147484373" r:id="rId41"/>
    <p:sldMasterId id="2147484385" r:id="rId42"/>
    <p:sldMasterId id="2147484397" r:id="rId43"/>
    <p:sldMasterId id="2147484409" r:id="rId44"/>
    <p:sldMasterId id="2147484433" r:id="rId45"/>
    <p:sldMasterId id="2147484445" r:id="rId46"/>
    <p:sldMasterId id="2147484457" r:id="rId47"/>
    <p:sldMasterId id="2147484469" r:id="rId48"/>
    <p:sldMasterId id="2147484483" r:id="rId49"/>
    <p:sldMasterId id="2147484495" r:id="rId50"/>
    <p:sldMasterId id="2147484509" r:id="rId51"/>
    <p:sldMasterId id="2147484521" r:id="rId52"/>
  </p:sldMasterIdLst>
  <p:notesMasterIdLst>
    <p:notesMasterId r:id="rId345"/>
  </p:notesMasterIdLst>
  <p:sldIdLst>
    <p:sldId id="4029" r:id="rId53"/>
    <p:sldId id="4030" r:id="rId54"/>
    <p:sldId id="4031" r:id="rId55"/>
    <p:sldId id="4032" r:id="rId56"/>
    <p:sldId id="708" r:id="rId57"/>
    <p:sldId id="4033" r:id="rId58"/>
    <p:sldId id="4034" r:id="rId59"/>
    <p:sldId id="5450" r:id="rId60"/>
    <p:sldId id="5451" r:id="rId61"/>
    <p:sldId id="5445" r:id="rId62"/>
    <p:sldId id="4038" r:id="rId63"/>
    <p:sldId id="5442" r:id="rId64"/>
    <p:sldId id="4107" r:id="rId65"/>
    <p:sldId id="4686" r:id="rId66"/>
    <p:sldId id="4687" r:id="rId67"/>
    <p:sldId id="5444" r:id="rId68"/>
    <p:sldId id="5449" r:id="rId69"/>
    <p:sldId id="4690" r:id="rId70"/>
    <p:sldId id="4691" r:id="rId71"/>
    <p:sldId id="814" r:id="rId72"/>
    <p:sldId id="749" r:id="rId73"/>
    <p:sldId id="750" r:id="rId74"/>
    <p:sldId id="4869" r:id="rId75"/>
    <p:sldId id="752" r:id="rId76"/>
    <p:sldId id="4870" r:id="rId77"/>
    <p:sldId id="4871" r:id="rId78"/>
    <p:sldId id="4692" r:id="rId79"/>
    <p:sldId id="4872" r:id="rId80"/>
    <p:sldId id="4693" r:id="rId81"/>
    <p:sldId id="472" r:id="rId82"/>
    <p:sldId id="771" r:id="rId83"/>
    <p:sldId id="4873" r:id="rId84"/>
    <p:sldId id="4874" r:id="rId85"/>
    <p:sldId id="4875" r:id="rId86"/>
    <p:sldId id="775" r:id="rId87"/>
    <p:sldId id="776" r:id="rId88"/>
    <p:sldId id="777" r:id="rId89"/>
    <p:sldId id="4899" r:id="rId90"/>
    <p:sldId id="4705" r:id="rId91"/>
    <p:sldId id="4706" r:id="rId92"/>
    <p:sldId id="4707" r:id="rId93"/>
    <p:sldId id="4708" r:id="rId94"/>
    <p:sldId id="4709" r:id="rId95"/>
    <p:sldId id="4710" r:id="rId96"/>
    <p:sldId id="4711" r:id="rId97"/>
    <p:sldId id="4712" r:id="rId98"/>
    <p:sldId id="4713" r:id="rId99"/>
    <p:sldId id="4714" r:id="rId100"/>
    <p:sldId id="451" r:id="rId101"/>
    <p:sldId id="4080" r:id="rId102"/>
    <p:sldId id="4715" r:id="rId103"/>
    <p:sldId id="4716" r:id="rId104"/>
    <p:sldId id="4717" r:id="rId105"/>
    <p:sldId id="4718" r:id="rId106"/>
    <p:sldId id="4719" r:id="rId107"/>
    <p:sldId id="5446" r:id="rId108"/>
    <p:sldId id="4720" r:id="rId109"/>
    <p:sldId id="4721" r:id="rId110"/>
    <p:sldId id="4127" r:id="rId111"/>
    <p:sldId id="4722" r:id="rId112"/>
    <p:sldId id="4723" r:id="rId113"/>
    <p:sldId id="1110" r:id="rId114"/>
    <p:sldId id="4725" r:id="rId115"/>
    <p:sldId id="4726" r:id="rId116"/>
    <p:sldId id="660" r:id="rId117"/>
    <p:sldId id="4727" r:id="rId118"/>
    <p:sldId id="713" r:id="rId119"/>
    <p:sldId id="4728" r:id="rId120"/>
    <p:sldId id="494" r:id="rId121"/>
    <p:sldId id="4876" r:id="rId122"/>
    <p:sldId id="495" r:id="rId123"/>
    <p:sldId id="2429" r:id="rId124"/>
    <p:sldId id="4731" r:id="rId125"/>
    <p:sldId id="4732" r:id="rId126"/>
    <p:sldId id="4733" r:id="rId127"/>
    <p:sldId id="1453" r:id="rId128"/>
    <p:sldId id="4734" r:id="rId129"/>
    <p:sldId id="4736" r:id="rId130"/>
    <p:sldId id="4735" r:id="rId131"/>
    <p:sldId id="4737" r:id="rId132"/>
    <p:sldId id="4738" r:id="rId133"/>
    <p:sldId id="5434" r:id="rId134"/>
    <p:sldId id="4739" r:id="rId135"/>
    <p:sldId id="4910" r:id="rId136"/>
    <p:sldId id="5452" r:id="rId137"/>
    <p:sldId id="5453" r:id="rId138"/>
    <p:sldId id="5454" r:id="rId139"/>
    <p:sldId id="5455" r:id="rId140"/>
    <p:sldId id="4740" r:id="rId141"/>
    <p:sldId id="4877" r:id="rId142"/>
    <p:sldId id="4878" r:id="rId143"/>
    <p:sldId id="4879" r:id="rId144"/>
    <p:sldId id="4741" r:id="rId145"/>
    <p:sldId id="300" r:id="rId146"/>
    <p:sldId id="4742" r:id="rId147"/>
    <p:sldId id="4743" r:id="rId148"/>
    <p:sldId id="5437" r:id="rId149"/>
    <p:sldId id="5435" r:id="rId150"/>
    <p:sldId id="5436" r:id="rId151"/>
    <p:sldId id="4744" r:id="rId152"/>
    <p:sldId id="4880" r:id="rId153"/>
    <p:sldId id="4745" r:id="rId154"/>
    <p:sldId id="4881" r:id="rId155"/>
    <p:sldId id="4746" r:id="rId156"/>
    <p:sldId id="4747" r:id="rId157"/>
    <p:sldId id="4748" r:id="rId158"/>
    <p:sldId id="4749" r:id="rId159"/>
    <p:sldId id="4750" r:id="rId160"/>
    <p:sldId id="4751" r:id="rId161"/>
    <p:sldId id="711" r:id="rId162"/>
    <p:sldId id="4752" r:id="rId163"/>
    <p:sldId id="739" r:id="rId164"/>
    <p:sldId id="684" r:id="rId165"/>
    <p:sldId id="4911" r:id="rId166"/>
    <p:sldId id="4753" r:id="rId167"/>
    <p:sldId id="4754" r:id="rId168"/>
    <p:sldId id="4882" r:id="rId169"/>
    <p:sldId id="4759" r:id="rId170"/>
    <p:sldId id="4883" r:id="rId171"/>
    <p:sldId id="4884" r:id="rId172"/>
    <p:sldId id="4755" r:id="rId173"/>
    <p:sldId id="4756" r:id="rId174"/>
    <p:sldId id="519" r:id="rId175"/>
    <p:sldId id="4758" r:id="rId176"/>
    <p:sldId id="4885" r:id="rId177"/>
    <p:sldId id="4760" r:id="rId178"/>
    <p:sldId id="4761" r:id="rId179"/>
    <p:sldId id="4912" r:id="rId180"/>
    <p:sldId id="527" r:id="rId181"/>
    <p:sldId id="4905" r:id="rId182"/>
    <p:sldId id="412" r:id="rId183"/>
    <p:sldId id="4762" r:id="rId184"/>
    <p:sldId id="4763" r:id="rId185"/>
    <p:sldId id="4764" r:id="rId186"/>
    <p:sldId id="4765" r:id="rId187"/>
    <p:sldId id="4766" r:id="rId188"/>
    <p:sldId id="4767" r:id="rId189"/>
    <p:sldId id="4768" r:id="rId190"/>
    <p:sldId id="4769" r:id="rId191"/>
    <p:sldId id="4770" r:id="rId192"/>
    <p:sldId id="4771" r:id="rId193"/>
    <p:sldId id="4772" r:id="rId194"/>
    <p:sldId id="4773" r:id="rId195"/>
    <p:sldId id="4774" r:id="rId196"/>
    <p:sldId id="4775" r:id="rId197"/>
    <p:sldId id="4776" r:id="rId198"/>
    <p:sldId id="4777" r:id="rId199"/>
    <p:sldId id="5457" r:id="rId200"/>
    <p:sldId id="5458" r:id="rId201"/>
    <p:sldId id="5459" r:id="rId202"/>
    <p:sldId id="5460" r:id="rId203"/>
    <p:sldId id="5461" r:id="rId204"/>
    <p:sldId id="5462" r:id="rId205"/>
    <p:sldId id="5463" r:id="rId206"/>
    <p:sldId id="5464" r:id="rId207"/>
    <p:sldId id="5456" r:id="rId208"/>
    <p:sldId id="4913" r:id="rId209"/>
    <p:sldId id="4786" r:id="rId210"/>
    <p:sldId id="4906" r:id="rId211"/>
    <p:sldId id="4787" r:id="rId212"/>
    <p:sldId id="4788" r:id="rId213"/>
    <p:sldId id="4789" r:id="rId214"/>
    <p:sldId id="4886" r:id="rId215"/>
    <p:sldId id="4790" r:id="rId216"/>
    <p:sldId id="4887" r:id="rId217"/>
    <p:sldId id="4791" r:id="rId218"/>
    <p:sldId id="4888" r:id="rId219"/>
    <p:sldId id="4889" r:id="rId220"/>
    <p:sldId id="4890" r:id="rId221"/>
    <p:sldId id="4792" r:id="rId222"/>
    <p:sldId id="4793" r:id="rId223"/>
    <p:sldId id="4794" r:id="rId224"/>
    <p:sldId id="4891" r:id="rId225"/>
    <p:sldId id="4795" r:id="rId226"/>
    <p:sldId id="4796" r:id="rId227"/>
    <p:sldId id="4797" r:id="rId228"/>
    <p:sldId id="4798" r:id="rId229"/>
    <p:sldId id="4914" r:id="rId230"/>
    <p:sldId id="4799" r:id="rId231"/>
    <p:sldId id="4800" r:id="rId232"/>
    <p:sldId id="4801" r:id="rId233"/>
    <p:sldId id="4802" r:id="rId234"/>
    <p:sldId id="4803" r:id="rId235"/>
    <p:sldId id="4804" r:id="rId236"/>
    <p:sldId id="4805" r:id="rId237"/>
    <p:sldId id="4806" r:id="rId238"/>
    <p:sldId id="4175" r:id="rId239"/>
    <p:sldId id="4807" r:id="rId240"/>
    <p:sldId id="500" r:id="rId241"/>
    <p:sldId id="4808" r:id="rId242"/>
    <p:sldId id="4809" r:id="rId243"/>
    <p:sldId id="4810" r:id="rId244"/>
    <p:sldId id="4811" r:id="rId245"/>
    <p:sldId id="4915" r:id="rId246"/>
    <p:sldId id="4812" r:id="rId247"/>
    <p:sldId id="4813" r:id="rId248"/>
    <p:sldId id="4814" r:id="rId249"/>
    <p:sldId id="4815" r:id="rId250"/>
    <p:sldId id="4816" r:id="rId251"/>
    <p:sldId id="4817" r:id="rId252"/>
    <p:sldId id="4818" r:id="rId253"/>
    <p:sldId id="4819" r:id="rId254"/>
    <p:sldId id="4820" r:id="rId255"/>
    <p:sldId id="4821" r:id="rId256"/>
    <p:sldId id="4822" r:id="rId257"/>
    <p:sldId id="4823" r:id="rId258"/>
    <p:sldId id="4824" r:id="rId259"/>
    <p:sldId id="4825" r:id="rId260"/>
    <p:sldId id="4826" r:id="rId261"/>
    <p:sldId id="4827" r:id="rId262"/>
    <p:sldId id="4828" r:id="rId263"/>
    <p:sldId id="4829" r:id="rId264"/>
    <p:sldId id="5447" r:id="rId265"/>
    <p:sldId id="440" r:id="rId266"/>
    <p:sldId id="476" r:id="rId267"/>
    <p:sldId id="439" r:id="rId268"/>
    <p:sldId id="479" r:id="rId269"/>
    <p:sldId id="4831" r:id="rId270"/>
    <p:sldId id="738" r:id="rId271"/>
    <p:sldId id="740" r:id="rId272"/>
    <p:sldId id="742" r:id="rId273"/>
    <p:sldId id="4832" r:id="rId274"/>
    <p:sldId id="4833" r:id="rId275"/>
    <p:sldId id="675" r:id="rId276"/>
    <p:sldId id="4916" r:id="rId277"/>
    <p:sldId id="4834" r:id="rId278"/>
    <p:sldId id="5433" r:id="rId279"/>
    <p:sldId id="596" r:id="rId280"/>
    <p:sldId id="5448" r:id="rId281"/>
    <p:sldId id="4837" r:id="rId282"/>
    <p:sldId id="4917" r:id="rId283"/>
    <p:sldId id="4838" r:id="rId284"/>
    <p:sldId id="4839" r:id="rId285"/>
    <p:sldId id="4908" r:id="rId286"/>
    <p:sldId id="4840" r:id="rId287"/>
    <p:sldId id="4841" r:id="rId288"/>
    <p:sldId id="4842" r:id="rId289"/>
    <p:sldId id="4918" r:id="rId290"/>
    <p:sldId id="4843" r:id="rId291"/>
    <p:sldId id="607" r:id="rId292"/>
    <p:sldId id="4892" r:id="rId293"/>
    <p:sldId id="4893" r:id="rId294"/>
    <p:sldId id="4894" r:id="rId295"/>
    <p:sldId id="4844" r:id="rId296"/>
    <p:sldId id="4845" r:id="rId297"/>
    <p:sldId id="4846" r:id="rId298"/>
    <p:sldId id="5438" r:id="rId299"/>
    <p:sldId id="5465" r:id="rId300"/>
    <p:sldId id="4847" r:id="rId301"/>
    <p:sldId id="5439" r:id="rId302"/>
    <p:sldId id="5440" r:id="rId303"/>
    <p:sldId id="5441" r:id="rId304"/>
    <p:sldId id="4848" r:id="rId305"/>
    <p:sldId id="4849" r:id="rId306"/>
    <p:sldId id="4850" r:id="rId307"/>
    <p:sldId id="4851" r:id="rId308"/>
    <p:sldId id="4852" r:id="rId309"/>
    <p:sldId id="4853" r:id="rId310"/>
    <p:sldId id="4909" r:id="rId311"/>
    <p:sldId id="405" r:id="rId312"/>
    <p:sldId id="4855" r:id="rId313"/>
    <p:sldId id="4856" r:id="rId314"/>
    <p:sldId id="4895" r:id="rId315"/>
    <p:sldId id="4857" r:id="rId316"/>
    <p:sldId id="795" r:id="rId317"/>
    <p:sldId id="4858" r:id="rId318"/>
    <p:sldId id="4859" r:id="rId319"/>
    <p:sldId id="4896" r:id="rId320"/>
    <p:sldId id="4860" r:id="rId321"/>
    <p:sldId id="4861" r:id="rId322"/>
    <p:sldId id="4862" r:id="rId323"/>
    <p:sldId id="4863" r:id="rId324"/>
    <p:sldId id="4864" r:id="rId325"/>
    <p:sldId id="673" r:id="rId326"/>
    <p:sldId id="705" r:id="rId327"/>
    <p:sldId id="741" r:id="rId328"/>
    <p:sldId id="726" r:id="rId329"/>
    <p:sldId id="637" r:id="rId330"/>
    <p:sldId id="676" r:id="rId331"/>
    <p:sldId id="4865" r:id="rId332"/>
    <p:sldId id="4867" r:id="rId333"/>
    <p:sldId id="4897" r:id="rId334"/>
    <p:sldId id="4898" r:id="rId335"/>
    <p:sldId id="799" r:id="rId336"/>
    <p:sldId id="800" r:id="rId337"/>
    <p:sldId id="801" r:id="rId338"/>
    <p:sldId id="450" r:id="rId339"/>
    <p:sldId id="4907" r:id="rId340"/>
    <p:sldId id="448" r:id="rId341"/>
    <p:sldId id="449" r:id="rId342"/>
    <p:sldId id="811" r:id="rId343"/>
    <p:sldId id="4868" r:id="rId344"/>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Overview" id="{2A27770F-3696-BB47-971A-6AEF4208CDAF}">
          <p14:sldIdLst>
            <p14:sldId id="4029"/>
            <p14:sldId id="4030"/>
            <p14:sldId id="4031"/>
            <p14:sldId id="4032"/>
            <p14:sldId id="708"/>
            <p14:sldId id="4033"/>
            <p14:sldId id="4034"/>
            <p14:sldId id="5450"/>
            <p14:sldId id="5451"/>
            <p14:sldId id="5445"/>
            <p14:sldId id="4038"/>
            <p14:sldId id="5442"/>
            <p14:sldId id="4107"/>
            <p14:sldId id="4686"/>
            <p14:sldId id="4687"/>
            <p14:sldId id="5444"/>
            <p14:sldId id="5449"/>
            <p14:sldId id="4690"/>
            <p14:sldId id="4691"/>
            <p14:sldId id="814"/>
          </p14:sldIdLst>
        </p14:section>
        <p14:section name="Introduction" id="{5DB82C99-DB56-9847-A59A-074172C0FC5D}">
          <p14:sldIdLst>
            <p14:sldId id="749"/>
            <p14:sldId id="750"/>
            <p14:sldId id="4869"/>
            <p14:sldId id="752"/>
            <p14:sldId id="4870"/>
            <p14:sldId id="4871"/>
            <p14:sldId id="4692"/>
            <p14:sldId id="4872"/>
            <p14:sldId id="4693"/>
            <p14:sldId id="472"/>
            <p14:sldId id="771"/>
            <p14:sldId id="4873"/>
            <p14:sldId id="4874"/>
            <p14:sldId id="4875"/>
            <p14:sldId id="775"/>
            <p14:sldId id="776"/>
            <p14:sldId id="777"/>
          </p14:sldIdLst>
        </p14:section>
        <p14:section name="Sermon" id="{0F6FCC73-7508-F046-9D23-215A58E1CD30}">
          <p14:sldIdLst>
            <p14:sldId id="4899"/>
            <p14:sldId id="4705"/>
            <p14:sldId id="4706"/>
            <p14:sldId id="4707"/>
            <p14:sldId id="4708"/>
            <p14:sldId id="4709"/>
            <p14:sldId id="4710"/>
            <p14:sldId id="4711"/>
            <p14:sldId id="4712"/>
            <p14:sldId id="4713"/>
            <p14:sldId id="4714"/>
            <p14:sldId id="451"/>
            <p14:sldId id="4080"/>
            <p14:sldId id="4715"/>
            <p14:sldId id="4716"/>
            <p14:sldId id="4717"/>
            <p14:sldId id="4718"/>
            <p14:sldId id="4719"/>
            <p14:sldId id="5446"/>
            <p14:sldId id="4720"/>
            <p14:sldId id="4721"/>
            <p14:sldId id="4127"/>
            <p14:sldId id="4722"/>
            <p14:sldId id="4723"/>
            <p14:sldId id="1110"/>
            <p14:sldId id="4725"/>
            <p14:sldId id="4726"/>
            <p14:sldId id="660"/>
          </p14:sldIdLst>
        </p14:section>
        <p14:section name="Chapters" id="{0A17A91C-E5B9-F348-B590-EE6EA3DCB1B6}">
          <p14:sldIdLst>
            <p14:sldId id="4727"/>
            <p14:sldId id="713"/>
            <p14:sldId id="4728"/>
            <p14:sldId id="494"/>
            <p14:sldId id="4876"/>
            <p14:sldId id="495"/>
            <p14:sldId id="2429"/>
            <p14:sldId id="4731"/>
            <p14:sldId id="4732"/>
            <p14:sldId id="4733"/>
            <p14:sldId id="1453"/>
            <p14:sldId id="4734"/>
            <p14:sldId id="4736"/>
            <p14:sldId id="4735"/>
            <p14:sldId id="4737"/>
            <p14:sldId id="4738"/>
            <p14:sldId id="5434"/>
            <p14:sldId id="4739"/>
            <p14:sldId id="4910"/>
            <p14:sldId id="5452"/>
            <p14:sldId id="5453"/>
            <p14:sldId id="5454"/>
            <p14:sldId id="5455"/>
            <p14:sldId id="4740"/>
            <p14:sldId id="4877"/>
            <p14:sldId id="4878"/>
            <p14:sldId id="4879"/>
            <p14:sldId id="4741"/>
            <p14:sldId id="300"/>
            <p14:sldId id="4742"/>
            <p14:sldId id="4743"/>
            <p14:sldId id="5437"/>
            <p14:sldId id="5435"/>
            <p14:sldId id="5436"/>
            <p14:sldId id="4744"/>
            <p14:sldId id="4880"/>
            <p14:sldId id="4745"/>
            <p14:sldId id="4881"/>
            <p14:sldId id="4746"/>
            <p14:sldId id="4747"/>
            <p14:sldId id="4748"/>
            <p14:sldId id="4749"/>
            <p14:sldId id="4750"/>
            <p14:sldId id="4751"/>
            <p14:sldId id="711"/>
            <p14:sldId id="4752"/>
            <p14:sldId id="739"/>
            <p14:sldId id="684"/>
            <p14:sldId id="4911"/>
            <p14:sldId id="4753"/>
            <p14:sldId id="4754"/>
            <p14:sldId id="4882"/>
            <p14:sldId id="4759"/>
            <p14:sldId id="4883"/>
            <p14:sldId id="4884"/>
            <p14:sldId id="4755"/>
            <p14:sldId id="4756"/>
            <p14:sldId id="519"/>
            <p14:sldId id="4758"/>
            <p14:sldId id="4885"/>
            <p14:sldId id="4760"/>
            <p14:sldId id="4761"/>
            <p14:sldId id="4912"/>
            <p14:sldId id="527"/>
            <p14:sldId id="4905"/>
            <p14:sldId id="412"/>
            <p14:sldId id="4762"/>
            <p14:sldId id="4763"/>
            <p14:sldId id="4764"/>
            <p14:sldId id="4765"/>
            <p14:sldId id="4766"/>
            <p14:sldId id="4767"/>
            <p14:sldId id="4768"/>
            <p14:sldId id="4769"/>
            <p14:sldId id="4770"/>
            <p14:sldId id="4771"/>
            <p14:sldId id="4772"/>
            <p14:sldId id="4773"/>
            <p14:sldId id="4774"/>
            <p14:sldId id="4775"/>
            <p14:sldId id="4776"/>
            <p14:sldId id="4777"/>
            <p14:sldId id="5457"/>
            <p14:sldId id="5458"/>
            <p14:sldId id="5459"/>
            <p14:sldId id="5460"/>
            <p14:sldId id="5461"/>
            <p14:sldId id="5462"/>
            <p14:sldId id="5463"/>
            <p14:sldId id="5464"/>
            <p14:sldId id="5456"/>
            <p14:sldId id="4913"/>
            <p14:sldId id="4786"/>
            <p14:sldId id="4906"/>
            <p14:sldId id="4787"/>
            <p14:sldId id="4788"/>
            <p14:sldId id="4789"/>
            <p14:sldId id="4886"/>
            <p14:sldId id="4790"/>
            <p14:sldId id="4887"/>
            <p14:sldId id="4791"/>
            <p14:sldId id="4888"/>
            <p14:sldId id="4889"/>
            <p14:sldId id="4890"/>
            <p14:sldId id="4792"/>
            <p14:sldId id="4793"/>
            <p14:sldId id="4794"/>
            <p14:sldId id="4891"/>
            <p14:sldId id="4795"/>
            <p14:sldId id="4796"/>
            <p14:sldId id="4797"/>
            <p14:sldId id="4798"/>
            <p14:sldId id="4914"/>
            <p14:sldId id="4799"/>
            <p14:sldId id="4800"/>
            <p14:sldId id="4801"/>
            <p14:sldId id="4802"/>
            <p14:sldId id="4803"/>
            <p14:sldId id="4804"/>
            <p14:sldId id="4805"/>
            <p14:sldId id="4806"/>
            <p14:sldId id="4175"/>
            <p14:sldId id="4807"/>
            <p14:sldId id="500"/>
            <p14:sldId id="4808"/>
            <p14:sldId id="4809"/>
            <p14:sldId id="4810"/>
            <p14:sldId id="4811"/>
            <p14:sldId id="4915"/>
            <p14:sldId id="4812"/>
            <p14:sldId id="4813"/>
            <p14:sldId id="4814"/>
            <p14:sldId id="4815"/>
            <p14:sldId id="4816"/>
            <p14:sldId id="4817"/>
            <p14:sldId id="4818"/>
            <p14:sldId id="4819"/>
            <p14:sldId id="4820"/>
            <p14:sldId id="4821"/>
            <p14:sldId id="4822"/>
            <p14:sldId id="4823"/>
            <p14:sldId id="4824"/>
            <p14:sldId id="4825"/>
            <p14:sldId id="4826"/>
            <p14:sldId id="4827"/>
            <p14:sldId id="4828"/>
            <p14:sldId id="4829"/>
            <p14:sldId id="5447"/>
            <p14:sldId id="440"/>
            <p14:sldId id="476"/>
            <p14:sldId id="439"/>
            <p14:sldId id="479"/>
            <p14:sldId id="4831"/>
            <p14:sldId id="738"/>
            <p14:sldId id="740"/>
            <p14:sldId id="742"/>
            <p14:sldId id="4832"/>
            <p14:sldId id="4833"/>
            <p14:sldId id="675"/>
            <p14:sldId id="4916"/>
            <p14:sldId id="4834"/>
            <p14:sldId id="5433"/>
            <p14:sldId id="596"/>
            <p14:sldId id="5448"/>
            <p14:sldId id="4837"/>
            <p14:sldId id="4917"/>
            <p14:sldId id="4838"/>
            <p14:sldId id="4839"/>
            <p14:sldId id="4908"/>
            <p14:sldId id="4840"/>
            <p14:sldId id="4841"/>
            <p14:sldId id="4842"/>
            <p14:sldId id="4918"/>
            <p14:sldId id="4843"/>
            <p14:sldId id="607"/>
            <p14:sldId id="4892"/>
            <p14:sldId id="4893"/>
            <p14:sldId id="4894"/>
            <p14:sldId id="4844"/>
            <p14:sldId id="4845"/>
            <p14:sldId id="4846"/>
            <p14:sldId id="5438"/>
            <p14:sldId id="5465"/>
            <p14:sldId id="4847"/>
            <p14:sldId id="5439"/>
            <p14:sldId id="5440"/>
            <p14:sldId id="5441"/>
            <p14:sldId id="4848"/>
            <p14:sldId id="4849"/>
            <p14:sldId id="4850"/>
            <p14:sldId id="4851"/>
            <p14:sldId id="4852"/>
            <p14:sldId id="4853"/>
            <p14:sldId id="4909"/>
            <p14:sldId id="405"/>
            <p14:sldId id="4855"/>
            <p14:sldId id="4856"/>
            <p14:sldId id="4895"/>
            <p14:sldId id="4857"/>
            <p14:sldId id="795"/>
            <p14:sldId id="4858"/>
            <p14:sldId id="4859"/>
            <p14:sldId id="4896"/>
            <p14:sldId id="4860"/>
            <p14:sldId id="4861"/>
            <p14:sldId id="4862"/>
          </p14:sldIdLst>
        </p14:section>
        <p14:section name="Conclusion" id="{53D64F75-536E-ED4F-95D8-FC9C980CC5CE}">
          <p14:sldIdLst>
            <p14:sldId id="4863"/>
            <p14:sldId id="4864"/>
            <p14:sldId id="673"/>
            <p14:sldId id="705"/>
            <p14:sldId id="741"/>
            <p14:sldId id="726"/>
            <p14:sldId id="637"/>
            <p14:sldId id="676"/>
            <p14:sldId id="4865"/>
            <p14:sldId id="4867"/>
          </p14:sldIdLst>
        </p14:section>
        <p14:section name="Supplements" id="{FE56469D-40F2-C94F-8AE4-426040EFE3C7}">
          <p14:sldIdLst>
            <p14:sldId id="4897"/>
            <p14:sldId id="4898"/>
            <p14:sldId id="799"/>
            <p14:sldId id="800"/>
            <p14:sldId id="801"/>
            <p14:sldId id="450"/>
            <p14:sldId id="4907"/>
            <p14:sldId id="448"/>
            <p14:sldId id="449"/>
            <p14:sldId id="811"/>
            <p14:sldId id="4868"/>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2E2E2E"/>
    <a:srgbClr val="FFFFFF"/>
    <a:srgbClr val="F9D21D"/>
    <a:srgbClr val="D5D5D8"/>
    <a:srgbClr val="FDC705"/>
    <a:srgbClr val="D01A26"/>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23186" autoAdjust="0"/>
    <p:restoredTop sz="94249" autoAdjust="0"/>
  </p:normalViewPr>
  <p:slideViewPr>
    <p:cSldViewPr snapToGrid="0" snapToObjects="1">
      <p:cViewPr varScale="1">
        <p:scale>
          <a:sx n="157" d="100"/>
          <a:sy n="157" d="100"/>
        </p:scale>
        <p:origin x="664" y="168"/>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varScale="1">
      <p:scale>
        <a:sx n="1" d="1"/>
        <a:sy n="1" d="1"/>
      </p:scale>
      <p:origin x="0" y="59408"/>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65.xml"/><Relationship Id="rId299" Type="http://schemas.openxmlformats.org/officeDocument/2006/relationships/slide" Target="slides/slide247.xml"/><Relationship Id="rId21" Type="http://schemas.openxmlformats.org/officeDocument/2006/relationships/slideMaster" Target="slideMasters/slideMaster21.xml"/><Relationship Id="rId63" Type="http://schemas.openxmlformats.org/officeDocument/2006/relationships/slide" Target="slides/slide11.xml"/><Relationship Id="rId159" Type="http://schemas.openxmlformats.org/officeDocument/2006/relationships/slide" Target="slides/slide107.xml"/><Relationship Id="rId324" Type="http://schemas.openxmlformats.org/officeDocument/2006/relationships/slide" Target="slides/slide272.xml"/><Relationship Id="rId170" Type="http://schemas.openxmlformats.org/officeDocument/2006/relationships/slide" Target="slides/slide118.xml"/><Relationship Id="rId226" Type="http://schemas.openxmlformats.org/officeDocument/2006/relationships/slide" Target="slides/slide174.xml"/><Relationship Id="rId268" Type="http://schemas.openxmlformats.org/officeDocument/2006/relationships/slide" Target="slides/slide216.xml"/><Relationship Id="rId32" Type="http://schemas.openxmlformats.org/officeDocument/2006/relationships/slideMaster" Target="slideMasters/slideMaster32.xml"/><Relationship Id="rId74" Type="http://schemas.openxmlformats.org/officeDocument/2006/relationships/slide" Target="slides/slide22.xml"/><Relationship Id="rId128" Type="http://schemas.openxmlformats.org/officeDocument/2006/relationships/slide" Target="slides/slide76.xml"/><Relationship Id="rId335" Type="http://schemas.openxmlformats.org/officeDocument/2006/relationships/slide" Target="slides/slide283.xml"/><Relationship Id="rId5" Type="http://schemas.openxmlformats.org/officeDocument/2006/relationships/slideMaster" Target="slideMasters/slideMaster5.xml"/><Relationship Id="rId181" Type="http://schemas.openxmlformats.org/officeDocument/2006/relationships/slide" Target="slides/slide129.xml"/><Relationship Id="rId237" Type="http://schemas.openxmlformats.org/officeDocument/2006/relationships/slide" Target="slides/slide185.xml"/><Relationship Id="rId279" Type="http://schemas.openxmlformats.org/officeDocument/2006/relationships/slide" Target="slides/slide227.xml"/><Relationship Id="rId43" Type="http://schemas.openxmlformats.org/officeDocument/2006/relationships/slideMaster" Target="slideMasters/slideMaster43.xml"/><Relationship Id="rId139" Type="http://schemas.openxmlformats.org/officeDocument/2006/relationships/slide" Target="slides/slide87.xml"/><Relationship Id="rId290" Type="http://schemas.openxmlformats.org/officeDocument/2006/relationships/slide" Target="slides/slide238.xml"/><Relationship Id="rId304" Type="http://schemas.openxmlformats.org/officeDocument/2006/relationships/slide" Target="slides/slide252.xml"/><Relationship Id="rId346" Type="http://schemas.openxmlformats.org/officeDocument/2006/relationships/presProps" Target="presProps.xml"/><Relationship Id="rId85" Type="http://schemas.openxmlformats.org/officeDocument/2006/relationships/slide" Target="slides/slide33.xml"/><Relationship Id="rId150" Type="http://schemas.openxmlformats.org/officeDocument/2006/relationships/slide" Target="slides/slide98.xml"/><Relationship Id="rId192" Type="http://schemas.openxmlformats.org/officeDocument/2006/relationships/slide" Target="slides/slide140.xml"/><Relationship Id="rId206" Type="http://schemas.openxmlformats.org/officeDocument/2006/relationships/slide" Target="slides/slide154.xml"/><Relationship Id="rId248" Type="http://schemas.openxmlformats.org/officeDocument/2006/relationships/slide" Target="slides/slide196.xml"/><Relationship Id="rId12" Type="http://schemas.openxmlformats.org/officeDocument/2006/relationships/slideMaster" Target="slideMasters/slideMaster12.xml"/><Relationship Id="rId108" Type="http://schemas.openxmlformats.org/officeDocument/2006/relationships/slide" Target="slides/slide56.xml"/><Relationship Id="rId315" Type="http://schemas.openxmlformats.org/officeDocument/2006/relationships/slide" Target="slides/slide263.xml"/><Relationship Id="rId54" Type="http://schemas.openxmlformats.org/officeDocument/2006/relationships/slide" Target="slides/slide2.xml"/><Relationship Id="rId96" Type="http://schemas.openxmlformats.org/officeDocument/2006/relationships/slide" Target="slides/slide44.xml"/><Relationship Id="rId161" Type="http://schemas.openxmlformats.org/officeDocument/2006/relationships/slide" Target="slides/slide109.xml"/><Relationship Id="rId217" Type="http://schemas.openxmlformats.org/officeDocument/2006/relationships/slide" Target="slides/slide165.xml"/><Relationship Id="rId259" Type="http://schemas.openxmlformats.org/officeDocument/2006/relationships/slide" Target="slides/slide207.xml"/><Relationship Id="rId23" Type="http://schemas.openxmlformats.org/officeDocument/2006/relationships/slideMaster" Target="slideMasters/slideMaster23.xml"/><Relationship Id="rId119" Type="http://schemas.openxmlformats.org/officeDocument/2006/relationships/slide" Target="slides/slide67.xml"/><Relationship Id="rId270" Type="http://schemas.openxmlformats.org/officeDocument/2006/relationships/slide" Target="slides/slide218.xml"/><Relationship Id="rId326" Type="http://schemas.openxmlformats.org/officeDocument/2006/relationships/slide" Target="slides/slide274.xml"/><Relationship Id="rId65" Type="http://schemas.openxmlformats.org/officeDocument/2006/relationships/slide" Target="slides/slide13.xml"/><Relationship Id="rId130" Type="http://schemas.openxmlformats.org/officeDocument/2006/relationships/slide" Target="slides/slide78.xml"/><Relationship Id="rId172" Type="http://schemas.openxmlformats.org/officeDocument/2006/relationships/slide" Target="slides/slide120.xml"/><Relationship Id="rId228" Type="http://schemas.openxmlformats.org/officeDocument/2006/relationships/slide" Target="slides/slide176.xml"/><Relationship Id="rId281" Type="http://schemas.openxmlformats.org/officeDocument/2006/relationships/slide" Target="slides/slide229.xml"/><Relationship Id="rId337" Type="http://schemas.openxmlformats.org/officeDocument/2006/relationships/slide" Target="slides/slide285.xml"/><Relationship Id="rId34" Type="http://schemas.openxmlformats.org/officeDocument/2006/relationships/slideMaster" Target="slideMasters/slideMaster34.xml"/><Relationship Id="rId76" Type="http://schemas.openxmlformats.org/officeDocument/2006/relationships/slide" Target="slides/slide24.xml"/><Relationship Id="rId141" Type="http://schemas.openxmlformats.org/officeDocument/2006/relationships/slide" Target="slides/slide89.xml"/><Relationship Id="rId7" Type="http://schemas.openxmlformats.org/officeDocument/2006/relationships/slideMaster" Target="slideMasters/slideMaster7.xml"/><Relationship Id="rId183" Type="http://schemas.openxmlformats.org/officeDocument/2006/relationships/slide" Target="slides/slide131.xml"/><Relationship Id="rId239" Type="http://schemas.openxmlformats.org/officeDocument/2006/relationships/slide" Target="slides/slide187.xml"/><Relationship Id="rId250" Type="http://schemas.openxmlformats.org/officeDocument/2006/relationships/slide" Target="slides/slide198.xml"/><Relationship Id="rId292" Type="http://schemas.openxmlformats.org/officeDocument/2006/relationships/slide" Target="slides/slide240.xml"/><Relationship Id="rId306" Type="http://schemas.openxmlformats.org/officeDocument/2006/relationships/slide" Target="slides/slide254.xml"/><Relationship Id="rId45" Type="http://schemas.openxmlformats.org/officeDocument/2006/relationships/slideMaster" Target="slideMasters/slideMaster45.xml"/><Relationship Id="rId87" Type="http://schemas.openxmlformats.org/officeDocument/2006/relationships/slide" Target="slides/slide35.xml"/><Relationship Id="rId110" Type="http://schemas.openxmlformats.org/officeDocument/2006/relationships/slide" Target="slides/slide58.xml"/><Relationship Id="rId348" Type="http://schemas.openxmlformats.org/officeDocument/2006/relationships/theme" Target="theme/theme1.xml"/><Relationship Id="rId152" Type="http://schemas.openxmlformats.org/officeDocument/2006/relationships/slide" Target="slides/slide100.xml"/><Relationship Id="rId194" Type="http://schemas.openxmlformats.org/officeDocument/2006/relationships/slide" Target="slides/slide142.xml"/><Relationship Id="rId208" Type="http://schemas.openxmlformats.org/officeDocument/2006/relationships/slide" Target="slides/slide156.xml"/><Relationship Id="rId261" Type="http://schemas.openxmlformats.org/officeDocument/2006/relationships/slide" Target="slides/slide209.xml"/><Relationship Id="rId14" Type="http://schemas.openxmlformats.org/officeDocument/2006/relationships/slideMaster" Target="slideMasters/slideMaster14.xml"/><Relationship Id="rId56" Type="http://schemas.openxmlformats.org/officeDocument/2006/relationships/slide" Target="slides/slide4.xml"/><Relationship Id="rId317" Type="http://schemas.openxmlformats.org/officeDocument/2006/relationships/slide" Target="slides/slide265.xml"/><Relationship Id="rId8" Type="http://schemas.openxmlformats.org/officeDocument/2006/relationships/slideMaster" Target="slideMasters/slideMaster8.xml"/><Relationship Id="rId98" Type="http://schemas.openxmlformats.org/officeDocument/2006/relationships/slide" Target="slides/slide46.xml"/><Relationship Id="rId121" Type="http://schemas.openxmlformats.org/officeDocument/2006/relationships/slide" Target="slides/slide69.xml"/><Relationship Id="rId142" Type="http://schemas.openxmlformats.org/officeDocument/2006/relationships/slide" Target="slides/slide90.xml"/><Relationship Id="rId163" Type="http://schemas.openxmlformats.org/officeDocument/2006/relationships/slide" Target="slides/slide111.xml"/><Relationship Id="rId184" Type="http://schemas.openxmlformats.org/officeDocument/2006/relationships/slide" Target="slides/slide132.xml"/><Relationship Id="rId219" Type="http://schemas.openxmlformats.org/officeDocument/2006/relationships/slide" Target="slides/slide167.xml"/><Relationship Id="rId230" Type="http://schemas.openxmlformats.org/officeDocument/2006/relationships/slide" Target="slides/slide178.xml"/><Relationship Id="rId251" Type="http://schemas.openxmlformats.org/officeDocument/2006/relationships/slide" Target="slides/slide199.xml"/><Relationship Id="rId25" Type="http://schemas.openxmlformats.org/officeDocument/2006/relationships/slideMaster" Target="slideMasters/slideMaster25.xml"/><Relationship Id="rId46" Type="http://schemas.openxmlformats.org/officeDocument/2006/relationships/slideMaster" Target="slideMasters/slideMaster46.xml"/><Relationship Id="rId67" Type="http://schemas.openxmlformats.org/officeDocument/2006/relationships/slide" Target="slides/slide15.xml"/><Relationship Id="rId272" Type="http://schemas.openxmlformats.org/officeDocument/2006/relationships/slide" Target="slides/slide220.xml"/><Relationship Id="rId293" Type="http://schemas.openxmlformats.org/officeDocument/2006/relationships/slide" Target="slides/slide241.xml"/><Relationship Id="rId307" Type="http://schemas.openxmlformats.org/officeDocument/2006/relationships/slide" Target="slides/slide255.xml"/><Relationship Id="rId328" Type="http://schemas.openxmlformats.org/officeDocument/2006/relationships/slide" Target="slides/slide276.xml"/><Relationship Id="rId349" Type="http://schemas.openxmlformats.org/officeDocument/2006/relationships/tableStyles" Target="tableStyles.xml"/><Relationship Id="rId88" Type="http://schemas.openxmlformats.org/officeDocument/2006/relationships/slide" Target="slides/slide36.xml"/><Relationship Id="rId111" Type="http://schemas.openxmlformats.org/officeDocument/2006/relationships/slide" Target="slides/slide59.xml"/><Relationship Id="rId132" Type="http://schemas.openxmlformats.org/officeDocument/2006/relationships/slide" Target="slides/slide80.xml"/><Relationship Id="rId153" Type="http://schemas.openxmlformats.org/officeDocument/2006/relationships/slide" Target="slides/slide101.xml"/><Relationship Id="rId174" Type="http://schemas.openxmlformats.org/officeDocument/2006/relationships/slide" Target="slides/slide122.xml"/><Relationship Id="rId195" Type="http://schemas.openxmlformats.org/officeDocument/2006/relationships/slide" Target="slides/slide143.xml"/><Relationship Id="rId209" Type="http://schemas.openxmlformats.org/officeDocument/2006/relationships/slide" Target="slides/slide157.xml"/><Relationship Id="rId220" Type="http://schemas.openxmlformats.org/officeDocument/2006/relationships/slide" Target="slides/slide168.xml"/><Relationship Id="rId241" Type="http://schemas.openxmlformats.org/officeDocument/2006/relationships/slide" Target="slides/slide189.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 Target="slides/slide5.xml"/><Relationship Id="rId262" Type="http://schemas.openxmlformats.org/officeDocument/2006/relationships/slide" Target="slides/slide210.xml"/><Relationship Id="rId283" Type="http://schemas.openxmlformats.org/officeDocument/2006/relationships/slide" Target="slides/slide231.xml"/><Relationship Id="rId318" Type="http://schemas.openxmlformats.org/officeDocument/2006/relationships/slide" Target="slides/slide266.xml"/><Relationship Id="rId339" Type="http://schemas.openxmlformats.org/officeDocument/2006/relationships/slide" Target="slides/slide287.xml"/><Relationship Id="rId78" Type="http://schemas.openxmlformats.org/officeDocument/2006/relationships/slide" Target="slides/slide26.xml"/><Relationship Id="rId99" Type="http://schemas.openxmlformats.org/officeDocument/2006/relationships/slide" Target="slides/slide47.xml"/><Relationship Id="rId101" Type="http://schemas.openxmlformats.org/officeDocument/2006/relationships/slide" Target="slides/slide49.xml"/><Relationship Id="rId122" Type="http://schemas.openxmlformats.org/officeDocument/2006/relationships/slide" Target="slides/slide70.xml"/><Relationship Id="rId143" Type="http://schemas.openxmlformats.org/officeDocument/2006/relationships/slide" Target="slides/slide91.xml"/><Relationship Id="rId164" Type="http://schemas.openxmlformats.org/officeDocument/2006/relationships/slide" Target="slides/slide112.xml"/><Relationship Id="rId185" Type="http://schemas.openxmlformats.org/officeDocument/2006/relationships/slide" Target="slides/slide133.xml"/><Relationship Id="rId9" Type="http://schemas.openxmlformats.org/officeDocument/2006/relationships/slideMaster" Target="slideMasters/slideMaster9.xml"/><Relationship Id="rId210" Type="http://schemas.openxmlformats.org/officeDocument/2006/relationships/slide" Target="slides/slide158.xml"/><Relationship Id="rId26" Type="http://schemas.openxmlformats.org/officeDocument/2006/relationships/slideMaster" Target="slideMasters/slideMaster26.xml"/><Relationship Id="rId231" Type="http://schemas.openxmlformats.org/officeDocument/2006/relationships/slide" Target="slides/slide179.xml"/><Relationship Id="rId252" Type="http://schemas.openxmlformats.org/officeDocument/2006/relationships/slide" Target="slides/slide200.xml"/><Relationship Id="rId273" Type="http://schemas.openxmlformats.org/officeDocument/2006/relationships/slide" Target="slides/slide221.xml"/><Relationship Id="rId294" Type="http://schemas.openxmlformats.org/officeDocument/2006/relationships/slide" Target="slides/slide242.xml"/><Relationship Id="rId308" Type="http://schemas.openxmlformats.org/officeDocument/2006/relationships/slide" Target="slides/slide256.xml"/><Relationship Id="rId329" Type="http://schemas.openxmlformats.org/officeDocument/2006/relationships/slide" Target="slides/slide277.xml"/><Relationship Id="rId47" Type="http://schemas.openxmlformats.org/officeDocument/2006/relationships/slideMaster" Target="slideMasters/slideMaster47.xml"/><Relationship Id="rId68" Type="http://schemas.openxmlformats.org/officeDocument/2006/relationships/slide" Target="slides/slide16.xml"/><Relationship Id="rId89" Type="http://schemas.openxmlformats.org/officeDocument/2006/relationships/slide" Target="slides/slide37.xml"/><Relationship Id="rId112" Type="http://schemas.openxmlformats.org/officeDocument/2006/relationships/slide" Target="slides/slide60.xml"/><Relationship Id="rId133" Type="http://schemas.openxmlformats.org/officeDocument/2006/relationships/slide" Target="slides/slide81.xml"/><Relationship Id="rId154" Type="http://schemas.openxmlformats.org/officeDocument/2006/relationships/slide" Target="slides/slide102.xml"/><Relationship Id="rId175" Type="http://schemas.openxmlformats.org/officeDocument/2006/relationships/slide" Target="slides/slide123.xml"/><Relationship Id="rId340" Type="http://schemas.openxmlformats.org/officeDocument/2006/relationships/slide" Target="slides/slide288.xml"/><Relationship Id="rId196" Type="http://schemas.openxmlformats.org/officeDocument/2006/relationships/slide" Target="slides/slide144.xml"/><Relationship Id="rId200" Type="http://schemas.openxmlformats.org/officeDocument/2006/relationships/slide" Target="slides/slide148.xml"/><Relationship Id="rId16" Type="http://schemas.openxmlformats.org/officeDocument/2006/relationships/slideMaster" Target="slideMasters/slideMaster16.xml"/><Relationship Id="rId221" Type="http://schemas.openxmlformats.org/officeDocument/2006/relationships/slide" Target="slides/slide169.xml"/><Relationship Id="rId242" Type="http://schemas.openxmlformats.org/officeDocument/2006/relationships/slide" Target="slides/slide190.xml"/><Relationship Id="rId263" Type="http://schemas.openxmlformats.org/officeDocument/2006/relationships/slide" Target="slides/slide211.xml"/><Relationship Id="rId284" Type="http://schemas.openxmlformats.org/officeDocument/2006/relationships/slide" Target="slides/slide232.xml"/><Relationship Id="rId319" Type="http://schemas.openxmlformats.org/officeDocument/2006/relationships/slide" Target="slides/slide267.xml"/><Relationship Id="rId37" Type="http://schemas.openxmlformats.org/officeDocument/2006/relationships/slideMaster" Target="slideMasters/slideMaster37.xml"/><Relationship Id="rId58" Type="http://schemas.openxmlformats.org/officeDocument/2006/relationships/slide" Target="slides/slide6.xml"/><Relationship Id="rId79" Type="http://schemas.openxmlformats.org/officeDocument/2006/relationships/slide" Target="slides/slide27.xml"/><Relationship Id="rId102" Type="http://schemas.openxmlformats.org/officeDocument/2006/relationships/slide" Target="slides/slide50.xml"/><Relationship Id="rId123" Type="http://schemas.openxmlformats.org/officeDocument/2006/relationships/slide" Target="slides/slide71.xml"/><Relationship Id="rId144" Type="http://schemas.openxmlformats.org/officeDocument/2006/relationships/slide" Target="slides/slide92.xml"/><Relationship Id="rId330" Type="http://schemas.openxmlformats.org/officeDocument/2006/relationships/slide" Target="slides/slide278.xml"/><Relationship Id="rId90" Type="http://schemas.openxmlformats.org/officeDocument/2006/relationships/slide" Target="slides/slide38.xml"/><Relationship Id="rId165" Type="http://schemas.openxmlformats.org/officeDocument/2006/relationships/slide" Target="slides/slide113.xml"/><Relationship Id="rId186" Type="http://schemas.openxmlformats.org/officeDocument/2006/relationships/slide" Target="slides/slide134.xml"/><Relationship Id="rId211" Type="http://schemas.openxmlformats.org/officeDocument/2006/relationships/slide" Target="slides/slide159.xml"/><Relationship Id="rId232" Type="http://schemas.openxmlformats.org/officeDocument/2006/relationships/slide" Target="slides/slide180.xml"/><Relationship Id="rId253" Type="http://schemas.openxmlformats.org/officeDocument/2006/relationships/slide" Target="slides/slide201.xml"/><Relationship Id="rId274" Type="http://schemas.openxmlformats.org/officeDocument/2006/relationships/slide" Target="slides/slide222.xml"/><Relationship Id="rId295" Type="http://schemas.openxmlformats.org/officeDocument/2006/relationships/slide" Target="slides/slide243.xml"/><Relationship Id="rId309" Type="http://schemas.openxmlformats.org/officeDocument/2006/relationships/slide" Target="slides/slide257.xml"/><Relationship Id="rId27" Type="http://schemas.openxmlformats.org/officeDocument/2006/relationships/slideMaster" Target="slideMasters/slideMaster27.xml"/><Relationship Id="rId48" Type="http://schemas.openxmlformats.org/officeDocument/2006/relationships/slideMaster" Target="slideMasters/slideMaster48.xml"/><Relationship Id="rId69" Type="http://schemas.openxmlformats.org/officeDocument/2006/relationships/slide" Target="slides/slide17.xml"/><Relationship Id="rId113" Type="http://schemas.openxmlformats.org/officeDocument/2006/relationships/slide" Target="slides/slide61.xml"/><Relationship Id="rId134" Type="http://schemas.openxmlformats.org/officeDocument/2006/relationships/slide" Target="slides/slide82.xml"/><Relationship Id="rId320" Type="http://schemas.openxmlformats.org/officeDocument/2006/relationships/slide" Target="slides/slide268.xml"/><Relationship Id="rId80" Type="http://schemas.openxmlformats.org/officeDocument/2006/relationships/slide" Target="slides/slide28.xml"/><Relationship Id="rId155" Type="http://schemas.openxmlformats.org/officeDocument/2006/relationships/slide" Target="slides/slide103.xml"/><Relationship Id="rId176" Type="http://schemas.openxmlformats.org/officeDocument/2006/relationships/slide" Target="slides/slide124.xml"/><Relationship Id="rId197" Type="http://schemas.openxmlformats.org/officeDocument/2006/relationships/slide" Target="slides/slide145.xml"/><Relationship Id="rId341" Type="http://schemas.openxmlformats.org/officeDocument/2006/relationships/slide" Target="slides/slide289.xml"/><Relationship Id="rId201" Type="http://schemas.openxmlformats.org/officeDocument/2006/relationships/slide" Target="slides/slide149.xml"/><Relationship Id="rId222" Type="http://schemas.openxmlformats.org/officeDocument/2006/relationships/slide" Target="slides/slide170.xml"/><Relationship Id="rId243" Type="http://schemas.openxmlformats.org/officeDocument/2006/relationships/slide" Target="slides/slide191.xml"/><Relationship Id="rId264" Type="http://schemas.openxmlformats.org/officeDocument/2006/relationships/slide" Target="slides/slide212.xml"/><Relationship Id="rId285" Type="http://schemas.openxmlformats.org/officeDocument/2006/relationships/slide" Target="slides/slide233.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 Target="slides/slide7.xml"/><Relationship Id="rId103" Type="http://schemas.openxmlformats.org/officeDocument/2006/relationships/slide" Target="slides/slide51.xml"/><Relationship Id="rId124" Type="http://schemas.openxmlformats.org/officeDocument/2006/relationships/slide" Target="slides/slide72.xml"/><Relationship Id="rId310" Type="http://schemas.openxmlformats.org/officeDocument/2006/relationships/slide" Target="slides/slide258.xml"/><Relationship Id="rId70" Type="http://schemas.openxmlformats.org/officeDocument/2006/relationships/slide" Target="slides/slide18.xml"/><Relationship Id="rId91" Type="http://schemas.openxmlformats.org/officeDocument/2006/relationships/slide" Target="slides/slide39.xml"/><Relationship Id="rId145" Type="http://schemas.openxmlformats.org/officeDocument/2006/relationships/slide" Target="slides/slide93.xml"/><Relationship Id="rId166" Type="http://schemas.openxmlformats.org/officeDocument/2006/relationships/slide" Target="slides/slide114.xml"/><Relationship Id="rId187" Type="http://schemas.openxmlformats.org/officeDocument/2006/relationships/slide" Target="slides/slide135.xml"/><Relationship Id="rId331" Type="http://schemas.openxmlformats.org/officeDocument/2006/relationships/slide" Target="slides/slide279.xml"/><Relationship Id="rId1" Type="http://schemas.openxmlformats.org/officeDocument/2006/relationships/slideMaster" Target="slideMasters/slideMaster1.xml"/><Relationship Id="rId212" Type="http://schemas.openxmlformats.org/officeDocument/2006/relationships/slide" Target="slides/slide160.xml"/><Relationship Id="rId233" Type="http://schemas.openxmlformats.org/officeDocument/2006/relationships/slide" Target="slides/slide181.xml"/><Relationship Id="rId254" Type="http://schemas.openxmlformats.org/officeDocument/2006/relationships/slide" Target="slides/slide202.xml"/><Relationship Id="rId28" Type="http://schemas.openxmlformats.org/officeDocument/2006/relationships/slideMaster" Target="slideMasters/slideMaster28.xml"/><Relationship Id="rId49" Type="http://schemas.openxmlformats.org/officeDocument/2006/relationships/slideMaster" Target="slideMasters/slideMaster49.xml"/><Relationship Id="rId114" Type="http://schemas.openxmlformats.org/officeDocument/2006/relationships/slide" Target="slides/slide62.xml"/><Relationship Id="rId275" Type="http://schemas.openxmlformats.org/officeDocument/2006/relationships/slide" Target="slides/slide223.xml"/><Relationship Id="rId296" Type="http://schemas.openxmlformats.org/officeDocument/2006/relationships/slide" Target="slides/slide244.xml"/><Relationship Id="rId300" Type="http://schemas.openxmlformats.org/officeDocument/2006/relationships/slide" Target="slides/slide248.xml"/><Relationship Id="rId60" Type="http://schemas.openxmlformats.org/officeDocument/2006/relationships/slide" Target="slides/slide8.xml"/><Relationship Id="rId81" Type="http://schemas.openxmlformats.org/officeDocument/2006/relationships/slide" Target="slides/slide29.xml"/><Relationship Id="rId135" Type="http://schemas.openxmlformats.org/officeDocument/2006/relationships/slide" Target="slides/slide83.xml"/><Relationship Id="rId156" Type="http://schemas.openxmlformats.org/officeDocument/2006/relationships/slide" Target="slides/slide104.xml"/><Relationship Id="rId177" Type="http://schemas.openxmlformats.org/officeDocument/2006/relationships/slide" Target="slides/slide125.xml"/><Relationship Id="rId198" Type="http://schemas.openxmlformats.org/officeDocument/2006/relationships/slide" Target="slides/slide146.xml"/><Relationship Id="rId321" Type="http://schemas.openxmlformats.org/officeDocument/2006/relationships/slide" Target="slides/slide269.xml"/><Relationship Id="rId342" Type="http://schemas.openxmlformats.org/officeDocument/2006/relationships/slide" Target="slides/slide290.xml"/><Relationship Id="rId202" Type="http://schemas.openxmlformats.org/officeDocument/2006/relationships/slide" Target="slides/slide150.xml"/><Relationship Id="rId223" Type="http://schemas.openxmlformats.org/officeDocument/2006/relationships/slide" Target="slides/slide171.xml"/><Relationship Id="rId244" Type="http://schemas.openxmlformats.org/officeDocument/2006/relationships/slide" Target="slides/slide192.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slide" Target="slides/slide213.xml"/><Relationship Id="rId286" Type="http://schemas.openxmlformats.org/officeDocument/2006/relationships/slide" Target="slides/slide234.xml"/><Relationship Id="rId50" Type="http://schemas.openxmlformats.org/officeDocument/2006/relationships/slideMaster" Target="slideMasters/slideMaster50.xml"/><Relationship Id="rId104" Type="http://schemas.openxmlformats.org/officeDocument/2006/relationships/slide" Target="slides/slide52.xml"/><Relationship Id="rId125" Type="http://schemas.openxmlformats.org/officeDocument/2006/relationships/slide" Target="slides/slide73.xml"/><Relationship Id="rId146" Type="http://schemas.openxmlformats.org/officeDocument/2006/relationships/slide" Target="slides/slide94.xml"/><Relationship Id="rId167" Type="http://schemas.openxmlformats.org/officeDocument/2006/relationships/slide" Target="slides/slide115.xml"/><Relationship Id="rId188" Type="http://schemas.openxmlformats.org/officeDocument/2006/relationships/slide" Target="slides/slide136.xml"/><Relationship Id="rId311" Type="http://schemas.openxmlformats.org/officeDocument/2006/relationships/slide" Target="slides/slide259.xml"/><Relationship Id="rId332" Type="http://schemas.openxmlformats.org/officeDocument/2006/relationships/slide" Target="slides/slide280.xml"/><Relationship Id="rId71" Type="http://schemas.openxmlformats.org/officeDocument/2006/relationships/slide" Target="slides/slide19.xml"/><Relationship Id="rId92" Type="http://schemas.openxmlformats.org/officeDocument/2006/relationships/slide" Target="slides/slide40.xml"/><Relationship Id="rId213" Type="http://schemas.openxmlformats.org/officeDocument/2006/relationships/slide" Target="slides/slide161.xml"/><Relationship Id="rId234" Type="http://schemas.openxmlformats.org/officeDocument/2006/relationships/slide" Target="slides/slide182.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203.xml"/><Relationship Id="rId276" Type="http://schemas.openxmlformats.org/officeDocument/2006/relationships/slide" Target="slides/slide224.xml"/><Relationship Id="rId297" Type="http://schemas.openxmlformats.org/officeDocument/2006/relationships/slide" Target="slides/slide245.xml"/><Relationship Id="rId40" Type="http://schemas.openxmlformats.org/officeDocument/2006/relationships/slideMaster" Target="slideMasters/slideMaster40.xml"/><Relationship Id="rId115" Type="http://schemas.openxmlformats.org/officeDocument/2006/relationships/slide" Target="slides/slide63.xml"/><Relationship Id="rId136" Type="http://schemas.openxmlformats.org/officeDocument/2006/relationships/slide" Target="slides/slide84.xml"/><Relationship Id="rId157" Type="http://schemas.openxmlformats.org/officeDocument/2006/relationships/slide" Target="slides/slide105.xml"/><Relationship Id="rId178" Type="http://schemas.openxmlformats.org/officeDocument/2006/relationships/slide" Target="slides/slide126.xml"/><Relationship Id="rId301" Type="http://schemas.openxmlformats.org/officeDocument/2006/relationships/slide" Target="slides/slide249.xml"/><Relationship Id="rId322" Type="http://schemas.openxmlformats.org/officeDocument/2006/relationships/slide" Target="slides/slide270.xml"/><Relationship Id="rId343" Type="http://schemas.openxmlformats.org/officeDocument/2006/relationships/slide" Target="slides/slide291.xml"/><Relationship Id="rId61" Type="http://schemas.openxmlformats.org/officeDocument/2006/relationships/slide" Target="slides/slide9.xml"/><Relationship Id="rId82" Type="http://schemas.openxmlformats.org/officeDocument/2006/relationships/slide" Target="slides/slide30.xml"/><Relationship Id="rId199" Type="http://schemas.openxmlformats.org/officeDocument/2006/relationships/slide" Target="slides/slide147.xml"/><Relationship Id="rId203" Type="http://schemas.openxmlformats.org/officeDocument/2006/relationships/slide" Target="slides/slide151.xml"/><Relationship Id="rId19" Type="http://schemas.openxmlformats.org/officeDocument/2006/relationships/slideMaster" Target="slideMasters/slideMaster19.xml"/><Relationship Id="rId224" Type="http://schemas.openxmlformats.org/officeDocument/2006/relationships/slide" Target="slides/slide172.xml"/><Relationship Id="rId245" Type="http://schemas.openxmlformats.org/officeDocument/2006/relationships/slide" Target="slides/slide193.xml"/><Relationship Id="rId266" Type="http://schemas.openxmlformats.org/officeDocument/2006/relationships/slide" Target="slides/slide214.xml"/><Relationship Id="rId287" Type="http://schemas.openxmlformats.org/officeDocument/2006/relationships/slide" Target="slides/slide235.xml"/><Relationship Id="rId30" Type="http://schemas.openxmlformats.org/officeDocument/2006/relationships/slideMaster" Target="slideMasters/slideMaster30.xml"/><Relationship Id="rId105" Type="http://schemas.openxmlformats.org/officeDocument/2006/relationships/slide" Target="slides/slide53.xml"/><Relationship Id="rId126" Type="http://schemas.openxmlformats.org/officeDocument/2006/relationships/slide" Target="slides/slide74.xml"/><Relationship Id="rId147" Type="http://schemas.openxmlformats.org/officeDocument/2006/relationships/slide" Target="slides/slide95.xml"/><Relationship Id="rId168" Type="http://schemas.openxmlformats.org/officeDocument/2006/relationships/slide" Target="slides/slide116.xml"/><Relationship Id="rId312" Type="http://schemas.openxmlformats.org/officeDocument/2006/relationships/slide" Target="slides/slide260.xml"/><Relationship Id="rId333" Type="http://schemas.openxmlformats.org/officeDocument/2006/relationships/slide" Target="slides/slide281.xml"/><Relationship Id="rId51" Type="http://schemas.openxmlformats.org/officeDocument/2006/relationships/slideMaster" Target="slideMasters/slideMaster51.xml"/><Relationship Id="rId72" Type="http://schemas.openxmlformats.org/officeDocument/2006/relationships/slide" Target="slides/slide20.xml"/><Relationship Id="rId93" Type="http://schemas.openxmlformats.org/officeDocument/2006/relationships/slide" Target="slides/slide41.xml"/><Relationship Id="rId189" Type="http://schemas.openxmlformats.org/officeDocument/2006/relationships/slide" Target="slides/slide137.xml"/><Relationship Id="rId3" Type="http://schemas.openxmlformats.org/officeDocument/2006/relationships/slideMaster" Target="slideMasters/slideMaster3.xml"/><Relationship Id="rId214" Type="http://schemas.openxmlformats.org/officeDocument/2006/relationships/slide" Target="slides/slide162.xml"/><Relationship Id="rId235" Type="http://schemas.openxmlformats.org/officeDocument/2006/relationships/slide" Target="slides/slide183.xml"/><Relationship Id="rId256" Type="http://schemas.openxmlformats.org/officeDocument/2006/relationships/slide" Target="slides/slide204.xml"/><Relationship Id="rId277" Type="http://schemas.openxmlformats.org/officeDocument/2006/relationships/slide" Target="slides/slide225.xml"/><Relationship Id="rId298" Type="http://schemas.openxmlformats.org/officeDocument/2006/relationships/slide" Target="slides/slide246.xml"/><Relationship Id="rId116" Type="http://schemas.openxmlformats.org/officeDocument/2006/relationships/slide" Target="slides/slide64.xml"/><Relationship Id="rId137" Type="http://schemas.openxmlformats.org/officeDocument/2006/relationships/slide" Target="slides/slide85.xml"/><Relationship Id="rId158" Type="http://schemas.openxmlformats.org/officeDocument/2006/relationships/slide" Target="slides/slide106.xml"/><Relationship Id="rId302" Type="http://schemas.openxmlformats.org/officeDocument/2006/relationships/slide" Target="slides/slide250.xml"/><Relationship Id="rId323" Type="http://schemas.openxmlformats.org/officeDocument/2006/relationships/slide" Target="slides/slide271.xml"/><Relationship Id="rId344" Type="http://schemas.openxmlformats.org/officeDocument/2006/relationships/slide" Target="slides/slide292.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 Target="slides/slide10.xml"/><Relationship Id="rId83" Type="http://schemas.openxmlformats.org/officeDocument/2006/relationships/slide" Target="slides/slide31.xml"/><Relationship Id="rId179" Type="http://schemas.openxmlformats.org/officeDocument/2006/relationships/slide" Target="slides/slide127.xml"/><Relationship Id="rId190" Type="http://schemas.openxmlformats.org/officeDocument/2006/relationships/slide" Target="slides/slide138.xml"/><Relationship Id="rId204" Type="http://schemas.openxmlformats.org/officeDocument/2006/relationships/slide" Target="slides/slide152.xml"/><Relationship Id="rId225" Type="http://schemas.openxmlformats.org/officeDocument/2006/relationships/slide" Target="slides/slide173.xml"/><Relationship Id="rId246" Type="http://schemas.openxmlformats.org/officeDocument/2006/relationships/slide" Target="slides/slide194.xml"/><Relationship Id="rId267" Type="http://schemas.openxmlformats.org/officeDocument/2006/relationships/slide" Target="slides/slide215.xml"/><Relationship Id="rId288" Type="http://schemas.openxmlformats.org/officeDocument/2006/relationships/slide" Target="slides/slide236.xml"/><Relationship Id="rId106" Type="http://schemas.openxmlformats.org/officeDocument/2006/relationships/slide" Target="slides/slide54.xml"/><Relationship Id="rId127" Type="http://schemas.openxmlformats.org/officeDocument/2006/relationships/slide" Target="slides/slide75.xml"/><Relationship Id="rId313" Type="http://schemas.openxmlformats.org/officeDocument/2006/relationships/slide" Target="slides/slide261.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 Target="slides/slide21.xml"/><Relationship Id="rId94" Type="http://schemas.openxmlformats.org/officeDocument/2006/relationships/slide" Target="slides/slide42.xml"/><Relationship Id="rId148" Type="http://schemas.openxmlformats.org/officeDocument/2006/relationships/slide" Target="slides/slide96.xml"/><Relationship Id="rId169" Type="http://schemas.openxmlformats.org/officeDocument/2006/relationships/slide" Target="slides/slide117.xml"/><Relationship Id="rId334" Type="http://schemas.openxmlformats.org/officeDocument/2006/relationships/slide" Target="slides/slide282.xml"/><Relationship Id="rId4" Type="http://schemas.openxmlformats.org/officeDocument/2006/relationships/slideMaster" Target="slideMasters/slideMaster4.xml"/><Relationship Id="rId180" Type="http://schemas.openxmlformats.org/officeDocument/2006/relationships/slide" Target="slides/slide128.xml"/><Relationship Id="rId215" Type="http://schemas.openxmlformats.org/officeDocument/2006/relationships/slide" Target="slides/slide163.xml"/><Relationship Id="rId236" Type="http://schemas.openxmlformats.org/officeDocument/2006/relationships/slide" Target="slides/slide184.xml"/><Relationship Id="rId257" Type="http://schemas.openxmlformats.org/officeDocument/2006/relationships/slide" Target="slides/slide205.xml"/><Relationship Id="rId278" Type="http://schemas.openxmlformats.org/officeDocument/2006/relationships/slide" Target="slides/slide226.xml"/><Relationship Id="rId303" Type="http://schemas.openxmlformats.org/officeDocument/2006/relationships/slide" Target="slides/slide251.xml"/><Relationship Id="rId42" Type="http://schemas.openxmlformats.org/officeDocument/2006/relationships/slideMaster" Target="slideMasters/slideMaster42.xml"/><Relationship Id="rId84" Type="http://schemas.openxmlformats.org/officeDocument/2006/relationships/slide" Target="slides/slide32.xml"/><Relationship Id="rId138" Type="http://schemas.openxmlformats.org/officeDocument/2006/relationships/slide" Target="slides/slide86.xml"/><Relationship Id="rId345" Type="http://schemas.openxmlformats.org/officeDocument/2006/relationships/notesMaster" Target="notesMasters/notesMaster1.xml"/><Relationship Id="rId191" Type="http://schemas.openxmlformats.org/officeDocument/2006/relationships/slide" Target="slides/slide139.xml"/><Relationship Id="rId205" Type="http://schemas.openxmlformats.org/officeDocument/2006/relationships/slide" Target="slides/slide153.xml"/><Relationship Id="rId247" Type="http://schemas.openxmlformats.org/officeDocument/2006/relationships/slide" Target="slides/slide195.xml"/><Relationship Id="rId107" Type="http://schemas.openxmlformats.org/officeDocument/2006/relationships/slide" Target="slides/slide55.xml"/><Relationship Id="rId289" Type="http://schemas.openxmlformats.org/officeDocument/2006/relationships/slide" Target="slides/slide237.xml"/><Relationship Id="rId11" Type="http://schemas.openxmlformats.org/officeDocument/2006/relationships/slideMaster" Target="slideMasters/slideMaster11.xml"/><Relationship Id="rId53" Type="http://schemas.openxmlformats.org/officeDocument/2006/relationships/slide" Target="slides/slide1.xml"/><Relationship Id="rId149" Type="http://schemas.openxmlformats.org/officeDocument/2006/relationships/slide" Target="slides/slide97.xml"/><Relationship Id="rId314" Type="http://schemas.openxmlformats.org/officeDocument/2006/relationships/slide" Target="slides/slide262.xml"/><Relationship Id="rId95" Type="http://schemas.openxmlformats.org/officeDocument/2006/relationships/slide" Target="slides/slide43.xml"/><Relationship Id="rId160" Type="http://schemas.openxmlformats.org/officeDocument/2006/relationships/slide" Target="slides/slide108.xml"/><Relationship Id="rId216" Type="http://schemas.openxmlformats.org/officeDocument/2006/relationships/slide" Target="slides/slide164.xml"/><Relationship Id="rId258" Type="http://schemas.openxmlformats.org/officeDocument/2006/relationships/slide" Target="slides/slide206.xml"/><Relationship Id="rId22" Type="http://schemas.openxmlformats.org/officeDocument/2006/relationships/slideMaster" Target="slideMasters/slideMaster22.xml"/><Relationship Id="rId64" Type="http://schemas.openxmlformats.org/officeDocument/2006/relationships/slide" Target="slides/slide12.xml"/><Relationship Id="rId118" Type="http://schemas.openxmlformats.org/officeDocument/2006/relationships/slide" Target="slides/slide66.xml"/><Relationship Id="rId325" Type="http://schemas.openxmlformats.org/officeDocument/2006/relationships/slide" Target="slides/slide273.xml"/><Relationship Id="rId171" Type="http://schemas.openxmlformats.org/officeDocument/2006/relationships/slide" Target="slides/slide119.xml"/><Relationship Id="rId227" Type="http://schemas.openxmlformats.org/officeDocument/2006/relationships/slide" Target="slides/slide175.xml"/><Relationship Id="rId269" Type="http://schemas.openxmlformats.org/officeDocument/2006/relationships/slide" Target="slides/slide217.xml"/><Relationship Id="rId33" Type="http://schemas.openxmlformats.org/officeDocument/2006/relationships/slideMaster" Target="slideMasters/slideMaster33.xml"/><Relationship Id="rId129" Type="http://schemas.openxmlformats.org/officeDocument/2006/relationships/slide" Target="slides/slide77.xml"/><Relationship Id="rId280" Type="http://schemas.openxmlformats.org/officeDocument/2006/relationships/slide" Target="slides/slide228.xml"/><Relationship Id="rId336" Type="http://schemas.openxmlformats.org/officeDocument/2006/relationships/slide" Target="slides/slide284.xml"/><Relationship Id="rId75" Type="http://schemas.openxmlformats.org/officeDocument/2006/relationships/slide" Target="slides/slide23.xml"/><Relationship Id="rId140" Type="http://schemas.openxmlformats.org/officeDocument/2006/relationships/slide" Target="slides/slide88.xml"/><Relationship Id="rId182" Type="http://schemas.openxmlformats.org/officeDocument/2006/relationships/slide" Target="slides/slide130.xml"/><Relationship Id="rId6" Type="http://schemas.openxmlformats.org/officeDocument/2006/relationships/slideMaster" Target="slideMasters/slideMaster6.xml"/><Relationship Id="rId238" Type="http://schemas.openxmlformats.org/officeDocument/2006/relationships/slide" Target="slides/slide186.xml"/><Relationship Id="rId291" Type="http://schemas.openxmlformats.org/officeDocument/2006/relationships/slide" Target="slides/slide239.xml"/><Relationship Id="rId305" Type="http://schemas.openxmlformats.org/officeDocument/2006/relationships/slide" Target="slides/slide253.xml"/><Relationship Id="rId347" Type="http://schemas.openxmlformats.org/officeDocument/2006/relationships/viewProps" Target="viewProps.xml"/><Relationship Id="rId44" Type="http://schemas.openxmlformats.org/officeDocument/2006/relationships/slideMaster" Target="slideMasters/slideMaster44.xml"/><Relationship Id="rId86" Type="http://schemas.openxmlformats.org/officeDocument/2006/relationships/slide" Target="slides/slide34.xml"/><Relationship Id="rId151" Type="http://schemas.openxmlformats.org/officeDocument/2006/relationships/slide" Target="slides/slide99.xml"/><Relationship Id="rId193" Type="http://schemas.openxmlformats.org/officeDocument/2006/relationships/slide" Target="slides/slide141.xml"/><Relationship Id="rId207" Type="http://schemas.openxmlformats.org/officeDocument/2006/relationships/slide" Target="slides/slide155.xml"/><Relationship Id="rId249" Type="http://schemas.openxmlformats.org/officeDocument/2006/relationships/slide" Target="slides/slide197.xml"/><Relationship Id="rId13" Type="http://schemas.openxmlformats.org/officeDocument/2006/relationships/slideMaster" Target="slideMasters/slideMaster13.xml"/><Relationship Id="rId109" Type="http://schemas.openxmlformats.org/officeDocument/2006/relationships/slide" Target="slides/slide57.xml"/><Relationship Id="rId260" Type="http://schemas.openxmlformats.org/officeDocument/2006/relationships/slide" Target="slides/slide208.xml"/><Relationship Id="rId316" Type="http://schemas.openxmlformats.org/officeDocument/2006/relationships/slide" Target="slides/slide264.xml"/><Relationship Id="rId55" Type="http://schemas.openxmlformats.org/officeDocument/2006/relationships/slide" Target="slides/slide3.xml"/><Relationship Id="rId97" Type="http://schemas.openxmlformats.org/officeDocument/2006/relationships/slide" Target="slides/slide45.xml"/><Relationship Id="rId120" Type="http://schemas.openxmlformats.org/officeDocument/2006/relationships/slide" Target="slides/slide68.xml"/><Relationship Id="rId162" Type="http://schemas.openxmlformats.org/officeDocument/2006/relationships/slide" Target="slides/slide110.xml"/><Relationship Id="rId218" Type="http://schemas.openxmlformats.org/officeDocument/2006/relationships/slide" Target="slides/slide166.xml"/><Relationship Id="rId271" Type="http://schemas.openxmlformats.org/officeDocument/2006/relationships/slide" Target="slides/slide219.xml"/><Relationship Id="rId24" Type="http://schemas.openxmlformats.org/officeDocument/2006/relationships/slideMaster" Target="slideMasters/slideMaster24.xml"/><Relationship Id="rId66" Type="http://schemas.openxmlformats.org/officeDocument/2006/relationships/slide" Target="slides/slide14.xml"/><Relationship Id="rId131" Type="http://schemas.openxmlformats.org/officeDocument/2006/relationships/slide" Target="slides/slide79.xml"/><Relationship Id="rId327" Type="http://schemas.openxmlformats.org/officeDocument/2006/relationships/slide" Target="slides/slide275.xml"/><Relationship Id="rId173" Type="http://schemas.openxmlformats.org/officeDocument/2006/relationships/slide" Target="slides/slide121.xml"/><Relationship Id="rId229" Type="http://schemas.openxmlformats.org/officeDocument/2006/relationships/slide" Target="slides/slide177.xml"/><Relationship Id="rId240" Type="http://schemas.openxmlformats.org/officeDocument/2006/relationships/slide" Target="slides/slide188.xml"/><Relationship Id="rId35" Type="http://schemas.openxmlformats.org/officeDocument/2006/relationships/slideMaster" Target="slideMasters/slideMaster35.xml"/><Relationship Id="rId77" Type="http://schemas.openxmlformats.org/officeDocument/2006/relationships/slide" Target="slides/slide25.xml"/><Relationship Id="rId100" Type="http://schemas.openxmlformats.org/officeDocument/2006/relationships/slide" Target="slides/slide48.xml"/><Relationship Id="rId282" Type="http://schemas.openxmlformats.org/officeDocument/2006/relationships/slide" Target="slides/slide230.xml"/><Relationship Id="rId338" Type="http://schemas.openxmlformats.org/officeDocument/2006/relationships/slide" Target="slides/slide286.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310240">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32CB700A-EE0C-464D-98AC-54B483665A4C}" type="presOf" srcId="{55E743FA-081E-B447-B4F2-DEEACC6857BC}" destId="{36444405-91CC-BC45-909E-8AE477F1EC7C}" srcOrd="0" destOrd="0" presId="urn:microsoft.com/office/officeart/2005/8/layout/cycle1"/>
    <dgm:cxn modelId="{A7E7C513-273B-9F48-8136-F7A1E7C1DFC5}" type="presOf" srcId="{6533DBF9-2933-D44A-B9F0-8FC24EC06F20}" destId="{C4FE94AE-AFAE-8743-9525-171FDA850E0F}" srcOrd="0" destOrd="0" presId="urn:microsoft.com/office/officeart/2005/8/layout/cycle1"/>
    <dgm:cxn modelId="{E8C6DB15-F4CA-3744-B42E-EB21D1280A2E}" type="presOf" srcId="{610909C5-6334-264F-93E0-189A71FB6993}" destId="{54CDBF4B-9D09-3242-A1D5-0506BD1712C5}" srcOrd="0" destOrd="0" presId="urn:microsoft.com/office/officeart/2005/8/layout/cycle1"/>
    <dgm:cxn modelId="{2041B619-9680-154F-8E50-E27D539CB19F}" type="presOf" srcId="{0858D728-97B0-1A41-82DA-1572CE14754F}" destId="{9BE0E30D-6CC1-3143-BC4A-4FF2C5039316}"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DB75F26-780B-D043-A558-DFE95AD9DB7B}" type="presOf" srcId="{527799A3-6798-F14C-9108-A99B044124B3}" destId="{CE064FAD-9527-C04A-986D-ADE7F29D4AAF}" srcOrd="0" destOrd="0" presId="urn:microsoft.com/office/officeart/2005/8/layout/cycle1"/>
    <dgm:cxn modelId="{337A2630-88D3-C648-B3C0-DF83A1016630}" type="presOf" srcId="{B7792F1E-795A-8A40-9AF9-CBB036406804}" destId="{0EBEA1BD-8C57-A847-A4A1-BD492A397D4A}"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3C978539-2774-DD4C-A292-13303A451AEC}" type="presOf" srcId="{B6065800-F57E-6842-B73C-614AFBC2DE05}" destId="{2990F259-A510-7044-A15A-189FB55AE5CB}"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B9A33F3B-608D-AB46-8CFA-70C45506561E}" type="presOf" srcId="{12600BCB-5734-3F4B-9543-0CB09A3EC940}" destId="{92DA8A36-05F4-4B4C-B207-6FB4CBC9688F}" srcOrd="0" destOrd="0" presId="urn:microsoft.com/office/officeart/2005/8/layout/cycle1"/>
    <dgm:cxn modelId="{79409E40-B4CE-DF45-82D3-CF7E86C12B71}" type="presOf" srcId="{931AD6AD-68AD-1F4D-802F-C6CD780A0CDB}" destId="{19DCBC3D-EF34-4444-B52C-E59D1C44CC9D}"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CD61BF50-16E1-2546-9C60-69CC7CF8CE80}" type="presOf" srcId="{D7E87DE1-03EB-D748-89C5-D76845DF9F58}" destId="{12C576B8-5B2D-B04B-98C4-29D5E499FD83}" srcOrd="0" destOrd="0" presId="urn:microsoft.com/office/officeart/2005/8/layout/cycle1"/>
    <dgm:cxn modelId="{10506D59-D7B6-A74C-838A-488BC42F945A}" type="presOf" srcId="{591E9484-33B2-714C-AA5D-D47E80DA12F9}" destId="{CDA9BE8C-41E5-BF45-BAB4-5B91BDDEFF8D}" srcOrd="0" destOrd="0" presId="urn:microsoft.com/office/officeart/2005/8/layout/cycle1"/>
    <dgm:cxn modelId="{4697495F-82D2-494E-89B4-F20A19BFEBFE}" type="presOf" srcId="{63159F5F-19C4-974F-B4D9-6A8388E3A179}" destId="{DC85BF06-3190-2C49-B38C-CC01414F9567}" srcOrd="0" destOrd="0" presId="urn:microsoft.com/office/officeart/2005/8/layout/cycle1"/>
    <dgm:cxn modelId="{8F47DF69-FD1F-8247-B192-5D73AD6EED0E}" type="presOf" srcId="{C62D126D-D94F-0A45-AAB3-A4A2804A9AA5}" destId="{49452468-AA65-834B-B75D-72A0A7810E13}" srcOrd="0" destOrd="0" presId="urn:microsoft.com/office/officeart/2005/8/layout/cycle1"/>
    <dgm:cxn modelId="{E3A2A36E-C46A-E744-9C8B-9CD4108B03CB}" type="presOf" srcId="{580AAA11-E1E4-FC4E-A546-63E521F462A7}" destId="{DAE7F6D9-575B-6C47-9F2C-6177EB4BA541}" srcOrd="0" destOrd="0" presId="urn:microsoft.com/office/officeart/2005/8/layout/cycle1"/>
    <dgm:cxn modelId="{0177B27E-4BFC-5440-B27F-CB35547F6062}" type="presOf" srcId="{D548EBB6-B1A8-4E4A-94F3-38AFF917AA13}" destId="{A85B6194-0CD3-0046-9C07-12EA626BEFA3}" srcOrd="0" destOrd="0" presId="urn:microsoft.com/office/officeart/2005/8/layout/cycle1"/>
    <dgm:cxn modelId="{8A227B7F-86D1-084F-ADBD-72344404C312}" type="presOf" srcId="{55B5CCF6-1B65-AC49-B1EC-CD09807E71EF}" destId="{76EDA6DC-5A32-7640-86D9-A3D1F65AC2D3}" srcOrd="0" destOrd="0" presId="urn:microsoft.com/office/officeart/2005/8/layout/cycle1"/>
    <dgm:cxn modelId="{BB165C83-E00E-A24D-A818-870202BF310E}" type="presOf" srcId="{A9914442-2057-0542-A0EA-F935FCA28993}" destId="{B4CE740F-E5F8-1040-9068-3C0CA6A81D60}" srcOrd="0" destOrd="0" presId="urn:microsoft.com/office/officeart/2005/8/layout/cycle1"/>
    <dgm:cxn modelId="{873CE685-63FF-3547-A6B4-A5A5BEDD6EB9}" type="presOf" srcId="{CCCC52AB-CFB4-904A-B94C-E1998826B4F9}" destId="{7C0589C6-43EC-854D-966B-B0C5FE9A8192}"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9D179EA7-3A49-544A-83DE-69B7A779502D}" srcId="{8E1255C9-F847-A440-83FF-7AA254CCB896}" destId="{D548EBB6-B1A8-4E4A-94F3-38AFF917AA13}" srcOrd="3" destOrd="0" parTransId="{9C2C1551-390F-D644-9FE4-C7360EFD93EC}" sibTransId="{55B5CCF6-1B65-AC49-B1EC-CD09807E71EF}"/>
    <dgm:cxn modelId="{AC1414B3-8E28-C543-977F-1BB5EDB19424}" type="presOf" srcId="{19401D75-4FA1-2642-9C39-67D34D8AB9EC}" destId="{37E24780-EDFC-1D4D-B756-C90BE821441B}"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F4BCDDB9-886F-CC40-960E-025B48E19DCB}" type="presOf" srcId="{D805A741-31F4-6D45-A082-4AD4C7B066F1}" destId="{7D368AA8-A897-6A44-B2ED-5420DBBF55CD}"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67269DD2-5DC3-D949-9FCD-9258D76511DC}" type="presOf" srcId="{8E1255C9-F847-A440-83FF-7AA254CCB896}" destId="{974F300E-4386-5845-9047-D2E50BE5B9DF}"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9714A0D3-5A87-E64F-A4F1-98224A44C8AE}" type="presOf" srcId="{325DB5A0-FE7A-8245-9663-7B515E4DF4C8}" destId="{EAEA7D1D-8D8A-4A4B-812D-D24179AFED27}"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60C161E4-FA75-AC4B-8F39-16D7E8FB8A15}" type="presOf" srcId="{81D20D5D-F15B-B844-BCE7-07FE2E88C5B6}" destId="{2467F156-8EB3-F044-8664-8B186FD19D40}" srcOrd="0" destOrd="0" presId="urn:microsoft.com/office/officeart/2005/8/layout/cycle1"/>
    <dgm:cxn modelId="{EE0EB6F0-473F-3043-917F-4E254AFF645D}" type="presOf" srcId="{F73B3211-1799-3F44-92B6-7CEE57ECB2D3}" destId="{BF6C208F-01F8-574D-980A-D40F886CF760}" srcOrd="0" destOrd="0" presId="urn:microsoft.com/office/officeart/2005/8/layout/cycle1"/>
    <dgm:cxn modelId="{3ED630F1-5689-2F49-B712-66AAED04733D}" type="presOf" srcId="{54471214-3ABC-B64E-8935-4F53AC7091F5}" destId="{2257407E-2335-6E46-9533-50F1A4869162}" srcOrd="0" destOrd="0" presId="urn:microsoft.com/office/officeart/2005/8/layout/cycle1"/>
    <dgm:cxn modelId="{31DE9F9B-9831-0845-8A90-A2F816BFD333}" type="presParOf" srcId="{974F300E-4386-5845-9047-D2E50BE5B9DF}" destId="{BF1A72C0-4F23-214E-B2C0-EC3432C35438}" srcOrd="0" destOrd="0" presId="urn:microsoft.com/office/officeart/2005/8/layout/cycle1"/>
    <dgm:cxn modelId="{6458C01F-3E3F-F94E-B8E7-C2417FDFA6AE}" type="presParOf" srcId="{974F300E-4386-5845-9047-D2E50BE5B9DF}" destId="{92DA8A36-05F4-4B4C-B207-6FB4CBC9688F}" srcOrd="1" destOrd="0" presId="urn:microsoft.com/office/officeart/2005/8/layout/cycle1"/>
    <dgm:cxn modelId="{74E786F2-544C-C647-BBC7-4A1B0416BE59}" type="presParOf" srcId="{974F300E-4386-5845-9047-D2E50BE5B9DF}" destId="{2990F259-A510-7044-A15A-189FB55AE5CB}" srcOrd="2" destOrd="0" presId="urn:microsoft.com/office/officeart/2005/8/layout/cycle1"/>
    <dgm:cxn modelId="{BC044249-DF43-5A46-A89A-1A41CEF9DA33}" type="presParOf" srcId="{974F300E-4386-5845-9047-D2E50BE5B9DF}" destId="{A7A1548F-03D0-7F43-8C4C-631804CE4126}" srcOrd="3" destOrd="0" presId="urn:microsoft.com/office/officeart/2005/8/layout/cycle1"/>
    <dgm:cxn modelId="{B4F904C3-6884-A046-9F3F-BDD120E9DDAD}" type="presParOf" srcId="{974F300E-4386-5845-9047-D2E50BE5B9DF}" destId="{EAEA7D1D-8D8A-4A4B-812D-D24179AFED27}" srcOrd="4" destOrd="0" presId="urn:microsoft.com/office/officeart/2005/8/layout/cycle1"/>
    <dgm:cxn modelId="{91000AAD-9415-1F4A-8B07-E75626609E08}" type="presParOf" srcId="{974F300E-4386-5845-9047-D2E50BE5B9DF}" destId="{2257407E-2335-6E46-9533-50F1A4869162}" srcOrd="5" destOrd="0" presId="urn:microsoft.com/office/officeart/2005/8/layout/cycle1"/>
    <dgm:cxn modelId="{9D2E5157-D0F3-BB42-93C2-10E19B5E7489}" type="presParOf" srcId="{974F300E-4386-5845-9047-D2E50BE5B9DF}" destId="{3467B5D4-61EB-4C46-BB87-881C0920F2D1}" srcOrd="6" destOrd="0" presId="urn:microsoft.com/office/officeart/2005/8/layout/cycle1"/>
    <dgm:cxn modelId="{EF484E42-1E0E-CF4C-9BC9-434E9ADABD5B}" type="presParOf" srcId="{974F300E-4386-5845-9047-D2E50BE5B9DF}" destId="{2467F156-8EB3-F044-8664-8B186FD19D40}" srcOrd="7" destOrd="0" presId="urn:microsoft.com/office/officeart/2005/8/layout/cycle1"/>
    <dgm:cxn modelId="{EC39D33B-3E69-EF49-9569-047D04DEE7F5}" type="presParOf" srcId="{974F300E-4386-5845-9047-D2E50BE5B9DF}" destId="{DC85BF06-3190-2C49-B38C-CC01414F9567}" srcOrd="8" destOrd="0" presId="urn:microsoft.com/office/officeart/2005/8/layout/cycle1"/>
    <dgm:cxn modelId="{E0181BD8-C0F4-0143-BDAD-696D4DFF515F}" type="presParOf" srcId="{974F300E-4386-5845-9047-D2E50BE5B9DF}" destId="{818521AB-CB19-3245-AC47-32330EC1D05A}" srcOrd="9" destOrd="0" presId="urn:microsoft.com/office/officeart/2005/8/layout/cycle1"/>
    <dgm:cxn modelId="{041686F8-739A-4F49-919A-A59114CA969C}" type="presParOf" srcId="{974F300E-4386-5845-9047-D2E50BE5B9DF}" destId="{A85B6194-0CD3-0046-9C07-12EA626BEFA3}" srcOrd="10" destOrd="0" presId="urn:microsoft.com/office/officeart/2005/8/layout/cycle1"/>
    <dgm:cxn modelId="{B62A5210-FA0F-1945-86B5-9EF2385BDF0A}" type="presParOf" srcId="{974F300E-4386-5845-9047-D2E50BE5B9DF}" destId="{76EDA6DC-5A32-7640-86D9-A3D1F65AC2D3}" srcOrd="11" destOrd="0" presId="urn:microsoft.com/office/officeart/2005/8/layout/cycle1"/>
    <dgm:cxn modelId="{C53053FC-02B7-8347-8667-6C5DD876E847}" type="presParOf" srcId="{974F300E-4386-5845-9047-D2E50BE5B9DF}" destId="{5FEB966B-5E78-494C-B5A1-6F18B3A362B7}" srcOrd="12" destOrd="0" presId="urn:microsoft.com/office/officeart/2005/8/layout/cycle1"/>
    <dgm:cxn modelId="{39788E37-C75D-7D4C-882F-3DCDEBE424AC}" type="presParOf" srcId="{974F300E-4386-5845-9047-D2E50BE5B9DF}" destId="{9BE0E30D-6CC1-3143-BC4A-4FF2C5039316}" srcOrd="13" destOrd="0" presId="urn:microsoft.com/office/officeart/2005/8/layout/cycle1"/>
    <dgm:cxn modelId="{33C82ED5-B6FD-4D43-8883-C724C035E441}" type="presParOf" srcId="{974F300E-4386-5845-9047-D2E50BE5B9DF}" destId="{37E24780-EDFC-1D4D-B756-C90BE821441B}" srcOrd="14" destOrd="0" presId="urn:microsoft.com/office/officeart/2005/8/layout/cycle1"/>
    <dgm:cxn modelId="{05A055BF-1BD6-874C-ACEF-24D44A59762B}" type="presParOf" srcId="{974F300E-4386-5845-9047-D2E50BE5B9DF}" destId="{788B510C-5C6F-7E4F-BD2A-4B0F37349509}" srcOrd="15" destOrd="0" presId="urn:microsoft.com/office/officeart/2005/8/layout/cycle1"/>
    <dgm:cxn modelId="{88E93BD4-6496-CD42-9419-3E50C87CCAB6}" type="presParOf" srcId="{974F300E-4386-5845-9047-D2E50BE5B9DF}" destId="{BF6C208F-01F8-574D-980A-D40F886CF760}" srcOrd="16" destOrd="0" presId="urn:microsoft.com/office/officeart/2005/8/layout/cycle1"/>
    <dgm:cxn modelId="{6CEEE16F-7C2B-D74D-803E-C8660FF8DCAB}" type="presParOf" srcId="{974F300E-4386-5845-9047-D2E50BE5B9DF}" destId="{DAE7F6D9-575B-6C47-9F2C-6177EB4BA541}" srcOrd="17" destOrd="0" presId="urn:microsoft.com/office/officeart/2005/8/layout/cycle1"/>
    <dgm:cxn modelId="{B0F9E13E-D88C-C34D-95A8-F399C574405A}" type="presParOf" srcId="{974F300E-4386-5845-9047-D2E50BE5B9DF}" destId="{3AD74439-13B4-6B4C-A74C-96BE28333D49}" srcOrd="18" destOrd="0" presId="urn:microsoft.com/office/officeart/2005/8/layout/cycle1"/>
    <dgm:cxn modelId="{4A96B969-A4B1-AF4A-BEDE-C1C2980826C7}" type="presParOf" srcId="{974F300E-4386-5845-9047-D2E50BE5B9DF}" destId="{B4CE740F-E5F8-1040-9068-3C0CA6A81D60}" srcOrd="19" destOrd="0" presId="urn:microsoft.com/office/officeart/2005/8/layout/cycle1"/>
    <dgm:cxn modelId="{91063AE8-C33E-A04E-A18E-FD62433020D6}" type="presParOf" srcId="{974F300E-4386-5845-9047-D2E50BE5B9DF}" destId="{7D368AA8-A897-6A44-B2ED-5420DBBF55CD}" srcOrd="20" destOrd="0" presId="urn:microsoft.com/office/officeart/2005/8/layout/cycle1"/>
    <dgm:cxn modelId="{06F84604-4180-9243-87CF-934C4B9FD09F}" type="presParOf" srcId="{974F300E-4386-5845-9047-D2E50BE5B9DF}" destId="{256A8A82-B1CB-EF43-AB66-A3D1C8A54B59}" srcOrd="21" destOrd="0" presId="urn:microsoft.com/office/officeart/2005/8/layout/cycle1"/>
    <dgm:cxn modelId="{9EB87632-9E4F-1A4B-9622-DA09A7708848}" type="presParOf" srcId="{974F300E-4386-5845-9047-D2E50BE5B9DF}" destId="{36444405-91CC-BC45-909E-8AE477F1EC7C}" srcOrd="22" destOrd="0" presId="urn:microsoft.com/office/officeart/2005/8/layout/cycle1"/>
    <dgm:cxn modelId="{88481E9A-3F5F-9E4D-B417-144FC2DC0276}" type="presParOf" srcId="{974F300E-4386-5845-9047-D2E50BE5B9DF}" destId="{0EBEA1BD-8C57-A847-A4A1-BD492A397D4A}" srcOrd="23" destOrd="0" presId="urn:microsoft.com/office/officeart/2005/8/layout/cycle1"/>
    <dgm:cxn modelId="{774BFF38-0782-0D49-8BC4-1809C8AA6D10}" type="presParOf" srcId="{974F300E-4386-5845-9047-D2E50BE5B9DF}" destId="{A1257670-91AA-B74E-AFCB-48382C466D43}" srcOrd="24" destOrd="0" presId="urn:microsoft.com/office/officeart/2005/8/layout/cycle1"/>
    <dgm:cxn modelId="{E1228600-4CF8-254A-8E59-E8B7D42B4F68}" type="presParOf" srcId="{974F300E-4386-5845-9047-D2E50BE5B9DF}" destId="{19DCBC3D-EF34-4444-B52C-E59D1C44CC9D}" srcOrd="25" destOrd="0" presId="urn:microsoft.com/office/officeart/2005/8/layout/cycle1"/>
    <dgm:cxn modelId="{C8647659-57C6-C94F-A36E-2FF5213E78E5}" type="presParOf" srcId="{974F300E-4386-5845-9047-D2E50BE5B9DF}" destId="{CDA9BE8C-41E5-BF45-BAB4-5B91BDDEFF8D}" srcOrd="26" destOrd="0" presId="urn:microsoft.com/office/officeart/2005/8/layout/cycle1"/>
    <dgm:cxn modelId="{D1DE9ECC-727D-4043-A67E-8E134214460D}" type="presParOf" srcId="{974F300E-4386-5845-9047-D2E50BE5B9DF}" destId="{731680F6-F070-374C-97C4-FB0156E03231}" srcOrd="27" destOrd="0" presId="urn:microsoft.com/office/officeart/2005/8/layout/cycle1"/>
    <dgm:cxn modelId="{A5DE8480-F140-BF42-B598-C49BC084A350}" type="presParOf" srcId="{974F300E-4386-5845-9047-D2E50BE5B9DF}" destId="{12C576B8-5B2D-B04B-98C4-29D5E499FD83}" srcOrd="28" destOrd="0" presId="urn:microsoft.com/office/officeart/2005/8/layout/cycle1"/>
    <dgm:cxn modelId="{6F732960-9152-4D48-B5C3-F777FDB9AA02}" type="presParOf" srcId="{974F300E-4386-5845-9047-D2E50BE5B9DF}" destId="{C4FE94AE-AFAE-8743-9525-171FDA850E0F}" srcOrd="29" destOrd="0" presId="urn:microsoft.com/office/officeart/2005/8/layout/cycle1"/>
    <dgm:cxn modelId="{6825E608-A8C2-4C45-802D-2D2B8BB9622F}" type="presParOf" srcId="{974F300E-4386-5845-9047-D2E50BE5B9DF}" destId="{FBD4D212-3E98-9843-8795-297F9EDDD657}" srcOrd="30" destOrd="0" presId="urn:microsoft.com/office/officeart/2005/8/layout/cycle1"/>
    <dgm:cxn modelId="{E2149FD9-F7EE-5F4D-98EB-2824B7944F6C}" type="presParOf" srcId="{974F300E-4386-5845-9047-D2E50BE5B9DF}" destId="{54CDBF4B-9D09-3242-A1D5-0506BD1712C5}" srcOrd="31" destOrd="0" presId="urn:microsoft.com/office/officeart/2005/8/layout/cycle1"/>
    <dgm:cxn modelId="{8BA7E7FB-5FFC-F240-B39B-7763FB88DC52}" type="presParOf" srcId="{974F300E-4386-5845-9047-D2E50BE5B9DF}" destId="{49452468-AA65-834B-B75D-72A0A7810E13}" srcOrd="32" destOrd="0" presId="urn:microsoft.com/office/officeart/2005/8/layout/cycle1"/>
    <dgm:cxn modelId="{4DC204F8-980F-BA4C-BBA6-53A525243857}" type="presParOf" srcId="{974F300E-4386-5845-9047-D2E50BE5B9DF}" destId="{B0C742D0-6463-FF41-BE88-36D0AF1ED5D5}" srcOrd="33" destOrd="0" presId="urn:microsoft.com/office/officeart/2005/8/layout/cycle1"/>
    <dgm:cxn modelId="{88CE0F46-1D65-0945-A7F1-EB1BDB074C80}" type="presParOf" srcId="{974F300E-4386-5845-9047-D2E50BE5B9DF}" destId="{CE064FAD-9527-C04A-986D-ADE7F29D4AAF}" srcOrd="34" destOrd="0" presId="urn:microsoft.com/office/officeart/2005/8/layout/cycle1"/>
    <dgm:cxn modelId="{5EF64FF7-F1A5-4045-937A-5468323ED7B2}"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653351" y="4849148"/>
          <a:ext cx="224224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653351" y="4849148"/>
        <a:ext cx="2242248"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5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DB86954C-3F1B-4540-90E1-8E4409030271}" type="datetimeFigureOut">
              <a:rPr lang="en-US" smtClean="0"/>
              <a:pPr/>
              <a:t>3/14/24</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A079FDE9-4B2D-884B-BE4B-021913485B06}" type="slidenum">
              <a:rPr lang="en-US" smtClean="0"/>
              <a:pPr/>
              <a:t>‹#›</a:t>
            </a:fld>
            <a:endParaRPr lang="en-US"/>
          </a:p>
        </p:txBody>
      </p:sp>
    </p:spTree>
    <p:extLst>
      <p:ext uri="{BB962C8B-B14F-4D97-AF65-F5344CB8AC3E}">
        <p14:creationId xmlns:p14="http://schemas.microsoft.com/office/powerpoint/2010/main" val="2374742599"/>
      </p:ext>
    </p:extLst>
  </p:cSld>
  <p:clrMap bg1="lt1" tx1="dk1" bg2="lt2" tx2="dk2" accent1="accent1" accent2="accent2" accent3="accent3" accent4="accent4" accent5="accent5" accent6="accent6" hlink="hlink" folHlink="folHlink"/>
  <p:notesStyle>
    <a:lvl1pPr marL="0" algn="l" defTabSz="457200" rtl="0" eaLnBrk="1" latinLnBrk="0" hangingPunct="1">
      <a:defRPr sz="1200" kern="1200">
        <a:solidFill>
          <a:schemeClr val="tx1"/>
        </a:solidFill>
        <a:latin typeface="+mn-lt"/>
        <a:ea typeface="+mn-ea"/>
        <a:cs typeface="+mn-cs"/>
      </a:defRPr>
    </a:lvl1pPr>
    <a:lvl2pPr marL="457200" algn="l" defTabSz="457200" rtl="0" eaLnBrk="1" latinLnBrk="0" hangingPunct="1">
      <a:defRPr sz="1200" kern="1200">
        <a:solidFill>
          <a:schemeClr val="tx1"/>
        </a:solidFill>
        <a:latin typeface="+mn-lt"/>
        <a:ea typeface="+mn-ea"/>
        <a:cs typeface="+mn-cs"/>
      </a:defRPr>
    </a:lvl2pPr>
    <a:lvl3pPr marL="914400" algn="l" defTabSz="457200" rtl="0" eaLnBrk="1" latinLnBrk="0" hangingPunct="1">
      <a:defRPr sz="1200" kern="1200">
        <a:solidFill>
          <a:schemeClr val="tx1"/>
        </a:solidFill>
        <a:latin typeface="+mn-lt"/>
        <a:ea typeface="+mn-ea"/>
        <a:cs typeface="+mn-cs"/>
      </a:defRPr>
    </a:lvl3pPr>
    <a:lvl4pPr marL="1371600" algn="l" defTabSz="457200" rtl="0" eaLnBrk="1" latinLnBrk="0" hangingPunct="1">
      <a:defRPr sz="1200" kern="1200">
        <a:solidFill>
          <a:schemeClr val="tx1"/>
        </a:solidFill>
        <a:latin typeface="+mn-lt"/>
        <a:ea typeface="+mn-ea"/>
        <a:cs typeface="+mn-cs"/>
      </a:defRPr>
    </a:lvl4pPr>
    <a:lvl5pPr marL="1828800" algn="l" defTabSz="457200" rtl="0" eaLnBrk="1" latinLnBrk="0" hangingPunct="1">
      <a:defRPr sz="1200" kern="1200">
        <a:solidFill>
          <a:schemeClr val="tx1"/>
        </a:solidFill>
        <a:latin typeface="+mn-lt"/>
        <a:ea typeface="+mn-ea"/>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3" Type="http://schemas.openxmlformats.org/officeDocument/2006/relationships/hyperlink" Target="https://en.wikibooks.org/wiki/Hebrew_Roots" TargetMode="External"/><Relationship Id="rId2" Type="http://schemas.openxmlformats.org/officeDocument/2006/relationships/slide" Target="../slides/slide234.xml"/><Relationship Id="rId1" Type="http://schemas.openxmlformats.org/officeDocument/2006/relationships/notesMaster" Target="../notesMasters/notesMaster1.xml"/><Relationship Id="rId5" Type="http://schemas.openxmlformats.org/officeDocument/2006/relationships/hyperlink" Target="https://www.jpost.com/PromoContent/The-Olive-in-the-Jewish-and-Israeli-culture-193416" TargetMode="External"/><Relationship Id="rId4" Type="http://schemas.openxmlformats.org/officeDocument/2006/relationships/hyperlink" Target="https://en.wikibooks.org/wiki/Hebrew_Roots/The_restoration_process" TargetMode="Externa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3" Type="http://schemas.openxmlformats.org/officeDocument/2006/relationships/hyperlink" Target="https://www.nytimes.com/by/jonah-engel-bromwich" TargetMode="External"/><Relationship Id="rId7" Type="http://schemas.openxmlformats.org/officeDocument/2006/relationships/hyperlink" Target="https://www.nytimes.com/2017/09/06/us/wildfires-oregon-washington.html?mcubz=0" TargetMode="External"/><Relationship Id="rId2" Type="http://schemas.openxmlformats.org/officeDocument/2006/relationships/slide" Target="../slides/slide268.xml"/><Relationship Id="rId1" Type="http://schemas.openxmlformats.org/officeDocument/2006/relationships/notesMaster" Target="../notesMasters/notesMaster1.xml"/><Relationship Id="rId6" Type="http://schemas.openxmlformats.org/officeDocument/2006/relationships/hyperlink" Target="http://www.spokesman.com/stories/2017/mar/13/at-92-and-103-irma-and-harvey-schluter-celebrate-t/" TargetMode="External"/><Relationship Id="rId5" Type="http://schemas.openxmlformats.org/officeDocument/2006/relationships/hyperlink" Target="http://www.nytimes.com/2011/08/28/us/28hurricane-irene.html" TargetMode="External"/><Relationship Id="rId4" Type="http://schemas.openxmlformats.org/officeDocument/2006/relationships/hyperlink" Target="https://public.wmo.int/en/About-us/FAQs/faqs-tropical-cyclones/tropical-cyclone-naming" TargetMode="Externa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3" Type="http://schemas.openxmlformats.org/officeDocument/2006/relationships/hyperlink" Target="https://ref.ly/logosres/9781433673740?ref=Bible.Nu&amp;off=15383&amp;ctx=NE+ordeals+in+which+~the+agent+(water%2c+po" TargetMode="External"/><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5224AA5-66A3-3D4F-9901-54C3EE0590BC}"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58722" name="Rectangle 1026"/>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58723" name="Rectangle 1027"/>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US" dirty="0">
                <a:latin typeface="Times New Roman" charset="0"/>
              </a:rPr>
              <a:t>As we begin Numbers, Israel has been at Sinai for a year now. The people have received deliverance from Egypt and received a charter for living, including the priesthood and tabernacle system—plus they know from Leviticus how to live in a holy manner for the LORD to remain among them.</a:t>
            </a:r>
          </a:p>
          <a:p>
            <a:pPr eaLnBrk="1" hangingPunct="1">
              <a:spcBef>
                <a:spcPct val="0"/>
              </a:spcBef>
            </a:pPr>
            <a:endParaRPr lang="en-US" dirty="0">
              <a:latin typeface="Times New Roman"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a:r>
              <a:rPr lang="ar-JO" b="1" dirty="0">
                <a:latin typeface="Arial" panose="020B0604020202020204" pitchFamily="34" charset="0"/>
                <a:cs typeface="Arial" panose="020B0604020202020204" pitchFamily="34" charset="0"/>
              </a:rPr>
              <a:t>الرب يؤدبنا بفقدان المكافأة.</a:t>
            </a:r>
          </a:p>
          <a:p>
            <a:pPr algn="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94269066"/>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0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930A949-42EA-FC4A-B6DC-99E3863F64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478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4781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BB25348-A5EE-AE46-B743-F51723282F7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4985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4985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C0ECE-40D7-E247-8859-D4920F943B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C0ECE-40D7-E247-8859-D4920F943B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first and third sections parallel one another with the wanderings in the middle.</a:t>
            </a: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2749504139"/>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FFA88A7-51C7-114B-A04F-2B490C4FB566}"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521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6521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68BE25-74D6-4E48-9E5A-D11B70D2E588}"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112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6112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6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237D30C-5994-954C-A9A9-F5298D707F6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317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6317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b="1" dirty="0">
              <a:latin typeface="Arial" panose="020B0604020202020204" pitchFamily="34" charset="0"/>
              <a:cs typeface="Arial" panose="020B0604020202020204" pitchFamily="34" charset="0"/>
            </a:endParaRPr>
          </a:p>
          <a:p>
            <a:pPr algn="r"/>
            <a:r>
              <a:rPr lang="ar-JO" sz="1200" b="1" kern="1200" dirty="0">
                <a:solidFill>
                  <a:schemeClr val="tx1"/>
                </a:solidFill>
                <a:effectLst/>
                <a:latin typeface="Arial" panose="020B0604020202020204" pitchFamily="34" charset="0"/>
                <a:ea typeface="+mn-ea"/>
                <a:cs typeface="Arial" panose="020B0604020202020204" pitchFamily="34" charset="0"/>
              </a:rPr>
              <a:t>سيعيد إلينا الرب أكثر بكثير مما قدمناه له في خدمتنا.</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59027013"/>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585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BDEDE9F-3235-B841-9B9C-2EDDCC907EC8}"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135</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505858"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35065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9EB356A-00DF-004C-808F-C61B37C51FD6}"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136</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67266"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67267"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Calibri" charset="0"/>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8B5FEA0-7D60-B34B-B5BF-D999966291D2}"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137</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69314"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69315"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Calibri"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2919B4B-7947-B041-8D60-445E0D093E0F}"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139</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71362"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71363"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Calibri"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35D3A05-2773-0D41-B52D-32A39F32578E}"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53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53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6F5B15F-7060-F649-97D5-49EF1D63C785}"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734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7341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C961AFE-CF74-2244-AF60-B6A24D54C393}"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7545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7545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761B047-74E3-004E-ACF7-9B694820CD5F}"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77506" name="Rectangle 1026"/>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77507" name="Rectangle 1027"/>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a:r>
              <a:rPr lang="ar-JO" dirty="0">
                <a:cs typeface="ＭＳ Ｐゴシック" charset="0"/>
              </a:rPr>
              <a:t>جاء الموت على المؤمنين المتمردين في العهد القدم، لذا فإن التأديب بهذه القسوة على الأقل سيأتي عليهم لرفضهم المسيح الذي عرفوه (10: 28- 31).</a:t>
            </a:r>
            <a:endParaRPr lang="en-US" dirty="0">
              <a:cs typeface="ＭＳ Ｐゴシック" charset="0"/>
            </a:endParaRPr>
          </a:p>
          <a:p>
            <a:pPr eaLnBrk="1" hangingPunct="1"/>
            <a:endParaRPr lang="en-US"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___________</a:t>
            </a:r>
          </a:p>
          <a:p>
            <a:pPr eaLnBrk="1" hangingPunct="1"/>
            <a:r>
              <a:rPr lang="en-US" dirty="0">
                <a:latin typeface="Times New Roman" charset="0"/>
                <a:ea typeface="ＭＳ Ｐゴシック" charset="0"/>
                <a:cs typeface="ＭＳ Ｐゴシック" charset="0"/>
              </a:rPr>
              <a:t>Common-254</a:t>
            </a:r>
          </a:p>
          <a:p>
            <a:r>
              <a:rPr lang="en-US" sz="1200" kern="1200" dirty="0">
                <a:solidFill>
                  <a:schemeClr val="tx1"/>
                </a:solidFill>
                <a:effectLst/>
                <a:latin typeface="+mn-lt"/>
                <a:ea typeface="+mn-ea"/>
                <a:cs typeface="+mn-cs"/>
              </a:rPr>
              <a:t>OP-04-Num-83</a:t>
            </a:r>
          </a:p>
          <a:p>
            <a:r>
              <a:rPr lang="en-US" sz="1200" kern="1200" dirty="0">
                <a:solidFill>
                  <a:schemeClr val="tx1"/>
                </a:solidFill>
                <a:effectLst/>
                <a:latin typeface="+mn-lt"/>
                <a:ea typeface="+mn-ea"/>
                <a:cs typeface="+mn-cs"/>
              </a:rPr>
              <a:t>OS-04-Num-145</a:t>
            </a:r>
          </a:p>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Death came to defiant believers in the OT, so discipline at least this severe would come to those who reject the Christ they knew (Hebrews 10:28-31).</a:t>
            </a:r>
            <a:r>
              <a:rPr lang="en-SG" dirty="0">
                <a:effectLst/>
              </a:rPr>
              <a:t> </a:t>
            </a:r>
            <a:endParaRPr lang="en-US" dirty="0">
              <a:cs typeface="ＭＳ Ｐゴシック" charset="0"/>
            </a:endParaRPr>
          </a:p>
          <a:p>
            <a:pPr algn="r"/>
            <a:endParaRPr lang="en-US" dirty="0">
              <a:cs typeface="ＭＳ Ｐゴシック"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a:r>
              <a:rPr lang="ar-JO" b="1" dirty="0">
                <a:cs typeface="Arial" panose="020B0604020202020204" pitchFamily="34" charset="0"/>
              </a:rPr>
              <a:t>يحدد (عدد 15: 22- 29) ذبائح الخطية للمؤمنين اليهود الذين اخطأوا سهوًا. لكن ماذا يجب أن يفعل إسرائيل عندما قال لهم الله تحديدًا ألا يعملوا يوم السبت وإلا عوقبوا بالموت؟</a:t>
            </a:r>
          </a:p>
          <a:p>
            <a:pPr eaLnBrk="1" hangingPunct="1"/>
            <a:r>
              <a:rPr lang="ar-JO" b="1" dirty="0">
                <a:cs typeface="Arial" panose="020B0604020202020204" pitchFamily="34" charset="0"/>
              </a:rPr>
              <a:t>يحدد (عدد 15: 30- 36) الموت لجرائم عقوبتها الإعدام. هنا كانت حالة خطيئة مقصودة إذ تم رجم رجل أمسك في خطية متعمدة. </a:t>
            </a:r>
            <a:endParaRPr lang="en-US"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___________</a:t>
            </a:r>
          </a:p>
          <a:p>
            <a:pPr eaLnBrk="1" hangingPunct="1"/>
            <a:r>
              <a:rPr lang="en-US" dirty="0">
                <a:latin typeface="Times New Roman" charset="0"/>
                <a:ea typeface="ＭＳ Ｐゴシック" charset="0"/>
                <a:cs typeface="ＭＳ Ｐゴシック" charset="0"/>
              </a:rPr>
              <a:t>Common-255</a:t>
            </a:r>
          </a:p>
          <a:p>
            <a:r>
              <a:rPr lang="en-US" sz="1200" kern="1200" dirty="0">
                <a:solidFill>
                  <a:schemeClr val="tx1"/>
                </a:solidFill>
                <a:effectLst/>
                <a:latin typeface="+mn-lt"/>
                <a:ea typeface="+mn-ea"/>
                <a:cs typeface="+mn-cs"/>
              </a:rPr>
              <a:t>OP-04-Num-84</a:t>
            </a:r>
          </a:p>
          <a:p>
            <a:r>
              <a:rPr lang="en-US" sz="1200" kern="1200" dirty="0">
                <a:solidFill>
                  <a:schemeClr val="tx1"/>
                </a:solidFill>
                <a:effectLst/>
                <a:latin typeface="+mn-lt"/>
                <a:ea typeface="+mn-ea"/>
                <a:cs typeface="+mn-cs"/>
              </a:rPr>
              <a:t>OS-04-Num-146</a:t>
            </a:r>
          </a:p>
          <a:p>
            <a:pPr algn="r"/>
            <a:endParaRPr lang="en-US" dirty="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He puts us in order—including cautions—and shows us the benefits so we can work for him.</a:t>
            </a:r>
          </a:p>
          <a:p>
            <a:endParaRPr lang="en-US" dirty="0">
              <a:cs typeface="ＭＳ Ｐゴシック" charset="0"/>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a:r>
              <a:rPr lang="ar-JO" b="1" dirty="0">
                <a:cs typeface="Arial" panose="020B0604020202020204" pitchFamily="34" charset="0"/>
              </a:rPr>
              <a:t>يحدد (عدد 15: 22- 29) ذبائح الخطية للمؤمنين اليهود الذين اخطأوا سهوًا. لكن ماذا يجب أن يفعل إسرائيل عندما قال لهم الله تحديدًا ألا يعملوا يوم السبت وإلا عوقبوا بالموت؟</a:t>
            </a:r>
          </a:p>
          <a:p>
            <a:pPr eaLnBrk="1" hangingPunct="1"/>
            <a:r>
              <a:rPr lang="ar-JO" b="1" dirty="0">
                <a:cs typeface="Arial" panose="020B0604020202020204" pitchFamily="34" charset="0"/>
              </a:rPr>
              <a:t>يحدد (عدد 15: 30- 36) الموت لجرائم عقوبتها الإعدام. هنا كانت حالة خطيئة مقصودة إذ تم رجم رجل أمسك في خطية متعمدة. </a:t>
            </a:r>
            <a:endParaRPr lang="en-US"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___________</a:t>
            </a:r>
          </a:p>
          <a:p>
            <a:pPr eaLnBrk="1" hangingPunct="1"/>
            <a:r>
              <a:rPr lang="en-US" dirty="0">
                <a:latin typeface="Times New Roman" charset="0"/>
                <a:ea typeface="ＭＳ Ｐゴシック" charset="0"/>
                <a:cs typeface="ＭＳ Ｐゴシック" charset="0"/>
              </a:rPr>
              <a:t>Common-256</a:t>
            </a:r>
          </a:p>
          <a:p>
            <a:r>
              <a:rPr lang="en-US" sz="1200" kern="1200" dirty="0">
                <a:solidFill>
                  <a:schemeClr val="tx1"/>
                </a:solidFill>
                <a:effectLst/>
                <a:latin typeface="+mn-lt"/>
                <a:ea typeface="+mn-ea"/>
                <a:cs typeface="+mn-cs"/>
              </a:rPr>
              <a:t>OP-04-Num-85</a:t>
            </a:r>
          </a:p>
          <a:p>
            <a:r>
              <a:rPr lang="en-US" sz="1200" kern="1200" dirty="0">
                <a:solidFill>
                  <a:schemeClr val="tx1"/>
                </a:solidFill>
                <a:effectLst/>
                <a:latin typeface="+mn-lt"/>
                <a:ea typeface="+mn-ea"/>
                <a:cs typeface="+mn-cs"/>
              </a:rPr>
              <a:t>OS-04-Num-147</a:t>
            </a:r>
          </a:p>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Numbers 15:22-29 specifies sin offerings for Jewish believers who sinned unintentionally.  But what should Israel do when God specifically told them not to work on the Sabbath on the penalty of death</a:t>
            </a:r>
            <a:r>
              <a:rPr lang="en-SG" sz="1200" kern="1200" dirty="0">
                <a:solidFill>
                  <a:schemeClr val="tx1"/>
                </a:solidFill>
                <a:effectLst/>
                <a:latin typeface="+mn-lt"/>
                <a:ea typeface="+mn-ea"/>
                <a:cs typeface="+mn-cs"/>
              </a:rPr>
              <a:t>?</a:t>
            </a:r>
          </a:p>
          <a:p>
            <a:r>
              <a:rPr lang="en-SG" sz="1200" kern="1200" dirty="0">
                <a:solidFill>
                  <a:schemeClr val="tx1"/>
                </a:solidFill>
                <a:effectLst/>
                <a:latin typeface="+mn-lt"/>
                <a:ea typeface="+mn-ea"/>
                <a:cs typeface="+mn-cs"/>
              </a:rPr>
              <a:t>• </a:t>
            </a:r>
            <a:r>
              <a:rPr lang="en-US" sz="1200" kern="1200" dirty="0">
                <a:solidFill>
                  <a:schemeClr val="tx1"/>
                </a:solidFill>
                <a:effectLst/>
                <a:latin typeface="+mn-lt"/>
                <a:ea typeface="+mn-ea"/>
                <a:cs typeface="+mn-cs"/>
              </a:rPr>
              <a:t>Numbers 15:30-36 specifies death for capital crimes.  Here was the case of intentional sin where a man caught in deliberate sin was stoned</a:t>
            </a:r>
            <a:r>
              <a:rPr lang="en-SG" sz="1200" kern="1200" dirty="0">
                <a:solidFill>
                  <a:schemeClr val="tx1"/>
                </a:solidFill>
                <a:effectLst/>
                <a:latin typeface="+mn-lt"/>
                <a:ea typeface="+mn-ea"/>
                <a:cs typeface="+mn-cs"/>
              </a:rPr>
              <a:t>.</a:t>
            </a:r>
            <a:endParaRPr lang="en-US" dirty="0"/>
          </a:p>
          <a:p>
            <a:pPr algn="r"/>
            <a:endParaRPr lang="ar-JO" b="1" dirty="0">
              <a:cs typeface="Arial" panose="020B0604020202020204" pitchFamily="34" charset="0"/>
            </a:endParaRPr>
          </a:p>
          <a:p>
            <a:pPr algn="r"/>
            <a:endParaRPr lang="en-US" dirty="0"/>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9C8BAA-B1FE-A747-AAD7-1B7F1C54447E}"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148</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12642" name="Rectangle 2"/>
          <p:cNvSpPr>
            <a:spLocks noGrp="1" noRot="1" noChangeAspect="1" noChangeArrowheads="1" noTextEdit="1"/>
          </p:cNvSpPr>
          <p:nvPr>
            <p:ph type="sldImg"/>
          </p:nvPr>
        </p:nvSpPr>
        <p:spPr>
          <a:ln/>
        </p:spPr>
      </p:sp>
      <p:sp>
        <p:nvSpPr>
          <p:cNvPr id="1126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The Partakers View explains inheritance in the OT.</a:t>
            </a:r>
          </a:p>
          <a:p>
            <a:r>
              <a:rPr lang="en-US" dirty="0">
                <a:latin typeface="Times New Roman" charset="0"/>
                <a:ea typeface="ＭＳ Ｐゴシック" charset="0"/>
                <a:cs typeface="ＭＳ Ｐゴシック" charset="0"/>
              </a:rPr>
              <a:t>Inheritance in the OT was of two types:</a:t>
            </a:r>
          </a:p>
          <a:p>
            <a:r>
              <a:rPr lang="en-US" dirty="0">
                <a:latin typeface="Times New Roman" charset="0"/>
                <a:ea typeface="ＭＳ Ｐゴシック" charset="0"/>
                <a:cs typeface="ＭＳ Ｐゴシック" charset="0"/>
              </a:rPr>
              <a:t>All Israelites who believed in the LORD would have God as their inheritance—or be saved.</a:t>
            </a:r>
          </a:p>
          <a:p>
            <a:r>
              <a:rPr lang="en-US" dirty="0">
                <a:latin typeface="Times New Roman" charset="0"/>
                <a:ea typeface="ＭＳ Ｐゴシック" charset="0"/>
                <a:cs typeface="ＭＳ Ｐゴシック" charset="0"/>
              </a:rPr>
              <a:t>But only those Israelites that obeyed the LORD wholeheartedly would inherit Canaan—or be rewarded.</a:t>
            </a:r>
          </a:p>
          <a:p>
            <a:pPr eaLnBrk="1" hangingPunct="1"/>
            <a:endParaRPr lang="en-US"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___________</a:t>
            </a:r>
          </a:p>
          <a:p>
            <a:pPr eaLnBrk="1" hangingPunct="1"/>
            <a:r>
              <a:rPr lang="en-US" dirty="0">
                <a:latin typeface="Times New Roman" charset="0"/>
                <a:ea typeface="ＭＳ Ｐゴシック" charset="0"/>
                <a:cs typeface="ＭＳ Ｐゴシック" charset="0"/>
              </a:rPr>
              <a:t>Common-257</a:t>
            </a:r>
          </a:p>
          <a:p>
            <a:r>
              <a:rPr lang="en-US" dirty="0">
                <a:latin typeface="Times New Roman" charset="0"/>
                <a:ea typeface="ＭＳ Ｐゴシック" charset="0"/>
                <a:cs typeface="ＭＳ Ｐゴシック" charset="0"/>
              </a:rPr>
              <a:t>OS-04-Numbers-148</a:t>
            </a:r>
          </a:p>
          <a:p>
            <a:r>
              <a:rPr lang="en-US" dirty="0">
                <a:latin typeface="Times New Roman" charset="0"/>
                <a:ea typeface="ＭＳ Ｐゴシック" charset="0"/>
                <a:cs typeface="ＭＳ Ｐゴシック" charset="0"/>
              </a:rPr>
              <a:t>OS-06-Joshua-175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NS-19-Hebrews-419</a:t>
            </a:r>
          </a:p>
          <a:p>
            <a:r>
              <a:rPr lang="en-US" dirty="0">
                <a:latin typeface="Times New Roman" charset="0"/>
                <a:ea typeface="ＭＳ Ｐゴシック" charset="0"/>
                <a:cs typeface="ＭＳ Ｐゴシック" charset="0"/>
              </a:rPr>
              <a:t>SA-15-Inheritance-35, 173</a:t>
            </a:r>
          </a:p>
        </p:txBody>
      </p:sp>
    </p:spTree>
    <p:extLst>
      <p:ext uri="{BB962C8B-B14F-4D97-AF65-F5344CB8AC3E}">
        <p14:creationId xmlns:p14="http://schemas.microsoft.com/office/powerpoint/2010/main" val="3517057316"/>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The concept of inheritance in the OT sets a basis for the later NT understanding. Joseph Dillow explains it briefly in six concise points in the next four slides.</a:t>
            </a:r>
          </a:p>
          <a:p>
            <a:r>
              <a:rPr lang="en-US" sz="1200" kern="1200" dirty="0">
                <a:solidFill>
                  <a:schemeClr val="tx1"/>
                </a:solidFill>
                <a:effectLst/>
                <a:latin typeface="+mn-lt"/>
                <a:ea typeface="+mn-ea"/>
                <a:cs typeface="+mn-cs"/>
              </a:rPr>
              <a:t>________</a:t>
            </a:r>
          </a:p>
          <a:p>
            <a:r>
              <a:rPr lang="en-US" sz="1200" kern="1200" dirty="0">
                <a:solidFill>
                  <a:schemeClr val="tx1"/>
                </a:solidFill>
                <a:effectLst/>
                <a:latin typeface="+mn-lt"/>
                <a:ea typeface="+mn-ea"/>
                <a:cs typeface="+mn-cs"/>
              </a:rPr>
              <a:t>Common-258</a:t>
            </a:r>
          </a:p>
          <a:p>
            <a:r>
              <a:rPr lang="en-US" sz="1200" kern="1200" dirty="0">
                <a:solidFill>
                  <a:schemeClr val="tx1"/>
                </a:solidFill>
                <a:effectLst/>
                <a:latin typeface="+mn-lt"/>
                <a:ea typeface="+mn-ea"/>
                <a:cs typeface="+mn-cs"/>
              </a:rPr>
              <a:t>OP-04-Numbers-87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OS-04-Numbers-135</a:t>
            </a:r>
            <a:endParaRPr lang="en-US" dirty="0">
              <a:latin typeface="Times New Roman" charset="0"/>
              <a:ea typeface="ＭＳ Ｐゴシック" charset="0"/>
              <a:cs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OS-06-Joshua-177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NS-19-Hebrews-187</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825101816"/>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So inheritance was conditioned on obedience. That is why only two men out of the more than 600,000 fighting men who left Egypt made it into Canaan. Even Moses, Aaron, and Miriam did not enter the land, so the inheritance obviously does not signify heaven!</a:t>
            </a:r>
          </a:p>
          <a:p>
            <a:r>
              <a:rPr lang="en-US" sz="1200" kern="1200" dirty="0">
                <a:solidFill>
                  <a:schemeClr val="tx1"/>
                </a:solidFill>
                <a:effectLst/>
                <a:latin typeface="+mn-lt"/>
                <a:ea typeface="+mn-ea"/>
                <a:cs typeface="+mn-cs"/>
              </a:rPr>
              <a:t>________</a:t>
            </a:r>
          </a:p>
          <a:p>
            <a:r>
              <a:rPr lang="en-US" sz="1200" kern="1200" dirty="0">
                <a:solidFill>
                  <a:schemeClr val="tx1"/>
                </a:solidFill>
                <a:effectLst/>
                <a:latin typeface="+mn-lt"/>
                <a:ea typeface="+mn-ea"/>
                <a:cs typeface="+mn-cs"/>
              </a:rPr>
              <a:t>Common-259</a:t>
            </a:r>
          </a:p>
          <a:p>
            <a:r>
              <a:rPr lang="en-US" sz="1200" kern="1200" dirty="0">
                <a:solidFill>
                  <a:schemeClr val="tx1"/>
                </a:solidFill>
                <a:effectLst/>
                <a:latin typeface="+mn-lt"/>
                <a:ea typeface="+mn-ea"/>
                <a:cs typeface="+mn-cs"/>
              </a:rPr>
              <a:t>OP-04-Numbers-88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OS-04-Numbers-147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OS-06-Joshua-175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NS-19-Hebrews-188</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352880377"/>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Inheritance is the earthly reward for perseverance.</a:t>
            </a:r>
          </a:p>
          <a:p>
            <a:r>
              <a:rPr lang="en-US" sz="1200" kern="1200" dirty="0">
                <a:solidFill>
                  <a:schemeClr val="tx1"/>
                </a:solidFill>
                <a:effectLst/>
                <a:latin typeface="+mn-lt"/>
                <a:ea typeface="+mn-ea"/>
                <a:cs typeface="+mn-cs"/>
              </a:rPr>
              <a:t>________</a:t>
            </a:r>
          </a:p>
          <a:p>
            <a:r>
              <a:rPr lang="en-US" sz="1200" kern="1200" dirty="0">
                <a:solidFill>
                  <a:schemeClr val="tx1"/>
                </a:solidFill>
                <a:effectLst/>
                <a:latin typeface="+mn-lt"/>
                <a:ea typeface="+mn-ea"/>
                <a:cs typeface="+mn-cs"/>
              </a:rPr>
              <a:t>Common-260</a:t>
            </a:r>
          </a:p>
          <a:p>
            <a:r>
              <a:rPr lang="en-US" sz="1200" kern="1200" dirty="0">
                <a:solidFill>
                  <a:schemeClr val="tx1"/>
                </a:solidFill>
                <a:effectLst/>
                <a:latin typeface="+mn-lt"/>
                <a:ea typeface="+mn-ea"/>
                <a:cs typeface="+mn-cs"/>
              </a:rPr>
              <a:t>OP-04-Numbers-89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OS-04-Numbers-137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OS-06-Joshua-176</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NS-19-Hebrews-189</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3211192"/>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All Israelites and the rabble (Egyptians who believed) who came out of Egypt placed the lamb's blood on their doors, signifying their trust in the LORD instead of the Egyptian gods. Thus they had the inheritance of salvation. Yet the great majority did not continue to believe in God to bring them into Canaan, as this was an inheritance only for those who persevered. Likewise, the NT has two types of inheritance: salvation for those who believe and reward for the saved who persevere.</a:t>
            </a:r>
          </a:p>
          <a:p>
            <a:r>
              <a:rPr lang="en-US" sz="1200" kern="1200" dirty="0">
                <a:solidFill>
                  <a:schemeClr val="tx1"/>
                </a:solidFill>
                <a:effectLst/>
                <a:latin typeface="+mn-lt"/>
                <a:ea typeface="+mn-ea"/>
                <a:cs typeface="+mn-cs"/>
              </a:rPr>
              <a:t>________</a:t>
            </a:r>
          </a:p>
          <a:p>
            <a:r>
              <a:rPr lang="en-US" sz="1200" kern="1200" dirty="0">
                <a:solidFill>
                  <a:schemeClr val="tx1"/>
                </a:solidFill>
                <a:effectLst/>
                <a:latin typeface="+mn-lt"/>
                <a:ea typeface="+mn-ea"/>
                <a:cs typeface="+mn-cs"/>
              </a:rPr>
              <a:t>Common-261</a:t>
            </a:r>
          </a:p>
          <a:p>
            <a:r>
              <a:rPr lang="en-US" sz="1200" kern="1200" dirty="0">
                <a:solidFill>
                  <a:schemeClr val="tx1"/>
                </a:solidFill>
                <a:effectLst/>
                <a:latin typeface="+mn-lt"/>
                <a:ea typeface="+mn-ea"/>
                <a:cs typeface="+mn-cs"/>
              </a:rPr>
              <a:t>OP-04-Numbers-90</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OS-04-Numbers-138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OS-06-Joshua-177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NS-19-Hebrews-190</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93400400"/>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The firstborn sons in the OT by right were promised the double portion of their father's estate. Yet this was conditioned on faithfulness. Reuben was Jacob's firstborn, but his unfaithfulness caused the rights of the firstborn to pass to Joseph, whose two sons each received an inheritance (1 Chronicles 5:1-2). Yet this did not relate to the salvation of Reuben, who was saved by faith. It only spoke of his reward. Likewise, NT inheritance for the believer is conditioned on continued obedience.</a:t>
            </a:r>
          </a:p>
          <a:p>
            <a:r>
              <a:rPr lang="en-US" sz="1200" kern="1200" dirty="0">
                <a:solidFill>
                  <a:schemeClr val="tx1"/>
                </a:solidFill>
                <a:effectLst/>
                <a:latin typeface="+mn-lt"/>
                <a:ea typeface="+mn-ea"/>
                <a:cs typeface="+mn-cs"/>
              </a:rPr>
              <a:t>________</a:t>
            </a:r>
          </a:p>
          <a:p>
            <a:r>
              <a:rPr lang="en-US" sz="1200" kern="1200" dirty="0">
                <a:solidFill>
                  <a:schemeClr val="tx1"/>
                </a:solidFill>
                <a:effectLst/>
                <a:latin typeface="+mn-lt"/>
                <a:ea typeface="+mn-ea"/>
                <a:cs typeface="+mn-cs"/>
              </a:rPr>
              <a:t>Common-262</a:t>
            </a:r>
          </a:p>
          <a:p>
            <a:r>
              <a:rPr lang="en-US" sz="1200" kern="1200" dirty="0">
                <a:solidFill>
                  <a:schemeClr val="tx1"/>
                </a:solidFill>
                <a:effectLst/>
                <a:latin typeface="+mn-lt"/>
                <a:ea typeface="+mn-ea"/>
                <a:cs typeface="+mn-cs"/>
              </a:rPr>
              <a:t>OP-04-Numbers-92</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OS-04-Numbers-139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OS-06-Joshua-178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NS-19-Hebrews-191</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875886375"/>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Not surprisingly, the concept of NT inheritance parallels that of the OT with two types of inheritance. </a:t>
            </a:r>
          </a:p>
          <a:p>
            <a:r>
              <a:rPr lang="en-US" sz="1200" kern="1200" dirty="0">
                <a:solidFill>
                  <a:schemeClr val="tx1"/>
                </a:solidFill>
                <a:effectLst/>
                <a:latin typeface="+mn-lt"/>
                <a:ea typeface="+mn-ea"/>
                <a:cs typeface="+mn-cs"/>
              </a:rPr>
              <a:t>________</a:t>
            </a:r>
          </a:p>
          <a:p>
            <a:r>
              <a:rPr lang="en-US" sz="1200" kern="1200" dirty="0">
                <a:solidFill>
                  <a:schemeClr val="tx1"/>
                </a:solidFill>
                <a:effectLst/>
                <a:latin typeface="+mn-lt"/>
                <a:ea typeface="+mn-ea"/>
                <a:cs typeface="+mn-cs"/>
              </a:rPr>
              <a:t>Common-263</a:t>
            </a:r>
          </a:p>
          <a:p>
            <a:r>
              <a:rPr lang="en-US" sz="1200" kern="1200" dirty="0">
                <a:solidFill>
                  <a:schemeClr val="tx1"/>
                </a:solidFill>
                <a:effectLst/>
                <a:latin typeface="+mn-lt"/>
                <a:ea typeface="+mn-ea"/>
                <a:cs typeface="+mn-cs"/>
              </a:rPr>
              <a:t>OP-04-Num-92</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OS-04-Num-140</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OS-06-Joshua-179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NS-19-Hebrews-192</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182187784"/>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Times New Roman" pitchFamily="-111" charset="0"/>
                <a:ea typeface="ＭＳ Ｐゴシック" pitchFamily="-111" charset="-128"/>
                <a:cs typeface="ＭＳ Ｐゴシック" pitchFamily="-111" charset="-128"/>
              </a:rPr>
              <a:t>Being "heirs of God" and "co-heirs with Christ" are different blessings in Romans 8:17. We know this because the latter has a conditional "if"—"if indeed we share in his sufferings." </a:t>
            </a:r>
          </a:p>
          <a:p>
            <a:endParaRPr lang="en-US" sz="1200" kern="1200" dirty="0">
              <a:solidFill>
                <a:schemeClr val="tx1"/>
              </a:solidFill>
              <a:effectLst/>
              <a:latin typeface="Times New Roman" pitchFamily="-111" charset="0"/>
              <a:ea typeface="ＭＳ Ｐゴシック" pitchFamily="-111" charset="-128"/>
              <a:cs typeface="ＭＳ Ｐゴシック" pitchFamily="-111" charset="-128"/>
            </a:endParaRPr>
          </a:p>
          <a:p>
            <a:r>
              <a:rPr lang="en-US" sz="1200" kern="1200" dirty="0">
                <a:solidFill>
                  <a:schemeClr val="tx1"/>
                </a:solidFill>
                <a:effectLst/>
                <a:latin typeface="Times New Roman" pitchFamily="-111" charset="0"/>
                <a:ea typeface="ＭＳ Ｐゴシック" pitchFamily="-111" charset="-128"/>
                <a:cs typeface="ＭＳ Ｐゴシック" pitchFamily="-111" charset="-128"/>
              </a:rPr>
              <a:t>All Christians are "heirs of God" by faith in Jesus Christ, leading to salvation. This means that they all have eternal life and a new standing (position) with God as sons. Paul explains this much in Romans 8.</a:t>
            </a:r>
          </a:p>
          <a:p>
            <a:endParaRPr lang="en-US" sz="1200" kern="1200" dirty="0">
              <a:solidFill>
                <a:schemeClr val="tx1"/>
              </a:solidFill>
              <a:effectLst/>
              <a:latin typeface="Times New Roman" pitchFamily="-111" charset="0"/>
              <a:ea typeface="ＭＳ Ｐゴシック" pitchFamily="-111" charset="-128"/>
              <a:cs typeface="ＭＳ Ｐゴシック" pitchFamily="-111" charset="-128"/>
            </a:endParaRPr>
          </a:p>
          <a:p>
            <a:r>
              <a:rPr lang="en-US" sz="1200" kern="1200" dirty="0">
                <a:solidFill>
                  <a:schemeClr val="tx1"/>
                </a:solidFill>
                <a:effectLst/>
                <a:latin typeface="Times New Roman" pitchFamily="-111" charset="0"/>
                <a:ea typeface="ＭＳ Ｐゴシック" pitchFamily="-111" charset="-128"/>
                <a:cs typeface="ＭＳ Ｐゴシック" pitchFamily="-111" charset="-128"/>
              </a:rPr>
              <a:t>But not all believers share in his sufferings, as Paul notes in 1 Corinthians 2:14–3:5 which shows many to be carnal (fleshly), or not walking with Christ in a consistent manner as is true of the "spiritual man." However, those Christians that sacrifice for Christ will also suffer with Christ and then "share in his glory" as "co-heirs with Christ," meaning that they will reign with him on the earth after Jesus returns (1 Cor 6:1-2; Rev 20:4-6). </a:t>
            </a:r>
          </a:p>
          <a:p>
            <a:r>
              <a:rPr lang="en-US" sz="1200" kern="1200" dirty="0">
                <a:solidFill>
                  <a:schemeClr val="tx1"/>
                </a:solidFill>
                <a:effectLst/>
                <a:latin typeface="+mn-lt"/>
                <a:ea typeface="+mn-ea"/>
                <a:cs typeface="+mn-cs"/>
              </a:rPr>
              <a:t>________</a:t>
            </a:r>
          </a:p>
          <a:p>
            <a:r>
              <a:rPr lang="en-US" sz="1200" kern="1200" dirty="0">
                <a:solidFill>
                  <a:schemeClr val="tx1"/>
                </a:solidFill>
                <a:effectLst/>
                <a:latin typeface="+mn-lt"/>
                <a:ea typeface="+mn-ea"/>
                <a:cs typeface="+mn-cs"/>
              </a:rPr>
              <a:t>Common-264</a:t>
            </a:r>
          </a:p>
          <a:p>
            <a:r>
              <a:rPr lang="en-US" sz="1200" kern="1200" dirty="0">
                <a:solidFill>
                  <a:schemeClr val="tx1"/>
                </a:solidFill>
                <a:effectLst/>
                <a:latin typeface="Times New Roman" pitchFamily="-111" charset="0"/>
                <a:ea typeface="ＭＳ Ｐゴシック" pitchFamily="-111" charset="-128"/>
                <a:cs typeface="ＭＳ Ｐゴシック" pitchFamily="-111" charset="-128"/>
              </a:rPr>
              <a:t>OP-04-Numbers-93</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Times New Roman" pitchFamily="-111" charset="0"/>
                <a:ea typeface="ＭＳ Ｐゴシック" pitchFamily="-111" charset="-128"/>
                <a:cs typeface="ＭＳ Ｐゴシック" pitchFamily="-111" charset="-128"/>
              </a:rPr>
              <a:t>OS-04-Numbers-141</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Times New Roman" pitchFamily="-111" charset="0"/>
                <a:ea typeface="ＭＳ Ｐゴシック" pitchFamily="-111" charset="-128"/>
                <a:cs typeface="ＭＳ Ｐゴシック" pitchFamily="-111" charset="-128"/>
              </a:rPr>
              <a:t>OS-37-Haggai-148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OS-06-Joshua-182</a:t>
            </a:r>
            <a:endParaRPr lang="en-US" sz="1200" kern="1200" dirty="0">
              <a:solidFill>
                <a:schemeClr val="tx1"/>
              </a:solidFill>
              <a:effectLst/>
              <a:latin typeface="Times New Roman" pitchFamily="-111" charset="0"/>
              <a:ea typeface="ＭＳ Ｐゴシック" pitchFamily="-111" charset="-128"/>
              <a:cs typeface="ＭＳ Ｐゴシック" pitchFamily="-111"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Times New Roman" pitchFamily="-111" charset="0"/>
                <a:ea typeface="ＭＳ Ｐゴシック" pitchFamily="-111" charset="-128"/>
                <a:cs typeface="ＭＳ Ｐゴシック" pitchFamily="-111" charset="-128"/>
              </a:rPr>
              <a:t>NS-Rom5-8-Slide127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NS-19-Hebrews-192</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Times New Roman" pitchFamily="-111" charset="0"/>
                <a:ea typeface="ＭＳ Ｐゴシック" pitchFamily="-111" charset="-128"/>
                <a:cs typeface="ＭＳ Ｐゴシック" pitchFamily="-111" charset="-128"/>
              </a:rPr>
              <a:t>SA-15-Inheritance-35</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195242238"/>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5" name="Rectangle 7"/>
          <p:cNvSpPr>
            <a:spLocks noGrp="1" noChangeArrowheads="1"/>
          </p:cNvSpPr>
          <p:nvPr>
            <p:ph type="sldNum" sz="quarter" idx="5"/>
          </p:nvPr>
        </p:nvSpPr>
        <p:spPr bwMode="auto">
          <a:xfrm>
            <a:off x="3886200" y="8864600"/>
            <a:ext cx="2971800" cy="27940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1682EAB-8840-4649-8328-77E00DE9D34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5462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54627" name="Rectangle 3"/>
          <p:cNvSpPr>
            <a:spLocks noGrp="1" noChangeArrowheads="1"/>
          </p:cNvSpPr>
          <p:nvPr>
            <p:ph type="body" idx="1"/>
          </p:nvPr>
        </p:nvSpPr>
        <p:spPr bwMode="auto">
          <a:xfrm>
            <a:off x="914400" y="4343400"/>
            <a:ext cx="5029200" cy="27940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Essentially three views are possible to answer the perseverance question. Though the Partakers View is the newest, I believe it is the most faithful to the Bible. It also has the strengths of the other views while avoiding their weaknesses, thus advocating a mediating view.</a:t>
            </a:r>
          </a:p>
          <a:p>
            <a:r>
              <a:rPr lang="en-US" dirty="0">
                <a:latin typeface="Times New Roman" charset="0"/>
                <a:ea typeface="ＭＳ Ｐゴシック" charset="0"/>
                <a:cs typeface="ＭＳ Ｐゴシック" charset="0"/>
              </a:rPr>
              <a:t>______________</a:t>
            </a:r>
          </a:p>
          <a:p>
            <a:r>
              <a:rPr lang="en-US" dirty="0">
                <a:latin typeface="Times New Roman" charset="0"/>
                <a:ea typeface="ＭＳ Ｐゴシック" charset="0"/>
                <a:cs typeface="ＭＳ Ｐゴシック" charset="0"/>
              </a:rPr>
              <a:t>Common Arabic-397</a:t>
            </a:r>
          </a:p>
          <a:p>
            <a:r>
              <a:rPr lang="en-US" dirty="0">
                <a:latin typeface="Times New Roman" charset="0"/>
                <a:ea typeface="ＭＳ Ｐゴシック" charset="0"/>
                <a:cs typeface="ＭＳ Ｐゴシック" charset="0"/>
              </a:rPr>
              <a:t>Common English-155</a:t>
            </a:r>
          </a:p>
          <a:p>
            <a:r>
              <a:rPr lang="en-US" dirty="0">
                <a:latin typeface="Times New Roman" charset="0"/>
                <a:ea typeface="ＭＳ Ｐゴシック" charset="0"/>
                <a:cs typeface="ＭＳ Ｐゴシック" charset="0"/>
              </a:rPr>
              <a:t>OS-04-Numbers-155</a:t>
            </a:r>
          </a:p>
          <a:p>
            <a:r>
              <a:rPr lang="en-US" dirty="0">
                <a:latin typeface="Times New Roman" charset="0"/>
                <a:ea typeface="ＭＳ Ｐゴシック" charset="0"/>
                <a:cs typeface="ＭＳ Ｐゴシック" charset="0"/>
              </a:rPr>
              <a:t>NS-19-Hebrews-52</a:t>
            </a:r>
          </a:p>
          <a:p>
            <a:r>
              <a:rPr lang="en-US" dirty="0">
                <a:latin typeface="Times New Roman" charset="0"/>
                <a:ea typeface="ＭＳ Ｐゴシック" charset="0"/>
                <a:cs typeface="ＭＳ Ｐゴシック" charset="0"/>
              </a:rPr>
              <a:t>NS-20-James-115</a:t>
            </a:r>
          </a:p>
          <a:p>
            <a:r>
              <a:rPr lang="en-US" dirty="0">
                <a:latin typeface="Times New Roman" charset="0"/>
                <a:ea typeface="ＭＳ Ｐゴシック" charset="0"/>
                <a:cs typeface="ＭＳ Ｐゴシック" charset="0"/>
              </a:rPr>
              <a:t>SA-15-Inheritance-47</a:t>
            </a: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God works to open up highways on which we can travel toward his plan—but these still have bumps!</a:t>
            </a:r>
          </a:p>
          <a:p>
            <a:r>
              <a:rPr lang="en-US" dirty="0"/>
              <a:t>God also puts up roadblocks to stop us from what might harm us.</a:t>
            </a:r>
          </a:p>
          <a:p>
            <a:r>
              <a:rPr lang="en-US" dirty="0"/>
              <a:t>What highways or roadblocks are you experiencing now? How should you submit to them?</a:t>
            </a:r>
          </a:p>
          <a:p>
            <a:endParaRPr lang="en-US" dirty="0"/>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first and third sections parallel one another with the wanderings in the middle.</a:t>
            </a: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0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930A949-42EA-FC4A-B6DC-99E3863F64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478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4781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2594645354"/>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34C7379-9A75-024D-B2F0-29356D552FE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16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160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C0ECE-40D7-E247-8859-D4920F943B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162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285583202"/>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363C2CB-4B9F-F045-93C8-CBA2D7CC971C}"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170</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8637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B530766-A2C4-6041-9665-5A616800F0B0}" type="slidenum">
              <a:rPr kumimoji="0" lang="en-US" sz="1200" b="1"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170</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86371" name="Rectangle 2"/>
          <p:cNvSpPr>
            <a:spLocks noGrp="1" noRot="1" noChangeAspect="1" noChangeArrowheads="1"/>
          </p:cNvSpPr>
          <p:nvPr>
            <p:ph type="sldImg"/>
          </p:nvPr>
        </p:nvSpPr>
        <p:spPr>
          <a:solidFill>
            <a:srgbClr val="FFFFFF"/>
          </a:solidFill>
          <a:ln/>
        </p:spPr>
      </p:sp>
      <p:sp>
        <p:nvSpPr>
          <p:cNvPr id="18637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B3AB666-768C-B441-A0E5-880AE761EFB9}" type="slidenum">
              <a:rPr lang="en-US" sz="1200" b="1">
                <a:solidFill>
                  <a:srgbClr val="000000"/>
                </a:solidFill>
                <a:latin typeface="Times" charset="0"/>
              </a:rPr>
              <a:pPr eaLnBrk="1" hangingPunct="1"/>
              <a:t>21</a:t>
            </a:fld>
            <a:endParaRPr lang="en-US" sz="1200" b="1">
              <a:solidFill>
                <a:srgbClr val="000000"/>
              </a:solidFill>
              <a:latin typeface="Times" charset="0"/>
            </a:endParaRPr>
          </a:p>
        </p:txBody>
      </p:sp>
      <p:sp>
        <p:nvSpPr>
          <p:cNvPr id="16077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6077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4C838F7-7BB9-EE46-8426-03269C77E5C5}"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171</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8841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6D4D169-871D-534A-ABB5-01047FD1F639}" type="slidenum">
              <a:rPr kumimoji="0" lang="en-US" sz="1200" b="1"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171</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88419" name="Rectangle 2"/>
          <p:cNvSpPr>
            <a:spLocks noGrp="1" noRot="1" noChangeAspect="1" noChangeArrowheads="1"/>
          </p:cNvSpPr>
          <p:nvPr>
            <p:ph type="sldImg"/>
          </p:nvPr>
        </p:nvSpPr>
        <p:spPr>
          <a:solidFill>
            <a:srgbClr val="FFFFFF"/>
          </a:solidFill>
          <a:ln/>
        </p:spPr>
      </p:sp>
      <p:sp>
        <p:nvSpPr>
          <p:cNvPr id="18842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Times New Roman" charset="0"/>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34C7379-9A75-024D-B2F0-29356D552FE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16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160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lgn="r" eaLnBrk="1" hangingPunct="1">
              <a:spcBef>
                <a:spcPct val="0"/>
              </a:spcBef>
            </a:pPr>
            <a:r>
              <a:rPr lang="ar-JO" b="1" dirty="0">
                <a:latin typeface="Arial" panose="020B0604020202020204" pitchFamily="34" charset="0"/>
                <a:cs typeface="Arial" panose="020B0604020202020204" pitchFamily="34" charset="0"/>
              </a:rPr>
              <a:t>(عدد 19: 1- 6) 1وَقَالَ الرَّبُّ لِمُوسَى وَهَرُونَ: 2«هَذِهِ هِيَ مُتَطَلَّبَاتُ الشَّرِيعَةِ الَّتِي آمُرُ بِها: قُلْ لِبَنِي إِسْرَائِيلَ أَنْ يَأْتُوكَ بِبَقَرَةٍ حَمْرَاءَ سَلِيمَةٍ خَالِيَةٍ مِنْ كُلِّ عَيْبٍ، لَمْ يَعْلُهَا نِيرٌ، 3فَتُعْطُونَهَا لأَلِعَازَارَ الْكَاهِنِ، لِيَأْخُذَهَا إِلَى خَارِجِ الْمُخَيَّمِ وَتُذْبَحُ أَمَامَهُ. 4وَيَغْمِسُ الْكَاهِنُ إِصْبَعَهُ بِدَمِهَا وَيَرُشُّ مِنْهُ نَحْوَ وَجْهِ خَيْمَةِ الاجْتِمَاعِ سَبْعَ مَرَّاتٍ. 5وَتُحْرَقُ الْبَقَرَةُ بِجِلْدِهَا وَلَحْمِهَا وَدَمِهَا مَعَ فَرْثِهَا عَلَى مَشْهَدٍ مِنْهُ، 6ثُمَّ يَأْخُذُ خَشَبَ أَرْزٍ وَزُوفَا، وَخَيْطاً أَحْمَرَ، وَيَطْرَحُهَا فِي وَسَطِ النِّيرَانِ.</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34C7379-9A75-024D-B2F0-29356D552FE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16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160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lgn="r" eaLnBrk="1" hangingPunct="1">
              <a:spcBef>
                <a:spcPct val="0"/>
              </a:spcBef>
            </a:pPr>
            <a:r>
              <a:rPr lang="ar-JO" b="1" dirty="0">
                <a:latin typeface="Arial" panose="020B0604020202020204" pitchFamily="34" charset="0"/>
                <a:cs typeface="Arial" panose="020B0604020202020204" pitchFamily="34" charset="0"/>
              </a:rPr>
              <a:t>(عدد 19: 1- 6) 1وَقَالَ الرَّبُّ لِمُوسَى وَهَرُونَ: 2«هَذِهِ هِيَ مُتَطَلَّبَاتُ الشَّرِيعَةِ الَّتِي آمُرُ بِها: قُلْ لِبَنِي إِسْرَائِيلَ أَنْ يَأْتُوكَ بِبَقَرَةٍ حَمْرَاءَ سَلِيمَةٍ خَالِيَةٍ مِنْ كُلِّ عَيْبٍ، لَمْ يَعْلُهَا نِيرٌ، 3فَتُعْطُونَهَا لأَلِعَازَارَ الْكَاهِنِ، لِيَأْخُذَهَا إِلَى خَارِجِ الْمُخَيَّمِ وَتُذْبَحُ أَمَامَهُ. 4وَيَغْمِسُ الْكَاهِنُ إِصْبَعَهُ بِدَمِهَا وَيَرُشُّ مِنْهُ نَحْوَ وَجْهِ خَيْمَةِ الاجْتِمَاعِ سَبْعَ مَرَّاتٍ. 5وَتُحْرَقُ الْبَقَرَةُ بِجِلْدِهَا وَلَحْمِهَا وَدَمِهَا مَعَ فَرْثِهَا عَلَى مَشْهَدٍ مِنْهُ، 6ثُمَّ يَأْخُذُ خَشَبَ أَرْزٍ وَزُوفَا، وَخَيْطاً أَحْمَرَ، وَيَطْرَحُهَا فِي وَسَطِ النِّيرَانِ.</a:t>
            </a:r>
          </a:p>
          <a:p>
            <a:pPr algn="r" eaLnBrk="1" hangingPunct="1">
              <a:spcBef>
                <a:spcPct val="0"/>
              </a:spcBef>
            </a:pP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first and third sections parallel one another with the wanderings in the middle.</a:t>
            </a: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1CEBE01-67A4-8D43-9664-CF739CC8ECAF}"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5698"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85699" name="Rectangle 3"/>
          <p:cNvSpPr>
            <a:spLocks noGrp="1" noChangeArrowheads="1"/>
          </p:cNvSpPr>
          <p:nvPr>
            <p:ph type="body" idx="1"/>
          </p:nvPr>
        </p:nvSpPr>
        <p:spPr bwMode="auto">
          <a:xfrm>
            <a:off x="914400" y="4343400"/>
            <a:ext cx="5029200" cy="4114800"/>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C0ECE-40D7-E247-8859-D4920F943B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C0ECE-40D7-E247-8859-D4920F943B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lgn="r"/>
            <a:r>
              <a:rPr lang="ar-JO" b="1" dirty="0">
                <a:latin typeface="Times New Roman" charset="0"/>
                <a:cs typeface="Arial" panose="020B0604020202020204" pitchFamily="34" charset="0"/>
              </a:rPr>
              <a:t>(عدد 21: 8- 9) فَقَالَ الرَّبُّ لِمُوسَى: «اصْنَعْ لَكَ حَيَّةً سَامَّةً وَارْفَعْهَا عَلَى عَمُودٍ، لِكَيْ يَلْتَفِتَ إِلَيْهَا كُلُّ مَنْ تَلْدَغُهُ حَيَّةٌ، فَيَحْيَا» فَصَنَعَ مُوسَى حَيَّةً مِنْ نُحَاسٍ وَأَقَامَهَا عَلَى عَمُودٍ، فَكَانَ كُلُّ مَنْ لَدَغَتْهُ حَيَّةٌ، يَلْتَفِتُ إِلَى حَيَّةِ النُّحَاسِ وَيَحْيَا.</a:t>
            </a:r>
            <a:endParaRPr lang="en-US" b="1" dirty="0">
              <a:latin typeface="Times New Roman"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AF67B8A-EFF7-494A-B215-C0E772D7B54A}" type="slidenum">
              <a:rPr lang="en-US" sz="1200" b="1">
                <a:solidFill>
                  <a:srgbClr val="000000"/>
                </a:solidFill>
                <a:latin typeface="Times" charset="0"/>
              </a:rPr>
              <a:pPr eaLnBrk="1" hangingPunct="1"/>
              <a:t>22</a:t>
            </a:fld>
            <a:endParaRPr lang="en-US" sz="1200" b="1">
              <a:solidFill>
                <a:srgbClr val="000000"/>
              </a:solidFill>
              <a:latin typeface="Times" charset="0"/>
            </a:endParaRPr>
          </a:p>
        </p:txBody>
      </p:sp>
      <p:sp>
        <p:nvSpPr>
          <p:cNvPr id="16281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62819"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lgn="r" eaLnBrk="1" hangingPunct="1">
              <a:spcBef>
                <a:spcPct val="0"/>
              </a:spcBef>
            </a:pPr>
            <a:r>
              <a:rPr lang="ar-JO" b="1" dirty="0">
                <a:latin typeface="Times New Roman" charset="0"/>
                <a:cs typeface="Arial" panose="020B0604020202020204" pitchFamily="34" charset="0"/>
              </a:rPr>
              <a:t>تظهر الحية النحاسية بشكل مزدوج على ختم الجمعية الطبية الأمريكية.</a:t>
            </a:r>
            <a:endParaRPr lang="en-US" dirty="0">
              <a:latin typeface="Times New Roman" charset="0"/>
            </a:endParaRPr>
          </a:p>
          <a:p>
            <a:pPr marL="0" marR="0" lvl="0" indent="0" algn="r" defTabSz="457200" rtl="0" eaLnBrk="1" fontAlgn="auto" latinLnBrk="0" hangingPunct="1">
              <a:lnSpc>
                <a:spcPct val="100000"/>
              </a:lnSpc>
              <a:spcBef>
                <a:spcPct val="0"/>
              </a:spcBef>
              <a:spcAft>
                <a:spcPts val="0"/>
              </a:spcAft>
              <a:buClrTx/>
              <a:buSzTx/>
              <a:buFontTx/>
              <a:buNone/>
              <a:tabLst/>
              <a:defRPr/>
            </a:pPr>
            <a:r>
              <a:rPr lang="en-US" b="1" dirty="0">
                <a:latin typeface="Arial" panose="020B0604020202020204" pitchFamily="34" charset="0"/>
                <a:cs typeface="Arial" panose="020B0604020202020204" pitchFamily="34" charset="0"/>
              </a:rPr>
              <a:t>• The single snake overlays the globe in the World Health Organization (WHO) logo.</a:t>
            </a:r>
          </a:p>
          <a:p>
            <a:pPr algn="r" eaLnBrk="1" hangingPunct="1">
              <a:spcBef>
                <a:spcPct val="0"/>
              </a:spcBef>
            </a:pPr>
            <a:endParaRPr lang="en-US" dirty="0">
              <a:latin typeface="Times New Roman" charset="0"/>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lgn="r" eaLnBrk="1" hangingPunct="1">
              <a:spcBef>
                <a:spcPct val="0"/>
              </a:spcBef>
            </a:pPr>
            <a:r>
              <a:rPr lang="ar-JO" b="1" dirty="0">
                <a:latin typeface="Arial" panose="020B0604020202020204" pitchFamily="34" charset="0"/>
                <a:cs typeface="Arial" panose="020B0604020202020204" pitchFamily="34" charset="0"/>
              </a:rPr>
              <a:t>يوحنا 3: 14 "وَكَمَا عَلَّقَ مُوسَى الْحَيَّةَ فِي الْبَرِّيَّةِ، فَكَذلِكَ لَا بُدَّ مِنْ أَنْ يُعَلَّقَ ابْنُ الإِنْسَانِ."</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4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B52F1B1-1C44-8445-8D60-E52F6E9F03A6}"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187</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37250" name="Rectangle 2"/>
          <p:cNvSpPr>
            <a:spLocks noGrp="1" noRot="1" noChangeAspect="1" noChangeArrowheads="1" noTextEdit="1"/>
          </p:cNvSpPr>
          <p:nvPr>
            <p:ph type="sldImg"/>
          </p:nvPr>
        </p:nvSpPr>
        <p:spPr>
          <a:ln/>
        </p:spPr>
      </p:sp>
      <p:sp>
        <p:nvSpPr>
          <p:cNvPr id="43725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r" defTabSz="457200" rtl="0" eaLnBrk="1" fontAlgn="auto" latinLnBrk="0" hangingPunct="1">
              <a:lnSpc>
                <a:spcPct val="100000"/>
              </a:lnSpc>
              <a:spcBef>
                <a:spcPts val="0"/>
              </a:spcBef>
              <a:spcAft>
                <a:spcPts val="0"/>
              </a:spcAft>
              <a:buClrTx/>
              <a:buSzTx/>
              <a:buFontTx/>
              <a:buNone/>
              <a:tabLst/>
              <a:defRPr/>
            </a:pPr>
            <a:r>
              <a:rPr lang="ar-JO" b="1" dirty="0">
                <a:latin typeface="Arial" panose="020B0604020202020204" pitchFamily="34" charset="0"/>
                <a:cs typeface="Arial" panose="020B0604020202020204" pitchFamily="34" charset="0"/>
              </a:rPr>
              <a:t>"الآن أنظر بالضبط إلى الشكل التخطيطي. نرى أن موضع الأثاث في الفناء وفي خيمة الاجتماع على شكل صليب. هل كان هذا مصادفة؟ كلا! الله قال لموسى أين يجب أن تكون كل قطعة من الأثاث بالضبط."</a:t>
            </a:r>
            <a:endParaRPr lang="en-US" b="1" dirty="0">
              <a:latin typeface="Arial" panose="020B0604020202020204" pitchFamily="34" charset="0"/>
              <a:cs typeface="Arial" panose="020B0604020202020204" pitchFamily="34" charset="0"/>
            </a:endParaRPr>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r>
              <a:rPr lang="en-US" dirty="0"/>
              <a:t>Copyright © 1998-2015 UB David &amp; I</a:t>
            </a:r>
            <a:r>
              <a:rPr lang="fr-FR" dirty="0"/>
              <a:t>'</a:t>
            </a:r>
            <a:r>
              <a:rPr lang="en-US" dirty="0" err="1"/>
              <a:t>ll</a:t>
            </a:r>
            <a:r>
              <a:rPr lang="en-US" dirty="0"/>
              <a:t> B Jonathan, Inc.</a:t>
            </a:r>
            <a:br>
              <a:rPr lang="en-US" dirty="0"/>
            </a:br>
            <a:r>
              <a:rPr lang="en-US" dirty="0"/>
              <a:t>Mailbox Club lessons © The Mailbox Club International;</a:t>
            </a:r>
            <a:br>
              <a:rPr lang="en-US" dirty="0"/>
            </a:br>
            <a:r>
              <a:rPr lang="en-US" dirty="0"/>
              <a:t>used by permission with adaptation for the Internet.</a:t>
            </a:r>
            <a:br>
              <a:rPr lang="en-US" dirty="0"/>
            </a:br>
            <a:r>
              <a:rPr lang="en-US" dirty="0"/>
              <a:t>All rights reserved.</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a:p>
            <a:endParaRPr lang="en-US" dirty="0">
              <a:cs typeface="ＭＳ Ｐゴシック" charset="0"/>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B6D3B0F-7F93-A143-B866-0EEDF1256D13}"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304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3040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lgn="r" eaLnBrk="1" hangingPunct="1">
              <a:spcBef>
                <a:spcPct val="0"/>
              </a:spcBef>
            </a:pPr>
            <a:r>
              <a:rPr lang="ar-JO" b="1" dirty="0">
                <a:latin typeface="Arial" panose="020B0604020202020204" pitchFamily="34" charset="0"/>
                <a:cs typeface="Arial" panose="020B0604020202020204" pitchFamily="34" charset="0"/>
              </a:rPr>
              <a:t>عدد 21: 21 وَبَعَثَ الإِسْرَائِيلِيُّونَ رُسُلاً إِلَى سِيحُونَ مَلِكِ الأَمُورِيِّينَ قَائِلِينَ:</a:t>
            </a:r>
          </a:p>
          <a:p>
            <a:pPr algn="r" eaLnBrk="1" hangingPunct="1">
              <a:spcBef>
                <a:spcPct val="0"/>
              </a:spcBef>
            </a:pPr>
            <a:r>
              <a:rPr lang="ar-JO" b="1" dirty="0">
                <a:latin typeface="Arial" panose="020B0604020202020204" pitchFamily="34" charset="0"/>
                <a:cs typeface="Arial" panose="020B0604020202020204" pitchFamily="34" charset="0"/>
              </a:rPr>
              <a:t>عدد 21: 22 دَعْنَا نَجْتَزْ فِي أَرْضِكَ، فَلا نَمِيلُ إِلَى حَقْلٍ وَلا إِلَى كَرْمٍ، وَلا نَشْرَبُ مَاءَ بِئْرٍ، بَلْ نَسِيرُ فِي الطَّرِيقِ الْعَامَّةِ الْمُخَصَّصَةِ لِلسَّفَرِ حَتَّى نَعْبُرَ حُدُودَكَ</a:t>
            </a:r>
          </a:p>
          <a:p>
            <a:pPr algn="r" eaLnBrk="1" hangingPunct="1">
              <a:spcBef>
                <a:spcPct val="0"/>
              </a:spcBef>
            </a:pPr>
            <a:r>
              <a:rPr lang="ar-JO" b="1" dirty="0">
                <a:latin typeface="Arial" panose="020B0604020202020204" pitchFamily="34" charset="0"/>
                <a:cs typeface="Arial" panose="020B0604020202020204" pitchFamily="34" charset="0"/>
              </a:rPr>
              <a:t>عدد 21: 23- 24 فَلَمْ يَأْذَنْ سِيحُونُ لِلإِسْرَائِيلِيِّينَ بِالْمُرُورِ فِي تُخُومِهِ، بَلْ حَشَدَ جَيْشَهُ وَخَرَجَ لِلِقَائِهِمْ إِلَى الصَّحْرَاءِ، وَحَارَبَهُمْ عِنْدَ يَاهَصَ، فَهَزَمَهُ الإِسْرَائِيلِيُّونَ بِحَدِّ السَّيْفِ، وَاسْتَوْلَوْا عَلَى بِلادِهِ مِنْ أَرْنُونَ إِلَى يَبُّوقَ حَتَّى حُدُودِ الْعَمُّونِيِّينَ وَلَمْ يَتَجَاوَزُوهَا لِمَنَاعَتِهَا</a:t>
            </a:r>
          </a:p>
          <a:p>
            <a:pPr algn="r" eaLnBrk="1" hangingPunct="1">
              <a:spcBef>
                <a:spcPct val="0"/>
              </a:spcBef>
            </a:pPr>
            <a:r>
              <a:rPr lang="ar-JO" b="1" dirty="0">
                <a:latin typeface="Arial" panose="020B0604020202020204" pitchFamily="34" charset="0"/>
                <a:cs typeface="Arial" panose="020B0604020202020204" pitchFamily="34" charset="0"/>
              </a:rPr>
              <a:t>عدد 21: 25- 30 وَامْتَلَكَ الإِسْرَائِيلِيُّونَ كُلَّ مُدُنِ الأَمُورِيِّينَ، وَمِنْ جُمْلَتِهَا حَشْبُونُ وَضَوَاحِيهَا وَأَقَامُوا فِيهَا، لأَنَّ حَشْبُونَ كَانَتْ عَاصِمَةَ سِيحُونَ مَلِكِ الأَمُورِيِّينَ الَّذِي كَانَ قَدْ حَارَبَ مَلِكَ مُوآبَ السَّابِقَ وَاسْتَوْلَى عَلَى أَرَاضِيهِ كُلِّهَا حَتَّى أَرْنُونَ. لِهَذَا يَقُولُ الشُّعَرَاءُ: «هَيَّا إِلَى حَشْبُونَ فَتُبْنَى، وَتُشَيَّدُ مَدِينَةُ سِيحُونَ. فَقَدِ انْدَلَعَتْ نَارٌ مِنْ حَشْبُونَ، لَهِيبٌ مِنْ مَدِينَةِ سِيحُونَ، فَالْتَهَمَتْ عَارَ مُوآبَ، وَأَهْلَكَتْ أَهْلَ مُرْتَفَعَاتِ أَرْنُونَ. وَيْلٌ لَكَ يَا مُوآبُ. هَلَكْتِ يَا أُمَّةَ كَمُوشَ. قَدْ هَرَبَ أَبْنَاؤُهُ وَأَصْبَحَتْ بَنَاتُهُ سَبَايَا سِيحُونَ مَلِكِ الأَمُورِيِّينَ. لَكِنْ قَدْ طَوَّحْنَا بِهِمْ. هَلَكَتْ حَشْبُونُ إِلَى دِيبُونَ، دَمَّرْنَا الْبِلادَ حَتَّى نُوفَحَ الَّتِي تَمْتَدُّ إِلَى مِيدَبَا</a:t>
            </a:r>
          </a:p>
          <a:p>
            <a:pPr algn="r" eaLnBrk="1" hangingPunct="1">
              <a:spcBef>
                <a:spcPct val="0"/>
              </a:spcBef>
            </a:pPr>
            <a:r>
              <a:rPr lang="ar-JO" b="1" dirty="0">
                <a:latin typeface="Arial" panose="020B0604020202020204" pitchFamily="34" charset="0"/>
                <a:cs typeface="Arial" panose="020B0604020202020204" pitchFamily="34" charset="0"/>
              </a:rPr>
              <a:t>عدد 21: 31- 35 فَأَقَامَ الإِسْرَائِيلِيُّونَ فِي بِلادِ الأَمُورِيِّينَ. وَأَرْسَلَ مُوسَى لِيَسْتَكْشِفَ مِنْطَقَةَ يَعَزِيرَ، وَمَا لَبِثَ بَنُو إِسْرَائِيلَ أَنِ اسْتَوْلَوْا عَلَى قُرَاهَا وَطَرَدُوا مِنْهَا الأَمُورِيِّينَ، ثُمَّ اتَّجَهُوا نَحْوَ طَرِيقِ بَاشَانَ. فَهَبَّ عُوجُ مَلِكُ بَاشَانَ مَعَ جَمِيعِ قَوْمِهِ لِلِقَائِهِمْ فِي إِذْرَعِي وَمُحَارَبَتِهِمْ. فَقَالَ الرَّبُّ لِمُوسَى: «لا تَخَفْ مِنْهُ لأَنَّنِي قَدْ دَفَعْتُهُ لِيَدِكَ مَعَ جَمِيعِ قَوْمِهِ وَأَرْضِهِ، فَتَفْعَلُ بِهِ مَا فَعَلْتَهُ بِسِيحُونَ مَلِكِ الأَمُورِيِّينَ فِي حَشْبُونَ». فَقَضَوْا عَلَيْهِ وَعَلَى أَبْنَائِهِ وَقَوْمِهِ حَتَّى لَمْ يَبْقَ مِنْهُمْ حَيٌّ، وَامْتَلَكُوا دِيَارَهُ.</a:t>
            </a:r>
          </a:p>
          <a:p>
            <a:pPr algn="r" eaLnBrk="1" hangingPunct="1">
              <a:spcBef>
                <a:spcPct val="0"/>
              </a:spcBef>
            </a:pP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Times New Roman" charset="0"/>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lgn="r" eaLnBrk="1" hangingPunct="1">
              <a:spcBef>
                <a:spcPct val="0"/>
              </a:spcBef>
            </a:pPr>
            <a:r>
              <a:rPr lang="ar-JO" b="1" dirty="0">
                <a:latin typeface="Arial" panose="020B0604020202020204" pitchFamily="34" charset="0"/>
                <a:cs typeface="Arial" panose="020B0604020202020204" pitchFamily="34" charset="0"/>
              </a:rPr>
              <a:t>عدد 21: 21 وَبَعَثَ الإِسْرَائِيلِيُّونَ رُسُلاً إِلَى سِيحُونَ مَلِكِ الأَمُورِيِّينَ قَائِلِينَ:</a:t>
            </a:r>
          </a:p>
          <a:p>
            <a:pPr algn="r" eaLnBrk="1" hangingPunct="1">
              <a:spcBef>
                <a:spcPct val="0"/>
              </a:spcBef>
            </a:pPr>
            <a:r>
              <a:rPr lang="ar-JO" b="1" dirty="0">
                <a:latin typeface="Arial" panose="020B0604020202020204" pitchFamily="34" charset="0"/>
                <a:cs typeface="Arial" panose="020B0604020202020204" pitchFamily="34" charset="0"/>
              </a:rPr>
              <a:t>عدد 21: 22 دَعْنَا نَجْتَزْ فِي أَرْضِكَ، فَلا نَمِيلُ إِلَى حَقْلٍ وَلا إِلَى كَرْمٍ، وَلا نَشْرَبُ مَاءَ بِئْرٍ، بَلْ نَسِيرُ فِي الطَّرِيقِ الْعَامَّةِ الْمُخَصَّصَةِ لِلسَّفَرِ حَتَّى نَعْبُرَ حُدُودَكَ</a:t>
            </a:r>
          </a:p>
          <a:p>
            <a:pPr algn="r" eaLnBrk="1" hangingPunct="1">
              <a:spcBef>
                <a:spcPct val="0"/>
              </a:spcBef>
            </a:pPr>
            <a:r>
              <a:rPr lang="ar-JO" b="1" dirty="0">
                <a:latin typeface="Arial" panose="020B0604020202020204" pitchFamily="34" charset="0"/>
                <a:cs typeface="Arial" panose="020B0604020202020204" pitchFamily="34" charset="0"/>
              </a:rPr>
              <a:t>عدد 21: 23- 24 فَلَمْ يَأْذَنْ سِيحُونُ لِلإِسْرَائِيلِيِّينَ بِالْمُرُورِ فِي تُخُومِهِ، بَلْ حَشَدَ جَيْشَهُ وَخَرَجَ لِلِقَائِهِمْ إِلَى الصَّحْرَاءِ، وَحَارَبَهُمْ عِنْدَ يَاهَصَ، فَهَزَمَهُ الإِسْرَائِيلِيُّونَ بِحَدِّ السَّيْفِ، وَاسْتَوْلَوْا عَلَى بِلادِهِ مِنْ أَرْنُونَ إِلَى يَبُّوقَ حَتَّى حُدُودِ الْعَمُّونِيِّينَ وَلَمْ يَتَجَاوَزُوهَا لِمَنَاعَتِهَا</a:t>
            </a:r>
          </a:p>
          <a:p>
            <a:pPr algn="r" eaLnBrk="1" hangingPunct="1">
              <a:spcBef>
                <a:spcPct val="0"/>
              </a:spcBef>
            </a:pPr>
            <a:r>
              <a:rPr lang="ar-JO" b="1" dirty="0">
                <a:latin typeface="Arial" panose="020B0604020202020204" pitchFamily="34" charset="0"/>
                <a:cs typeface="Arial" panose="020B0604020202020204" pitchFamily="34" charset="0"/>
              </a:rPr>
              <a:t>عدد 21: 25- 30 وَامْتَلَكَ الإِسْرَائِيلِيُّونَ كُلَّ مُدُنِ الأَمُورِيِّينَ، وَمِنْ جُمْلَتِهَا حَشْبُونُ وَضَوَاحِيهَا وَأَقَامُوا فِيهَا، لأَنَّ حَشْبُونَ كَانَتْ عَاصِمَةَ سِيحُونَ مَلِكِ الأَمُورِيِّينَ الَّذِي كَانَ قَدْ حَارَبَ مَلِكَ مُوآبَ السَّابِقَ وَاسْتَوْلَى عَلَى أَرَاضِيهِ كُلِّهَا حَتَّى أَرْنُونَ. لِهَذَا يَقُولُ الشُّعَرَاءُ: «هَيَّا إِلَى حَشْبُونَ فَتُبْنَى، وَتُشَيَّدُ مَدِينَةُ سِيحُونَ. فَقَدِ انْدَلَعَتْ نَارٌ مِنْ حَشْبُونَ، لَهِيبٌ مِنْ مَدِينَةِ سِيحُونَ، فَالْتَهَمَتْ عَارَ مُوآبَ، وَأَهْلَكَتْ أَهْلَ مُرْتَفَعَاتِ أَرْنُونَ. وَيْلٌ لَكَ يَا مُوآبُ. هَلَكْتِ يَا أُمَّةَ كَمُوشَ. قَدْ هَرَبَ أَبْنَاؤُهُ وَأَصْبَحَتْ بَنَاتُهُ سَبَايَا سِيحُونَ مَلِكِ الأَمُورِيِّينَ. لَكِنْ قَدْ طَوَّحْنَا بِهِمْ. هَلَكَتْ حَشْبُونُ إِلَى دِيبُونَ، دَمَّرْنَا الْبِلادَ حَتَّى نُوفَحَ الَّتِي تَمْتَدُّ إِلَى مِيدَبَا</a:t>
            </a:r>
          </a:p>
          <a:p>
            <a:pPr algn="r" eaLnBrk="1" hangingPunct="1">
              <a:spcBef>
                <a:spcPct val="0"/>
              </a:spcBef>
            </a:pPr>
            <a:r>
              <a:rPr lang="ar-JO" b="1" dirty="0">
                <a:latin typeface="Arial" panose="020B0604020202020204" pitchFamily="34" charset="0"/>
                <a:cs typeface="Arial" panose="020B0604020202020204" pitchFamily="34" charset="0"/>
              </a:rPr>
              <a:t>عدد 21: 31- 35 فَأَقَامَ الإِسْرَائِيلِيُّونَ فِي بِلادِ الأَمُورِيِّينَ. وَأَرْسَلَ مُوسَى لِيَسْتَكْشِفَ مِنْطَقَةَ يَعَزِيرَ، وَمَا لَبِثَ بَنُو إِسْرَائِيلَ أَنِ اسْتَوْلَوْا عَلَى قُرَاهَا وَطَرَدُوا مِنْهَا الأَمُورِيِّينَ، ثُمَّ اتَّجَهُوا نَحْوَ طَرِيقِ بَاشَانَ. فَهَبَّ عُوجُ مَلِكُ بَاشَانَ مَعَ جَمِيعِ قَوْمِهِ لِلِقَائِهِمْ فِي إِذْرَعِي وَمُحَارَبَتِهِمْ. فَقَالَ الرَّبُّ لِمُوسَى: «لا تَخَفْ مِنْهُ لأَنَّنِي قَدْ دَفَعْتُهُ لِيَدِكَ مَعَ جَمِيعِ قَوْمِهِ وَأَرْضِهِ، فَتَفْعَلُ بِهِ مَا فَعَلْتَهُ بِسِيحُونَ مَلِكِ الأَمُورِيِّينَ فِي حَشْبُونَ». فَقَضَوْا عَلَيْهِ وَعَلَى أَبْنَائِهِ وَقَوْمِهِ حَتَّى لَمْ يَبْقَ مِنْهُمْ حَيٌّ، وَامْتَلَكُوا دِيَارَهُ.</a:t>
            </a:r>
          </a:p>
          <a:p>
            <a:pPr algn="r" eaLnBrk="1" hangingPunct="1">
              <a:spcBef>
                <a:spcPct val="0"/>
              </a:spcBef>
            </a:pP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first and third sections parallel one another with the wanderings in the middle.</a:t>
            </a: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4F96873-9FA3-0F49-87AE-E7AB85EB6FB2}"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6486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6486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17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A9FDB74-E867-4949-954E-51A7C3B9E11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6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0617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lgn="r" eaLnBrk="1" hangingPunct="1">
              <a:spcBef>
                <a:spcPct val="0"/>
              </a:spcBef>
            </a:pPr>
            <a:r>
              <a:rPr lang="ar-JO" b="1" dirty="0">
                <a:latin typeface="Times New Roman" charset="0"/>
                <a:cs typeface="Arial" panose="020B0604020202020204" pitchFamily="34" charset="0"/>
              </a:rPr>
              <a:t>عدد 22: 1- 5  وَارْتَحَلَ الإِسْرَائِيلِيُّونَ وَنَزَلُوا فِي سُهُولِ مُوآبَ، شَرْقِيَّ الأُرْدُنِّ مُقَابِلَ أَرِيحَا. وَإِذْ بَلَغَ بَالاقَ بْنَ صِفُّورَ مَلِكَ مُوآبَ جَمِيعُ مَا أَنْزَلَهُ الإِسْرَائِيلِيُّونَ بِالأَمُورِيِّينَ، اعْتَرَاهُ الْفَزَعُ لِكَثْرَةِ عَدَدِهِمْ، وَمَلأَ الْخَوْفُ قَلْبَ شَعْبِهِ مِنَ الإِسْرَائِيلِيِّينَ. فَقَالَ بَالاقُ لِشُيُوخِ مِدْيَانَ: «إِنَّ هَذَا الْجُمْهُورَ قَادِرٌ عَلَى لَحْسِ كُلِّ مَا حَوْلَنَا كَمَا يَلْحَسُ الثَّوْرُ عُشْبَ الْحَقْلِ». ثُمَّ بَعَثَ بِرُسُلٍ يَسْتَدْعِي بَلْعَامَ بْنَ بَعُورَ، الْمُقِيمَ فِي مَوْطِنِهِ فِي فَتُورَ، الْوَاقِعَةِ عَلَى نَهْرِ الْفُرَاتِ قَائِلاً: «هَا قَدْ خَرَجَ شَعْبٌ مِنْ مِصْرَ يُغَشِّي وَجْهَ الأَرْضِ بِكَثْرَتِهِ، وَهُوَ مُنْتَشِرٌ أَمَامِي.</a:t>
            </a:r>
            <a:endParaRPr lang="en-US" dirty="0">
              <a:latin typeface="Times New Roman" charset="0"/>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SG" sz="1200" b="1" i="0" u="none" strike="noStrike" kern="1200" baseline="0" dirty="0">
              <a:solidFill>
                <a:schemeClr val="tx1"/>
              </a:solidFill>
              <a:latin typeface="+mn-lt"/>
              <a:ea typeface="ＭＳ Ｐゴシック" charset="0"/>
              <a:cs typeface="MS PGothic" charset="0"/>
            </a:endParaRPr>
          </a:p>
          <a:p>
            <a:pPr algn="r" eaLnBrk="1" hangingPunct="1">
              <a:spcBef>
                <a:spcPct val="0"/>
              </a:spcBef>
            </a:pPr>
            <a:r>
              <a:rPr lang="ar-JO" b="1" dirty="0">
                <a:latin typeface="Times New Roman" charset="0"/>
                <a:cs typeface="Arial" panose="020B0604020202020204" pitchFamily="34" charset="0"/>
              </a:rPr>
              <a:t>عدد 22: 6 «هَا قَدْ خَرَجَ شَعْبٌ مِنْ مِصْرَ يُغَشِّي وَجْهَ الأَرْضِ بِكَثْرَتِهِ، وَهُوَ مُنْتَشِرٌ أَمَامِي. فَتَعَالَ الآنَ وَالْعَنْ لِي هَذَا الشَّعْبَ لأَنَّهُ أَعْظَمُ مِنِّي، لَعَلِّي أَتَمَكَّنُ مِنْ دَحْرِهِ وَطَرْدِهِ مِنَ الأَرْضِ، لأَنِّي عَرَفْتُ أَنَّ مَنْ تُبَارِكُهُ يَكُونُ مُبَارَكاً وَمَنْ تَلْعَنُهُ يَكُونُ مَلْعُوناً».</a:t>
            </a:r>
            <a:endParaRPr lang="en-US" dirty="0">
              <a:latin typeface="Times New Roman" charset="0"/>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C998969-30A8-8F40-987C-8A945AD7C15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593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593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lgn="r" eaLnBrk="1" hangingPunct="1">
              <a:spcBef>
                <a:spcPct val="0"/>
              </a:spcBef>
            </a:pPr>
            <a:r>
              <a:rPr lang="ar-JO" b="1" dirty="0">
                <a:latin typeface="Arial" panose="020B0604020202020204" pitchFamily="34" charset="0"/>
                <a:cs typeface="Arial" panose="020B0604020202020204" pitchFamily="34" charset="0"/>
              </a:rPr>
              <a:t>22: 20 فَتَرَاءَى اللهُ لِبَلْعَامَ لَيْلاً وَقَالَ لَهُ: «إِنْ جَاءَ الرِّجَالُ يَسْتَدْعُونَكَ فَقُمْ وَامْضِ مَعَهُمْ، إِنَّمَا لَا تَنْطِقْ إِلّا بِمَا آمُرُكَ بِهِ فَقَطْ».</a:t>
            </a:r>
          </a:p>
          <a:p>
            <a:pPr algn="r" eaLnBrk="1" hangingPunct="1">
              <a:spcBef>
                <a:spcPct val="0"/>
              </a:spcBef>
            </a:pPr>
            <a:r>
              <a:rPr lang="ar-JO" b="1" dirty="0">
                <a:latin typeface="Arial" panose="020B0604020202020204" pitchFamily="34" charset="0"/>
                <a:cs typeface="Arial" panose="020B0604020202020204" pitchFamily="34" charset="0"/>
              </a:rPr>
              <a:t>22: 21- 27 فَنَهَضَ بَلْعَامُ صَبَاحاً وَأَسْرَجَ أَتَانَهُ، وَانْطَلَقَ مَعَ رُؤَسَاءِ مُوآبَ. 22فَاحْتَدَمَ غَضَبُ اللهِ لأَنَّهُ مَضَى مَعَهُمْ، فَاعْتَرَضَهُ مَلاكُ الرَّبِّ فِي الطَّرِيقِ لِيُقَاوِمَهُ وَهُوَ رَاكِبٌ عَلَى أَتَانِهِ وَغُلامَاهُ مَعَهُ. 23فَأَبْصَرَتِ الأَتَانُ مَلاكَ الرَّبِّ مُنْتَصِباً فِي الطَّرِيقِ، وَقَدِ اسْتَلَّ سَيْفَهُ بِيَدِهِ، فَحَادَتْ عَنِ الطَّرِيقِ وَمَشَتْ فِي الْحَقْلِ. فَضَرَبَهَا بَلْعَامُ لِيَرُدَّهَا إِلَى الطَّرِيقِ. 24ثُمَّ وَقَفَ مَلاكُ الرَّبِّ فِي مَمَرٍّ لِلْكُرُومِ يَقُومُ عَلَى جَانِبَيْهِ حَائِطَانِ. 25فَلَمَّا شَاهَدَتِ الأَتَانُ مَلاكَ الرَّبِّ زَحَمَتْ جَانِبَ الْحَائِطِ وَضَغَطَتْ رِجْلَ بَلْعَامَ عَلَيْهِ، فَضَرَبَهَا أَيْضاً. 26ثُمَّ اجْتَازَ بِهِ مَلاكُ الرَّبِّ وَوَقَفَ فِي مَوْضِعٍ ضَيِّقٍ، لَا سَبِيلَ فِيهِ لِلتَّحَوُّلِ يَمْنَةً أَوْ يَسْرَةً. 27فَلَمَّا رَأَتِ الأَتَانُ مَلاكَ الرَّبِّ رَبَضَتْ تَحْتَ بَلْعَامَ. فَثَارَ غَضَبُ بَلْعَامَ وَضَرَبَ الأَتَانَ بِالْقَضِيبِ.</a:t>
            </a:r>
          </a:p>
          <a:p>
            <a:pPr algn="r" eaLnBrk="1" hangingPunct="1">
              <a:spcBef>
                <a:spcPct val="0"/>
              </a:spcBef>
            </a:pPr>
            <a:r>
              <a:rPr lang="ar-JO" b="1" dirty="0">
                <a:latin typeface="Arial" panose="020B0604020202020204" pitchFamily="34" charset="0"/>
                <a:cs typeface="Arial" panose="020B0604020202020204" pitchFamily="34" charset="0"/>
              </a:rPr>
              <a:t>22: 28 عِنْدَئِذٍ أَنْطَقَ الرَّبُّ الأَتَانَ، فَقَالَتْ لِبَلْعَامَ: «مَاذَا جَنَيْتُ حَتَّى ضَرَبْتَنِي الْآنَ ثَلاثَ دَفْعَاتٍ؟»</a:t>
            </a:r>
          </a:p>
          <a:p>
            <a:pPr algn="r" eaLnBrk="1" hangingPunct="1">
              <a:spcBef>
                <a:spcPct val="0"/>
              </a:spcBef>
            </a:pPr>
            <a:r>
              <a:rPr lang="ar-JO" b="1" dirty="0">
                <a:latin typeface="Arial" panose="020B0604020202020204" pitchFamily="34" charset="0"/>
                <a:cs typeface="Arial" panose="020B0604020202020204" pitchFamily="34" charset="0"/>
              </a:rPr>
              <a:t>22: 29 فَقَالَ بَلْعَامُ: «لأَنَّكِ سَخَرْتِ مِنِّي. لَوْ كَانَ فِي يَدِي سَيْفٌ لَكُنْتُ قَدْ قَتَلْتُكِ».</a:t>
            </a:r>
          </a:p>
          <a:p>
            <a:pPr algn="r" eaLnBrk="1" hangingPunct="1">
              <a:spcBef>
                <a:spcPct val="0"/>
              </a:spcBef>
            </a:pPr>
            <a:r>
              <a:rPr lang="ar-JO" b="1" dirty="0">
                <a:latin typeface="Arial" panose="020B0604020202020204" pitchFamily="34" charset="0"/>
                <a:cs typeface="Arial" panose="020B0604020202020204" pitchFamily="34" charset="0"/>
              </a:rPr>
              <a:t>22: 30 فَأَجَابَتْهُ الأَتَانُ: «أَلَسْتُ أَنَا أَتَانَكَ الَّتِي رَكِبْتَ عَلَيْهَا دَائِماً إِلَى هَذَا الْيَوْمِ؟ وَهَلْ عَوَّدْتُكَ أَنْ أَصْنَعَ بِكَ هَكَذَا؟» فَقَالَ: «لا».</a:t>
            </a:r>
          </a:p>
          <a:p>
            <a:pPr algn="r" eaLnBrk="1" hangingPunct="1">
              <a:spcBef>
                <a:spcPct val="0"/>
              </a:spcBef>
            </a:pPr>
            <a:r>
              <a:rPr lang="ar-JO" b="1" dirty="0">
                <a:latin typeface="Arial" panose="020B0604020202020204" pitchFamily="34" charset="0"/>
                <a:cs typeface="Arial" panose="020B0604020202020204" pitchFamily="34" charset="0"/>
              </a:rPr>
              <a:t>22: 31 عِنْدَئِذٍ كَشَفَ الرَّبُّ عَنْ عَيْنَيْ بَلْعَامَ، فَشَاهَدَ مَلاكَ الرَّبِّ مُنْتَصِباً فِي الطَّرِيقِ وَسَيْفُهُ مَسْلُولٌ فِي يَدِهِ، فَخَرَّ عَلَى وَجْهِهِ سَاجِداً.</a:t>
            </a:r>
          </a:p>
          <a:p>
            <a:pPr algn="r" eaLnBrk="1" hangingPunct="1">
              <a:spcBef>
                <a:spcPct val="0"/>
              </a:spcBef>
            </a:pPr>
            <a:r>
              <a:rPr lang="ar-JO" b="1" dirty="0">
                <a:latin typeface="Arial" panose="020B0604020202020204" pitchFamily="34" charset="0"/>
                <a:cs typeface="Arial" panose="020B0604020202020204" pitchFamily="34" charset="0"/>
              </a:rPr>
              <a:t>22: 32- 33 فَقَالَ لَهُ مَلاكُ الرَّبِّ: «لِمَاذَا ضَرَبْتَ الآنَ أَتَانَكَ ثَلاثَ مَرَّاتٍ؟ فَهَا أَنَا قَدْ جِئْتُ لأَعْتَرِضَكَ، لأَنَّ طَرِيقَكَ مُلْتَوِيَةٌ فِي نَظَرِي، 33فَشَاهَدَتْنِي الأَتَانُ فَحَادَتْ مِنْ أَمَامِي ثَلاثَ مَرَّاتٍ. وَلَوْ لَمْ تَفْعَلْ لَكُنْتُ قَدْ قَتَلْتُكَ وَاسْتَحْيَيْتُهَا».</a:t>
            </a:r>
          </a:p>
          <a:p>
            <a:pPr algn="r" eaLnBrk="1" hangingPunct="1">
              <a:spcBef>
                <a:spcPct val="0"/>
              </a:spcBef>
            </a:pPr>
            <a:r>
              <a:rPr lang="ar-JO" b="1" dirty="0">
                <a:latin typeface="Arial" panose="020B0604020202020204" pitchFamily="34" charset="0"/>
                <a:cs typeface="Arial" panose="020B0604020202020204" pitchFamily="34" charset="0"/>
              </a:rPr>
              <a:t>22: 34 فَقَالَ بَلْعَامُ لِمَلاكِ الرَّبِّ: «لَقَدْ أَخْطَأْتُ، وَلَمْ أَعْلَمْ أَنَّكَ وَاقِفٌ لاِعْتِرَاضِي فِي الطَّرِيقِ. وَالآنَ إِنْ سَاءَ فِي عَيْنَيْكَ فَإِنِّي أَرْجِعُ».</a:t>
            </a:r>
          </a:p>
          <a:p>
            <a:pPr algn="r" eaLnBrk="1" hangingPunct="1">
              <a:spcBef>
                <a:spcPct val="0"/>
              </a:spcBef>
            </a:pPr>
            <a:r>
              <a:rPr lang="ar-JO" b="1" dirty="0">
                <a:latin typeface="Arial" panose="020B0604020202020204" pitchFamily="34" charset="0"/>
                <a:cs typeface="Arial" panose="020B0604020202020204" pitchFamily="34" charset="0"/>
              </a:rPr>
              <a:t>22: 35 فَقَالَ مَلاكُ الرَّبِّ لِبَلْعَامَ: «امْضِ مَعَ الرِّجَالِ، وَلَكِنْ عَلَيْكَ أَنْ تَنْطِقَ بِمَا آمُرُكَ بِهِ فَقَطْ». فَانْطَلَقَ بَلْعَامُ مَعَ رُؤَسَاءِ بَالاقَ.</a:t>
            </a:r>
          </a:p>
          <a:p>
            <a:pPr algn="r" eaLnBrk="1" hangingPunct="1">
              <a:spcBef>
                <a:spcPct val="0"/>
              </a:spcBef>
            </a:pP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252FB2D-6305-BA48-9D9F-880B8ABE286D}"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79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798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35D3A05-2773-0D41-B52D-32A39F32578E}"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53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53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8025C87-EE33-414C-979B-6654AFCF1B6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003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0003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42EE717-DB24-1540-A89C-E60322C5C8D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208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0208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2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C27DECD-F590-CB44-9FC4-D776BBA936A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413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0413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17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A9FDB74-E867-4949-954E-51A7C3B9E11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6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0617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3F69E2D-7F52-E947-91D2-8A899255136D}" type="slidenum">
              <a:rPr lang="en-US" sz="1200" b="1">
                <a:solidFill>
                  <a:srgbClr val="000000"/>
                </a:solidFill>
                <a:latin typeface="Times" charset="0"/>
              </a:rPr>
              <a:pPr eaLnBrk="1" hangingPunct="1"/>
              <a:t>24</a:t>
            </a:fld>
            <a:endParaRPr lang="en-US" sz="1200" b="1">
              <a:solidFill>
                <a:srgbClr val="000000"/>
              </a:solidFill>
              <a:latin typeface="Times" charset="0"/>
            </a:endParaRPr>
          </a:p>
        </p:txBody>
      </p:sp>
      <p:sp>
        <p:nvSpPr>
          <p:cNvPr id="1669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6691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4DEA3C1-4041-6748-A565-6425CA96D4AF}"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822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0822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05431BE-5D92-9A46-8599-E34E26FB0A5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90466" name="Rectangle 2"/>
          <p:cNvSpPr>
            <a:spLocks noGrp="1" noRot="1" noChangeAspect="1" noChangeArrowheads="1"/>
          </p:cNvSpPr>
          <p:nvPr>
            <p:ph type="sldImg"/>
          </p:nvPr>
        </p:nvSpPr>
        <p:spPr>
          <a:solidFill>
            <a:srgbClr val="FFFFFF"/>
          </a:solidFill>
          <a:ln/>
        </p:spPr>
      </p:sp>
      <p:sp>
        <p:nvSpPr>
          <p:cNvPr id="1904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The OT plan of salvation is mirrored in the NT—both by simple faith in the Lamb pictured in the Passover.</a:t>
            </a:r>
          </a:p>
          <a:p>
            <a:pPr eaLnBrk="1" hangingPunct="1"/>
            <a:r>
              <a:rPr lang="en-US" dirty="0">
                <a:latin typeface="Times New Roman" charset="0"/>
                <a:ea typeface="ＭＳ Ｐゴシック" charset="0"/>
                <a:cs typeface="ＭＳ Ｐゴシック" charset="0"/>
              </a:rPr>
              <a:t>Exodus from Egypt is a type of the believer who leaves his slavery to sin—all believers in the Lamb are saved, including all Israelites who left Egypt as they demonstrated that faith by putting the blood on the doorposts of their homes (=positional sanctification).</a:t>
            </a:r>
          </a:p>
          <a:p>
            <a:pPr eaLnBrk="1" hangingPunct="1"/>
            <a:r>
              <a:rPr lang="en-US" dirty="0">
                <a:latin typeface="Times New Roman" charset="0"/>
                <a:ea typeface="ＭＳ Ｐゴシック" charset="0"/>
                <a:cs typeface="ＭＳ Ｐゴシック" charset="0"/>
              </a:rPr>
              <a:t>But both OT and NT believers must live a life of faith in God, pictured in Israel’s journey to Canaan and mirrored in the Christian’s growth or progressive sanctification.</a:t>
            </a:r>
          </a:p>
          <a:p>
            <a:pPr eaLnBrk="1" hangingPunct="1"/>
            <a:r>
              <a:rPr lang="en-US" dirty="0">
                <a:latin typeface="Times New Roman" charset="0"/>
                <a:ea typeface="ＭＳ Ｐゴシック" charset="0"/>
                <a:cs typeface="ＭＳ Ｐゴシック" charset="0"/>
              </a:rPr>
              <a:t>Finally, as OT believers confessed their ongoing sins in the sin and guilt sacrifices (for restoring fellowship with God—NOT for salvation!), so NT believers confess sins even after they are saved to restore their fellowship (NOT relationship!) with God.</a:t>
            </a:r>
          </a:p>
          <a:p>
            <a:pPr eaLnBrk="1" hangingPunct="1"/>
            <a:r>
              <a:rPr lang="en-US" dirty="0">
                <a:latin typeface="Times New Roman" charset="0"/>
                <a:ea typeface="ＭＳ Ｐゴシック" charset="0"/>
                <a:cs typeface="ＭＳ Ｐゴシック" charset="0"/>
              </a:rPr>
              <a:t>_________</a:t>
            </a:r>
          </a:p>
          <a:p>
            <a:pPr eaLnBrk="1" hangingPunct="1"/>
            <a:r>
              <a:rPr lang="en-US" dirty="0">
                <a:latin typeface="Times New Roman" charset="0"/>
                <a:ea typeface="ＭＳ Ｐゴシック" charset="0"/>
                <a:cs typeface="ＭＳ Ｐゴシック" charset="0"/>
              </a:rPr>
              <a:t>Common English-78</a:t>
            </a:r>
          </a:p>
          <a:p>
            <a:pPr eaLnBrk="1" hangingPunct="1"/>
            <a:r>
              <a:rPr lang="en-US" dirty="0">
                <a:latin typeface="Times New Roman" charset="0"/>
                <a:ea typeface="ＭＳ Ｐゴシック" charset="0"/>
                <a:cs typeface="ＭＳ Ｐゴシック" charset="0"/>
              </a:rPr>
              <a:t>OB-37-Sacrifices-18</a:t>
            </a:r>
          </a:p>
          <a:p>
            <a:pPr eaLnBrk="1" hangingPunct="1"/>
            <a:r>
              <a:rPr lang="en-US" dirty="0">
                <a:latin typeface="Times New Roman" charset="0"/>
                <a:ea typeface="ＭＳ Ｐゴシック" charset="0"/>
                <a:cs typeface="ＭＳ Ｐゴシック" charset="0"/>
              </a:rPr>
              <a:t>OS-00-Book Overviews-73</a:t>
            </a:r>
          </a:p>
          <a:p>
            <a:pPr eaLnBrk="1" hangingPunct="1"/>
            <a:r>
              <a:rPr lang="en-US" dirty="0">
                <a:latin typeface="Times New Roman" charset="0"/>
                <a:ea typeface="ＭＳ Ｐゴシック" charset="0"/>
                <a:cs typeface="ＭＳ Ｐゴシック" charset="0"/>
              </a:rPr>
              <a:t>OS-03-Leviticus-70</a:t>
            </a:r>
          </a:p>
          <a:p>
            <a:pPr eaLnBrk="1" hangingPunct="1"/>
            <a:r>
              <a:rPr lang="en-US" dirty="0">
                <a:latin typeface="Times New Roman" charset="0"/>
                <a:ea typeface="ＭＳ Ｐゴシック" charset="0"/>
                <a:cs typeface="ＭＳ Ｐゴシック" charset="0"/>
              </a:rPr>
              <a:t>OS-04-Numbers-13, 207</a:t>
            </a:r>
          </a:p>
          <a:p>
            <a:pPr eaLnBrk="1" hangingPunct="1"/>
            <a:r>
              <a:rPr lang="en-US" dirty="0">
                <a:latin typeface="Times New Roman" charset="0"/>
                <a:ea typeface="ＭＳ Ｐゴシック" charset="0"/>
                <a:cs typeface="ＭＳ Ｐゴシック" charset="0"/>
              </a:rPr>
              <a:t>NS-09-Galatians-49</a:t>
            </a:r>
          </a:p>
          <a:p>
            <a:pPr eaLnBrk="1" hangingPunct="1"/>
            <a:r>
              <a:rPr lang="en-US" dirty="0">
                <a:latin typeface="Times New Roman" charset="0"/>
                <a:ea typeface="ＭＳ Ｐゴシック" charset="0"/>
                <a:cs typeface="ＭＳ Ｐゴシック" charset="0"/>
              </a:rPr>
              <a:t>NS-20-James-31</a:t>
            </a:r>
          </a:p>
          <a:p>
            <a:pPr eaLnBrk="1" hangingPunct="1"/>
            <a:r>
              <a:rPr lang="en-US" b="1" dirty="0">
                <a:latin typeface="Arial" panose="020B0604020202020204" pitchFamily="34" charset="0"/>
                <a:ea typeface="ＭＳ Ｐゴシック" charset="0"/>
                <a:cs typeface="Arial" panose="020B0604020202020204" pitchFamily="34" charset="0"/>
              </a:rPr>
              <a:t>SA-03-Biblical Terms-7</a:t>
            </a:r>
            <a:endParaRPr lang="en-US" dirty="0">
              <a:latin typeface="Times New Roman" charset="0"/>
              <a:ea typeface="ＭＳ Ｐゴシック" charset="0"/>
              <a:cs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SA-15-Inheritance-26</a:t>
            </a:r>
            <a:endParaRPr lang="en-US" dirty="0">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________</a:t>
            </a:r>
          </a:p>
          <a:p>
            <a:r>
              <a:rPr lang="en-US" sz="1200" kern="1200" dirty="0">
                <a:solidFill>
                  <a:schemeClr val="tx1"/>
                </a:solidFill>
                <a:effectLst/>
                <a:latin typeface="+mn-lt"/>
                <a:ea typeface="+mn-ea"/>
                <a:cs typeface="+mn-cs"/>
              </a:rPr>
              <a:t>Common-265</a:t>
            </a:r>
          </a:p>
          <a:p>
            <a:r>
              <a:rPr lang="en-US" dirty="0">
                <a:latin typeface="Times New Roman" charset="0"/>
                <a:ea typeface="ＭＳ Ｐゴシック" charset="0"/>
                <a:cs typeface="ＭＳ Ｐゴシック" charset="0"/>
              </a:rPr>
              <a:t>OP-04-Num-141</a:t>
            </a:r>
            <a:endParaRPr lang="en-US" dirty="0">
              <a:cs typeface="ＭＳ Ｐゴシック" charset="0"/>
            </a:endParaRPr>
          </a:p>
          <a:p>
            <a:endParaRPr lang="en-US" dirty="0">
              <a:cs typeface="ＭＳ Ｐゴシック" charset="0"/>
            </a:endParaRP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3415949-F90B-2D46-A552-2B7F90A95D7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07202" name="Rectangle 2"/>
          <p:cNvSpPr>
            <a:spLocks noGrp="1" noRot="1" noChangeAspect="1" noChangeArrowheads="1" noTextEdit="1"/>
          </p:cNvSpPr>
          <p:nvPr>
            <p:ph type="sldImg"/>
          </p:nvPr>
        </p:nvSpPr>
        <p:spPr>
          <a:ln/>
        </p:spPr>
      </p:sp>
      <p:sp>
        <p:nvSpPr>
          <p:cNvPr id="30720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________</a:t>
            </a:r>
          </a:p>
          <a:p>
            <a:r>
              <a:rPr lang="en-US" sz="1200" kern="1200" dirty="0">
                <a:solidFill>
                  <a:schemeClr val="tx1"/>
                </a:solidFill>
                <a:effectLst/>
                <a:latin typeface="+mn-lt"/>
                <a:ea typeface="+mn-ea"/>
                <a:cs typeface="+mn-cs"/>
              </a:rPr>
              <a:t>Common-266</a:t>
            </a:r>
          </a:p>
          <a:p>
            <a:pPr eaLnBrk="1" hangingPunct="1"/>
            <a:r>
              <a:rPr lang="en-US" dirty="0">
                <a:latin typeface="Times New Roman" charset="0"/>
                <a:ea typeface="ＭＳ Ｐゴシック" charset="0"/>
                <a:cs typeface="ＭＳ Ｐゴシック" charset="0"/>
              </a:rPr>
              <a:t>OP-04-Num-142</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D1A5D74-CD8A-2946-82C4-77B076DC567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227330" name="Rectangle 2"/>
          <p:cNvSpPr>
            <a:spLocks noGrp="1" noRot="1" noChangeAspect="1" noChangeArrowheads="1" noTextEdit="1"/>
          </p:cNvSpPr>
          <p:nvPr>
            <p:ph type="sldImg"/>
          </p:nvPr>
        </p:nvSpPr>
        <p:spPr>
          <a:ln/>
        </p:spPr>
      </p:sp>
      <p:sp>
        <p:nvSpPr>
          <p:cNvPr id="22733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lg" len="lg"/>
              </a14:hiddenLine>
            </a:ex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______</a:t>
            </a:r>
          </a:p>
          <a:p>
            <a:r>
              <a:rPr lang="en-US" sz="1200" kern="1200" dirty="0">
                <a:solidFill>
                  <a:schemeClr val="tx1"/>
                </a:solidFill>
                <a:effectLst/>
                <a:latin typeface="+mn-lt"/>
                <a:ea typeface="+mn-ea"/>
                <a:cs typeface="+mn-cs"/>
              </a:rPr>
              <a:t>Common-267</a:t>
            </a:r>
          </a:p>
          <a:p>
            <a:r>
              <a:rPr lang="en-US" dirty="0">
                <a:latin typeface="Times New Roman" charset="0"/>
                <a:ea typeface="ＭＳ Ｐゴシック" charset="0"/>
                <a:cs typeface="ＭＳ Ｐゴシック" charset="0"/>
              </a:rPr>
              <a:t>OP-04-Num-143</a:t>
            </a:r>
          </a:p>
          <a:p>
            <a:r>
              <a:rPr lang="en-US" dirty="0">
                <a:latin typeface="Times New Roman" charset="0"/>
                <a:ea typeface="ＭＳ Ｐゴシック" charset="0"/>
                <a:cs typeface="ＭＳ Ｐゴシック" charset="0"/>
              </a:rPr>
              <a:t>OS-04-Num-197</a:t>
            </a:r>
          </a:p>
          <a:p>
            <a:r>
              <a:rPr lang="en-US" dirty="0">
                <a:latin typeface="Times New Roman" charset="0"/>
                <a:ea typeface="ＭＳ Ｐゴシック" charset="0"/>
                <a:cs typeface="ＭＳ Ｐゴシック" charset="0"/>
              </a:rPr>
              <a:t>OS-14-2Chron-274</a:t>
            </a:r>
          </a:p>
          <a:p>
            <a:r>
              <a:rPr lang="en-US" dirty="0">
                <a:latin typeface="Times New Roman" charset="0"/>
                <a:ea typeface="ＭＳ Ｐゴシック" charset="0"/>
                <a:cs typeface="ＭＳ Ｐゴシック" charset="0"/>
              </a:rPr>
              <a:t>NS-25-2John</a:t>
            </a:r>
            <a:endParaRPr lang="en-US" dirty="0">
              <a:ea typeface="ＭＳ Ｐゴシック" charset="0"/>
              <a:cs typeface="ＭＳ Ｐゴシック" charset="0"/>
            </a:endParaRPr>
          </a:p>
          <a:p>
            <a:endParaRPr lang="en-US" dirty="0">
              <a:ea typeface="ＭＳ Ｐゴシック" charset="0"/>
              <a:cs typeface="ＭＳ Ｐゴシック" charset="0"/>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1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A815310-8F86-6C44-8A12-F73923695900}"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90146" name="Rectangle 2"/>
          <p:cNvSpPr>
            <a:spLocks noGrp="1" noRot="1" noChangeAspect="1" noChangeArrowheads="1" noTextEdit="1"/>
          </p:cNvSpPr>
          <p:nvPr>
            <p:ph type="sldImg"/>
          </p:nvPr>
        </p:nvSpPr>
        <p:spPr>
          <a:ln/>
        </p:spPr>
      </p:sp>
      <p:sp>
        <p:nvSpPr>
          <p:cNvPr id="3901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________</a:t>
            </a:r>
          </a:p>
          <a:p>
            <a:r>
              <a:rPr lang="en-US" sz="1200" kern="1200" dirty="0">
                <a:solidFill>
                  <a:schemeClr val="tx1"/>
                </a:solidFill>
                <a:effectLst/>
                <a:latin typeface="+mn-lt"/>
                <a:ea typeface="+mn-ea"/>
                <a:cs typeface="+mn-cs"/>
              </a:rPr>
              <a:t>Common-258</a:t>
            </a:r>
          </a:p>
          <a:p>
            <a:pPr eaLnBrk="1" hangingPunct="1"/>
            <a:r>
              <a:rPr lang="en-US" dirty="0">
                <a:latin typeface="Times New Roman" charset="0"/>
                <a:ea typeface="ＭＳ Ｐゴシック" charset="0"/>
                <a:cs typeface="ＭＳ Ｐゴシック" charset="0"/>
              </a:rPr>
              <a:t>OP-04-Num-144</a:t>
            </a:r>
          </a:p>
          <a:p>
            <a:pPr eaLnBrk="1" hangingPunct="1"/>
            <a:r>
              <a:rPr lang="en-US" dirty="0">
                <a:latin typeface="Times New Roman" charset="0"/>
                <a:ea typeface="ＭＳ Ｐゴシック" charset="0"/>
                <a:cs typeface="ＭＳ Ｐゴシック" charset="0"/>
              </a:rPr>
              <a:t>NS-23-1John-</a:t>
            </a:r>
            <a:endParaRPr lang="en-US" dirty="0">
              <a:cs typeface="ＭＳ Ｐゴシック" charset="0"/>
            </a:endParaRPr>
          </a:p>
          <a:p>
            <a:pPr eaLnBrk="1" hangingPunct="1"/>
            <a:endParaRPr lang="en-US" dirty="0">
              <a:cs typeface="ＭＳ Ｐゴシック" charset="0"/>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A16A1B7-07A4-DD47-A9F9-A13396D3AAFF}"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6896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6896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a:r>
              <a:rPr lang="ar-JO" b="1" dirty="0">
                <a:cs typeface="Arial" panose="020B0604020202020204" pitchFamily="34" charset="0"/>
              </a:rPr>
              <a:t>الرب يفرزنا عن طريق تنظيمنا.</a:t>
            </a:r>
          </a:p>
          <a:p>
            <a:pPr algn="r"/>
            <a:endParaRPr lang="en-US" dirty="0"/>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dirty="0">
              <a:latin typeface="Arial" panose="020B0604020202020204" pitchFamily="34" charset="0"/>
              <a:cs typeface="Arial" panose="020B0604020202020204" pitchFamily="34" charset="0"/>
            </a:endParaRPr>
          </a:p>
          <a:p>
            <a:pPr algn="r"/>
            <a:r>
              <a:rPr lang="ar-JO" sz="1200" b="1" kern="1200" dirty="0">
                <a:solidFill>
                  <a:schemeClr val="tx1"/>
                </a:solidFill>
                <a:effectLst/>
                <a:latin typeface="Arial" panose="020B0604020202020204" pitchFamily="34" charset="0"/>
                <a:ea typeface="+mn-ea"/>
                <a:cs typeface="Arial" panose="020B0604020202020204" pitchFamily="34" charset="0"/>
              </a:rPr>
              <a:t>الرب يؤدبنا بفقدان المكافأة.</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b="1" dirty="0">
              <a:latin typeface="Arial" panose="020B0604020202020204" pitchFamily="34" charset="0"/>
              <a:cs typeface="Arial" panose="020B0604020202020204" pitchFamily="34" charset="0"/>
            </a:endParaRPr>
          </a:p>
          <a:p>
            <a:pPr algn="r"/>
            <a:r>
              <a:rPr lang="ar-JO" sz="1200" b="1" kern="1200" dirty="0">
                <a:solidFill>
                  <a:schemeClr val="tx1"/>
                </a:solidFill>
                <a:effectLst/>
                <a:latin typeface="Arial" panose="020B0604020202020204" pitchFamily="34" charset="0"/>
                <a:ea typeface="+mn-ea"/>
                <a:cs typeface="Arial" panose="020B0604020202020204" pitchFamily="34" charset="0"/>
              </a:rPr>
              <a:t>سيعيد إلينا الرب أكثر بكثير مما قدمناه له في خدمتنا.</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C5CFD6F-E0A7-364B-8D60-C3C4C0E82482}"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0992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0992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pPr/>
              <a:t>224</a:t>
            </a:fld>
            <a:endParaRPr lang="en-US"/>
          </a:p>
        </p:txBody>
      </p:sp>
    </p:spTree>
    <p:extLst>
      <p:ext uri="{BB962C8B-B14F-4D97-AF65-F5344CB8AC3E}">
        <p14:creationId xmlns:p14="http://schemas.microsoft.com/office/powerpoint/2010/main" val="3677174894"/>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first and third sections parallel one another with the wanderings in the middle.</a:t>
            </a: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36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A52F87B-9DA1-DD40-A197-C3A82381AD14}" type="slidenum">
              <a:rPr kumimoji="0" lang="zh-CN" alt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226</a:t>
            </a:fld>
            <a:endParaRPr kumimoji="0" lang="en-US" altLang="zh-CN"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13698" name="Rectangle 2"/>
          <p:cNvSpPr>
            <a:spLocks noGrp="1" noRot="1" noChangeAspect="1" noChangeArrowheads="1"/>
          </p:cNvSpPr>
          <p:nvPr>
            <p:ph type="sldImg"/>
          </p:nvPr>
        </p:nvSpPr>
        <p:spPr>
          <a:solidFill>
            <a:srgbClr val="FFFFFF"/>
          </a:solidFill>
          <a:ln/>
        </p:spPr>
      </p:sp>
      <p:sp>
        <p:nvSpPr>
          <p:cNvPr id="4136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altLang="zh-CN" dirty="0">
                <a:latin typeface="Times New Roman" charset="0"/>
                <a:ea typeface="ＭＳ Ｐゴシック" charset="0"/>
                <a:cs typeface="ＭＳ Ｐゴシック" charset="0"/>
              </a:rPr>
              <a:t>Note that Isaac married into his family but Rebekah was a generation younger as he married his second cousin Rebekah. </a:t>
            </a:r>
          </a:p>
          <a:p>
            <a:pPr eaLnBrk="1" hangingPunct="1"/>
            <a:r>
              <a:rPr lang="en-US" altLang="zh-CN" dirty="0">
                <a:latin typeface="Times New Roman" charset="0"/>
                <a:ea typeface="ＭＳ Ｐゴシック" charset="0"/>
                <a:cs typeface="ＭＳ Ｐゴシック" charset="0"/>
              </a:rPr>
              <a:t>Leah was not the favorite wife but God helped compensate for this by giving her 6 of Jacob’s 12 sons.</a:t>
            </a:r>
          </a:p>
          <a:p>
            <a:pPr eaLnBrk="1" hangingPunct="1"/>
            <a:r>
              <a:rPr lang="en-US" altLang="zh-CN" dirty="0">
                <a:latin typeface="Times New Roman" charset="0"/>
                <a:ea typeface="ＭＳ Ｐゴシック" charset="0"/>
                <a:cs typeface="ＭＳ Ｐゴシック" charset="0"/>
              </a:rPr>
              <a:t>The tribes of Zilpah and Bilhah’s sons never became significant in Israel.</a:t>
            </a:r>
          </a:p>
          <a:p>
            <a:pPr eaLnBrk="1" hangingPunct="1"/>
            <a:r>
              <a:rPr lang="en-US" altLang="zh-CN" dirty="0">
                <a:latin typeface="Times New Roman" charset="0"/>
                <a:ea typeface="ＭＳ Ｐゴシック" charset="0"/>
                <a:cs typeface="ＭＳ Ｐゴシック" charset="0"/>
              </a:rPr>
              <a:t>The line of blessing followed the </a:t>
            </a:r>
            <a:r>
              <a:rPr lang="en-US" altLang="zh-CN" i="1" dirty="0">
                <a:latin typeface="Times New Roman" charset="0"/>
                <a:ea typeface="ＭＳ Ｐゴシック" charset="0"/>
                <a:cs typeface="ＭＳ Ｐゴシック" charset="0"/>
              </a:rPr>
              <a:t>younger</a:t>
            </a:r>
            <a:r>
              <a:rPr lang="en-US" altLang="zh-CN" i="0" dirty="0">
                <a:latin typeface="Times New Roman" charset="0"/>
                <a:ea typeface="ＭＳ Ｐゴシック" charset="0"/>
                <a:cs typeface="ＭＳ Ｐゴシック" charset="0"/>
              </a:rPr>
              <a:t> sons, showing that God does not follow man’s ways of favoring the oldest sons.</a:t>
            </a:r>
          </a:p>
          <a:p>
            <a:pPr eaLnBrk="1" hangingPunct="1"/>
            <a:r>
              <a:rPr lang="en-US" altLang="zh-CN" i="0" dirty="0">
                <a:latin typeface="Times New Roman" charset="0"/>
                <a:ea typeface="ＭＳ Ｐゴシック" charset="0"/>
                <a:cs typeface="ＭＳ Ｐゴシック" charset="0"/>
              </a:rPr>
              <a:t>Finally, since Levi received no inheritance of land, the double blessing went to Joseph (the 11</a:t>
            </a:r>
            <a:r>
              <a:rPr lang="en-US" altLang="zh-CN" i="0" baseline="30000" dirty="0">
                <a:latin typeface="Times New Roman" charset="0"/>
                <a:ea typeface="ＭＳ Ｐゴシック" charset="0"/>
                <a:cs typeface="ＭＳ Ｐゴシック" charset="0"/>
              </a:rPr>
              <a:t>th</a:t>
            </a:r>
            <a:r>
              <a:rPr lang="en-US" altLang="zh-CN" i="0" dirty="0">
                <a:latin typeface="Times New Roman" charset="0"/>
                <a:ea typeface="ＭＳ Ｐゴシック" charset="0"/>
                <a:cs typeface="ＭＳ Ｐゴシック" charset="0"/>
              </a:rPr>
              <a:t> youngest son) when Jacob adopted as his own sons his grandsons—the sons of Joseph, Manasseh and Ephraim.</a:t>
            </a:r>
          </a:p>
          <a:p>
            <a:pPr eaLnBrk="1" hangingPunct="1"/>
            <a:r>
              <a:rPr lang="en-US" altLang="zh-CN" i="0" dirty="0">
                <a:latin typeface="Times New Roman" charset="0"/>
                <a:ea typeface="ＭＳ Ｐゴシック" charset="0"/>
                <a:cs typeface="ＭＳ Ｐゴシック" charset="0"/>
              </a:rPr>
              <a:t>God’s ways are not our ways!</a:t>
            </a:r>
          </a:p>
          <a:p>
            <a:pPr eaLnBrk="1" hangingPunct="1"/>
            <a:r>
              <a:rPr lang="en-US" altLang="zh-CN" i="0" dirty="0">
                <a:latin typeface="Times New Roman" charset="0"/>
                <a:ea typeface="ＭＳ Ｐゴシック" charset="0"/>
                <a:cs typeface="ＭＳ Ｐゴシック" charset="0"/>
              </a:rPr>
              <a:t>—————————</a:t>
            </a:r>
          </a:p>
          <a:p>
            <a:pPr eaLnBrk="1" hangingPunct="1"/>
            <a:r>
              <a:rPr lang="en-US" altLang="zh-CN" i="0" dirty="0">
                <a:latin typeface="Times New Roman" charset="0"/>
                <a:ea typeface="ＭＳ Ｐゴシック" charset="0"/>
                <a:cs typeface="ＭＳ Ｐゴシック" charset="0"/>
              </a:rPr>
              <a:t>Common English slides-60</a:t>
            </a:r>
          </a:p>
          <a:p>
            <a:pPr eaLnBrk="1" hangingPunct="1"/>
            <a:r>
              <a:rPr lang="en-US" altLang="zh-CN" i="0" dirty="0">
                <a:latin typeface="Times New Roman" charset="0"/>
                <a:ea typeface="ＭＳ Ｐゴシック" charset="0"/>
                <a:cs typeface="ＭＳ Ｐゴシック" charset="0"/>
              </a:rPr>
              <a:t>OS-01-Gen21-36-slide 78</a:t>
            </a:r>
          </a:p>
          <a:p>
            <a:pPr eaLnBrk="1" hangingPunct="1"/>
            <a:r>
              <a:rPr lang="en-US" altLang="zh-CN" i="0" dirty="0">
                <a:latin typeface="Times New Roman" charset="0"/>
                <a:ea typeface="ＭＳ Ｐゴシック" charset="0"/>
                <a:cs typeface="ＭＳ Ｐゴシック" charset="0"/>
              </a:rPr>
              <a:t>OS-02-Exodus-29</a:t>
            </a:r>
          </a:p>
          <a:p>
            <a:pPr eaLnBrk="1" hangingPunct="1"/>
            <a:r>
              <a:rPr lang="en-US" altLang="zh-CN" i="0" dirty="0">
                <a:latin typeface="Times New Roman" charset="0"/>
                <a:ea typeface="ＭＳ Ｐゴシック" charset="0"/>
                <a:cs typeface="ＭＳ Ｐゴシック" charset="0"/>
              </a:rPr>
              <a:t>OS-04-Numbers-72, 213</a:t>
            </a:r>
            <a:endParaRPr lang="zh-CN" altLang="en-US" dirty="0">
              <a:latin typeface="Times New Roman" charset="0"/>
              <a:ea typeface="ＭＳ Ｐゴシック" charset="0"/>
              <a:cs typeface="ＭＳ Ｐゴシック" charset="0"/>
            </a:endParaRPr>
          </a:p>
          <a:p>
            <a:pPr eaLnBrk="1" hangingPunct="1"/>
            <a:endParaRPr lang="zh-CN" altLang="en-US" dirty="0">
              <a:latin typeface="Times New Roman" charset="0"/>
              <a:ea typeface="ＭＳ Ｐゴシック" charset="0"/>
              <a:cs typeface="ＭＳ Ｐゴシック" charset="0"/>
            </a:endParaRP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4F13AE3-797C-8440-8099-64FB83D4C286}"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364546" name="Rectangle 1026"/>
          <p:cNvSpPr>
            <a:spLocks noGrp="1" noRot="1" noChangeAspect="1" noChangeArrowheads="1"/>
          </p:cNvSpPr>
          <p:nvPr>
            <p:ph type="sldImg"/>
          </p:nvPr>
        </p:nvSpPr>
        <p:spPr>
          <a:solidFill>
            <a:srgbClr val="FFFFFF"/>
          </a:solidFill>
          <a:ln/>
        </p:spPr>
      </p:sp>
      <p:sp>
        <p:nvSpPr>
          <p:cNvPr id="364547"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Common Arabic Slides-202</a:t>
            </a:r>
          </a:p>
          <a:p>
            <a:r>
              <a:rPr lang="en-US" dirty="0">
                <a:latin typeface="Times New Roman" charset="0"/>
                <a:ea typeface="ＭＳ Ｐゴシック" charset="0"/>
                <a:cs typeface="ＭＳ Ｐゴシック" charset="0"/>
              </a:rPr>
              <a:t>OS-00-Intro-50</a:t>
            </a:r>
          </a:p>
          <a:p>
            <a:r>
              <a:rPr lang="en-US" dirty="0">
                <a:latin typeface="Times New Roman" charset="0"/>
                <a:ea typeface="ＭＳ Ｐゴシック" charset="0"/>
                <a:cs typeface="ＭＳ Ｐゴシック" charset="0"/>
              </a:rPr>
              <a:t>OS-00-Book Overviews-119</a:t>
            </a:r>
          </a:p>
          <a:p>
            <a:r>
              <a:rPr lang="en-US" dirty="0">
                <a:latin typeface="Times New Roman" charset="0"/>
                <a:ea typeface="ＭＳ Ｐゴシック" charset="0"/>
                <a:cs typeface="ＭＳ Ｐゴシック" charset="0"/>
              </a:rPr>
              <a:t>OS-04-Numbers-221</a:t>
            </a:r>
          </a:p>
          <a:p>
            <a:r>
              <a:rPr lang="en-US" dirty="0">
                <a:latin typeface="Times New Roman" charset="0"/>
                <a:ea typeface="ＭＳ Ｐゴシック" charset="0"/>
                <a:cs typeface="ＭＳ Ｐゴシック" charset="0"/>
              </a:rPr>
              <a:t>OS-06-Joshua-18, 184</a:t>
            </a:r>
          </a:p>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931821708"/>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5E2422F-372F-8A47-9A9E-18A995BF10E6}"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1232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1232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Small groups: Make as many observations as you can in your small group. What do you see here?</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Class discussion: What did you notice about the populations?</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Do God's allotments look fair to you? These land areas are obviously not all the same size.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 For example, why did Manasseh get two huge land areas on both sides of the Jordan River? This is because Joseph became the firstborn son with the double blessing as noted in </a:t>
            </a:r>
            <a:r>
              <a:rPr lang="en-US" b="0" dirty="0">
                <a:solidFill>
                  <a:srgbClr val="006699"/>
                </a:solidFill>
                <a:effectLst/>
                <a:latin typeface="Helvetica Neue" panose="02000503000000020004" pitchFamily="2" charset="0"/>
              </a:rPr>
              <a:t>1 Chron 5:1 NLT:</a:t>
            </a:r>
            <a:r>
              <a:rPr lang="en-US" dirty="0">
                <a:latin typeface="Times New Roman" charset="0"/>
                <a:ea typeface="ＭＳ Ｐゴシック" charset="0"/>
                <a:cs typeface="ＭＳ Ｐゴシック" charset="0"/>
              </a:rPr>
              <a:t> "</a:t>
            </a:r>
            <a:r>
              <a:rPr lang="en-US" dirty="0">
                <a:effectLst/>
                <a:latin typeface="Lucida Grande" panose="020B0600040502020204" pitchFamily="34" charset="0"/>
              </a:rPr>
              <a:t>The oldest son of Israel was Reuben. But since he dishonored his father by sleeping with one of his father’s concubines, his birthright was given to the sons of his brother Joseph. For this reason, Reuben is not listed in the genealogical records as the firstborn son. </a:t>
            </a:r>
            <a:r>
              <a:rPr lang="en-US" b="1" baseline="30000" dirty="0">
                <a:solidFill>
                  <a:srgbClr val="006699"/>
                </a:solidFill>
                <a:effectLst/>
                <a:latin typeface="Helvetica Neue" panose="02000503000000020004" pitchFamily="2" charset="0"/>
              </a:rPr>
              <a:t>2</a:t>
            </a:r>
            <a:r>
              <a:rPr lang="en-US" dirty="0">
                <a:effectLst/>
                <a:latin typeface="Lucida Grande" panose="020B0600040502020204" pitchFamily="34" charset="0"/>
              </a:rPr>
              <a:t> The descendants of Judah became the most powerful tribe and provided a ruler for the nation, but the birthright belonged to Joseph."</a:t>
            </a:r>
            <a:endParaRPr lang="en-US" dirty="0">
              <a:latin typeface="Times New Roman" charset="0"/>
              <a:ea typeface="ＭＳ Ｐゴシック" charset="0"/>
              <a:cs typeface="ＭＳ Ｐゴシック"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 Judah had the largest population but Manasseh had the largest land area. So, the most populous tribe (Judah) got a lot of land, but the southern part was the Negev, or desert area. God did not give the reason.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 Why did Zebulun and Issachar have larger populations but smaller land areas? This may seem unfair until you see that these two tribes had the best farm land in Israel, the flat and fertile Jezreel Plain or Plain of Megiddo.</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 Dan had a huge population for the coastal plain but couldn't drive out the Canaanites so migrated north. Dan was the third largest tribe that God gave the plain of Sharon to farm and live in—yet the people crowded into the nearby hills instead of taking the land that God gave them. Judges 17–18 reveals their carnal plan to steal land from Laish instead of conquering their land allotted by God.</a:t>
            </a:r>
          </a:p>
          <a:p>
            <a:r>
              <a:rPr lang="en-US" dirty="0">
                <a:latin typeface="Times New Roman" charset="0"/>
                <a:ea typeface="ＭＳ Ｐゴシック" charset="0"/>
                <a:cs typeface="ＭＳ Ｐゴシック" charset="0"/>
              </a:rPr>
              <a:t>• Levi and Simeon were both the smallest tribes and spread out due to their ancestor's slaughter at Shechem (Gen 34).</a:t>
            </a:r>
          </a:p>
          <a:p>
            <a:r>
              <a:rPr lang="en-US" dirty="0">
                <a:latin typeface="Times New Roman" charset="0"/>
                <a:ea typeface="ＭＳ Ｐゴシック" charset="0"/>
                <a:cs typeface="ＭＳ Ｐゴシック" charset="0"/>
              </a:rPr>
              <a:t>• Simeon was the only tribe totally enclosed within another tribe (an "island" within Judah).</a:t>
            </a:r>
          </a:p>
          <a:p>
            <a:r>
              <a:rPr lang="en-US" dirty="0">
                <a:latin typeface="Times New Roman" charset="0"/>
                <a:ea typeface="ＭＳ Ｐゴシック" charset="0"/>
                <a:cs typeface="ＭＳ Ｐゴシック" charset="0"/>
              </a:rPr>
              <a:t>Many other observations can be made, but all should be viewed in light of God's sovereign choice!</a:t>
            </a:r>
          </a:p>
          <a:p>
            <a:r>
              <a:rPr lang="en-US" dirty="0">
                <a:latin typeface="Times New Roman" charset="0"/>
                <a:ea typeface="ＭＳ Ｐゴシック" charset="0"/>
                <a:cs typeface="ＭＳ Ｐゴシック" charset="0"/>
              </a:rPr>
              <a:t>__________</a:t>
            </a:r>
          </a:p>
          <a:p>
            <a:r>
              <a:rPr lang="en-US" dirty="0">
                <a:latin typeface="Times New Roman" charset="0"/>
                <a:ea typeface="ＭＳ Ｐゴシック" charset="0"/>
                <a:cs typeface="ＭＳ Ｐゴシック" charset="0"/>
              </a:rPr>
              <a:t>OS-00-Intro-50</a:t>
            </a:r>
          </a:p>
          <a:p>
            <a:r>
              <a:rPr lang="en-US" dirty="0">
                <a:latin typeface="Times New Roman" charset="0"/>
                <a:ea typeface="ＭＳ Ｐゴシック" charset="0"/>
                <a:cs typeface="ＭＳ Ｐゴシック" charset="0"/>
              </a:rPr>
              <a:t>OS-00-Book Overviews-119</a:t>
            </a:r>
          </a:p>
          <a:p>
            <a:r>
              <a:rPr lang="en-US" dirty="0">
                <a:latin typeface="Times New Roman" charset="0"/>
                <a:ea typeface="ＭＳ Ｐゴシック" charset="0"/>
                <a:cs typeface="ＭＳ Ｐゴシック" charset="0"/>
              </a:rPr>
              <a:t>OS-04-Numbers-228</a:t>
            </a:r>
          </a:p>
          <a:p>
            <a:r>
              <a:rPr lang="en-US" dirty="0"/>
              <a:t>OS-05-Deuteronomy-313</a:t>
            </a: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OS-06-Joshua-18, 50, 184</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OS-26-Ezek40-48-slide 162</a:t>
            </a: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0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D6BA6F2-5B9B-E44A-89A8-901231D9BA75}"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710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7101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first and third sections parallel one another with the wanderings in the middle.</a:t>
            </a: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914400" fontAlgn="base">
              <a:spcBef>
                <a:spcPct val="0"/>
              </a:spcBef>
              <a:spcAft>
                <a:spcPct val="0"/>
              </a:spcAft>
              <a:defRPr/>
            </a:pPr>
            <a:fld id="{8C530AF4-A9CB-4016-98F9-7F1508A989E4}" type="slidenum">
              <a:rPr lang="en-US" altLang="en-US" sz="1200" b="1">
                <a:solidFill>
                  <a:srgbClr val="000000"/>
                </a:solidFill>
                <a:latin typeface="Arial" panose="020B0604020202020204" pitchFamily="34" charset="0"/>
              </a:rPr>
              <a:pPr algn="r" defTabSz="914400" fontAlgn="base">
                <a:spcBef>
                  <a:spcPct val="0"/>
                </a:spcBef>
                <a:spcAft>
                  <a:spcPct val="0"/>
                </a:spcAft>
                <a:defRPr/>
              </a:pPr>
              <a:t>234</a:t>
            </a:fld>
            <a:endParaRPr lang="en-US" altLang="en-US" sz="1200" b="1" dirty="0">
              <a:solidFill>
                <a:srgbClr val="000000"/>
              </a:solidFill>
              <a:latin typeface="Arial" panose="020B0604020202020204" pitchFamily="34" charset="0"/>
            </a:endParaRPr>
          </a:p>
        </p:txBody>
      </p:sp>
      <p:sp>
        <p:nvSpPr>
          <p:cNvPr id="301058" name="Rectangle 1026"/>
          <p:cNvSpPr>
            <a:spLocks noGrp="1" noRot="1" noChangeAspect="1" noChangeArrowheads="1"/>
          </p:cNvSpPr>
          <p:nvPr>
            <p:ph type="sldImg"/>
          </p:nvPr>
        </p:nvSpPr>
        <p:spPr>
          <a:solidFill>
            <a:srgbClr val="FFFFFF"/>
          </a:solidFill>
          <a:ln/>
        </p:spPr>
      </p:sp>
      <p:sp>
        <p:nvSpPr>
          <p:cNvPr id="301059" name="Rectangle 1027"/>
          <p:cNvSpPr>
            <a:spLocks noGrp="1" noChangeArrowheads="1"/>
          </p:cNvSpPr>
          <p:nvPr>
            <p:ph type="body" idx="1"/>
          </p:nvPr>
        </p:nvSpPr>
        <p:spPr>
          <a:solidFill>
            <a:srgbClr val="FFFFFF"/>
          </a:solidFill>
          <a:ln>
            <a:solidFill>
              <a:srgbClr val="000000"/>
            </a:solidFill>
          </a:ln>
        </p:spPr>
        <p:txBody>
          <a:bodyPr/>
          <a:lstStyle/>
          <a:p>
            <a:r>
              <a:rPr lang="en-SG" dirty="0"/>
              <a:t>OB-36-Rural Life-32</a:t>
            </a:r>
          </a:p>
          <a:p>
            <a:r>
              <a:rPr lang="en-SG" dirty="0"/>
              <a:t>OS-03-Leviticus-322</a:t>
            </a:r>
          </a:p>
          <a:p>
            <a:r>
              <a:rPr lang="en-SG" dirty="0"/>
              <a:t>OS-04-Numbers-224</a:t>
            </a:r>
          </a:p>
          <a:p>
            <a:endParaRPr lang="en-SG" b="1" dirty="0"/>
          </a:p>
          <a:p>
            <a:r>
              <a:rPr lang="en-SG" b="1" dirty="0"/>
              <a:t>Hebrew Roots/The restoration process/Israel</a:t>
            </a:r>
          </a:p>
          <a:p>
            <a:r>
              <a:rPr lang="en-SG" dirty="0"/>
              <a:t>&lt; </a:t>
            </a:r>
            <a:r>
              <a:rPr lang="en-SG" dirty="0">
                <a:hlinkClick r:id="rId3" tooltip="Hebrew Roots"/>
              </a:rPr>
              <a:t>Hebrew Roots</a:t>
            </a:r>
            <a:r>
              <a:rPr lang="en-SG" dirty="0"/>
              <a:t>‎ | </a:t>
            </a:r>
            <a:r>
              <a:rPr lang="en-SG" dirty="0">
                <a:hlinkClick r:id="rId4" tooltip="Hebrew Roots/The restoration process"/>
              </a:rPr>
              <a:t>The restoration process</a:t>
            </a:r>
            <a:endParaRPr lang="en-SG" dirty="0"/>
          </a:p>
          <a:p>
            <a:r>
              <a:rPr lang="en-SG" dirty="0"/>
              <a:t>https://</a:t>
            </a:r>
            <a:r>
              <a:rPr lang="en-SG" dirty="0" err="1"/>
              <a:t>en.wikibooks.org</a:t>
            </a:r>
            <a:r>
              <a:rPr lang="en-SG" dirty="0"/>
              <a:t>/wiki/</a:t>
            </a:r>
            <a:r>
              <a:rPr lang="en-SG" dirty="0" err="1"/>
              <a:t>Hebrew_Roots</a:t>
            </a:r>
            <a:r>
              <a:rPr lang="en-SG" dirty="0"/>
              <a:t>/</a:t>
            </a:r>
            <a:r>
              <a:rPr lang="en-SG" dirty="0" err="1"/>
              <a:t>The_restoration_process</a:t>
            </a:r>
            <a:r>
              <a:rPr lang="en-SG" dirty="0"/>
              <a:t>/Israel</a:t>
            </a:r>
          </a:p>
          <a:p>
            <a:r>
              <a:rPr lang="en-SG" dirty="0"/>
              <a:t>Accessed 23 Feb 2019</a:t>
            </a:r>
          </a:p>
          <a:p>
            <a:r>
              <a:rPr lang="en-SG" dirty="0"/>
              <a:t>THE OLIVE TREE - ISRAEL </a:t>
            </a:r>
          </a:p>
          <a:p>
            <a:r>
              <a:rPr lang="en-SG" dirty="0"/>
              <a:t>The Olive tree is one of the five specie that grow in the land of Israel which are, the Pomegranate, the Fig, the Date Palm, Grape Vines and the Olive (Deut.8:8; Haggai 2:19; Joel 1:12). </a:t>
            </a:r>
          </a:p>
          <a:p>
            <a:r>
              <a:rPr lang="en-SG" dirty="0"/>
              <a:t>By divine decree, the Olive tree has been chosen by Yahweh God as the national emblem of Israel as it characterises their qualities. </a:t>
            </a:r>
          </a:p>
          <a:p>
            <a:r>
              <a:rPr lang="en-SG" dirty="0"/>
              <a:t>The trees grow plentifully around the countryside and are known for their tenacity, as they grow in almost any condition upon the hills or in valleys, in rocky or fertile soil. They are able to thrive in great temperature extremes of cold and heat with a minimum of water, and are virtually indestructible. There are some trees in the land which have survived being destroyed by invading armies, that are over 2,000 years old. Even when cut down or burned, new shoots will emerge from its roots. No matter what the conditions, the evergreen olive tree will live and produce fruit which is a source of food, light, hygiene and healing. Their habit of growth gives them a form of gracefulness and character which sets them apart from other trees. </a:t>
            </a:r>
          </a:p>
          <a:p>
            <a:r>
              <a:rPr lang="en-SG" dirty="0"/>
              <a:t>The first reference in the Bible to the olive is in the Ark. It was an olive leaf that a dove from Noah's ark brought to Noah, “Then the dove came to him in the evening, and behold, a freshly plucked olive leaf was in her mouth; and Noah knew that the waters had receded from the earth” (Gen. 8:11). </a:t>
            </a:r>
          </a:p>
          <a:p>
            <a:r>
              <a:rPr lang="en-SG" dirty="0"/>
              <a:t>From the beginning of civilization, Olives have been eaten as a Mediterranean staple food and olive oil has been used for cooking, in lamps for light (Ex. 27:20, Lev. 24:2), for medicine, and for anointing oil in religious ceremonies (Ex. 30:24-25) </a:t>
            </a:r>
          </a:p>
          <a:p>
            <a:r>
              <a:rPr lang="en-SG" dirty="0"/>
              <a:t>Olive oil was so plentiful in Israel that it was one of the products regularly exported. Solomon sent the King of Tyre 100,000 gallons (378,533 </a:t>
            </a:r>
            <a:r>
              <a:rPr lang="en-SG" dirty="0" err="1"/>
              <a:t>liters</a:t>
            </a:r>
            <a:r>
              <a:rPr lang="en-SG" dirty="0"/>
              <a:t>) of olive oil (I Kings. 5:11). </a:t>
            </a:r>
          </a:p>
          <a:p>
            <a:r>
              <a:rPr lang="en-SG" dirty="0"/>
              <a:t>It was in the Garden of Gethsemane (</a:t>
            </a:r>
            <a:r>
              <a:rPr lang="en-SG" i="1" dirty="0"/>
              <a:t>Gat </a:t>
            </a:r>
            <a:r>
              <a:rPr lang="en-SG" i="1" dirty="0" err="1"/>
              <a:t>Shemen</a:t>
            </a:r>
            <a:r>
              <a:rPr lang="en-SG" dirty="0"/>
              <a:t>, literally, the place of the “olive press”), where </a:t>
            </a:r>
            <a:r>
              <a:rPr lang="en-SG" dirty="0" err="1"/>
              <a:t>Yeshua</a:t>
            </a:r>
            <a:r>
              <a:rPr lang="en-SG" dirty="0"/>
              <a:t> spent much of His time in Jerusalem with His disciples. “Coming out, He went to the Mount of Olives, as He was accustomed, and His disciples also followed Him” (Luke 22:39). </a:t>
            </a:r>
          </a:p>
          <a:p>
            <a:r>
              <a:rPr lang="en-SG" dirty="0"/>
              <a:t>The primary characteristics symbolized by the Olive tree is fruitfulness, faithfulness and steadfastness. </a:t>
            </a:r>
          </a:p>
          <a:p>
            <a:r>
              <a:rPr lang="en-SG" dirty="0"/>
              <a:t>Psalms 52:8 says, “But I am like a green olive tree in the house of God; I trust in the mercies of God forever and ever.” By means of His grace, we are sustained by His Presence to remain fruitful, faithful and steadfast. </a:t>
            </a:r>
          </a:p>
          <a:p>
            <a:r>
              <a:rPr lang="en-SG" dirty="0"/>
              <a:t>Psalms 128:3 says, “Your wife shall be like a fruitful vine in the very heart of your house; Your children like olive plants all around your table.” Again, a prophecy of fruitfulness like the olive tree, sending up many shoots from the parent tree to grace their personal altar to the Lord. Coming from their base or root, it symbolizes the blessing of them reproducing their faith and works in their children. </a:t>
            </a:r>
          </a:p>
          <a:p>
            <a:r>
              <a:rPr lang="en-SG" dirty="0"/>
              <a:t>It is in Jeremiah 11:16, that Yahweh identifies the Olive Tree as the symbol of Israel. "The Lord called your name Green Olive Tree, lovely and of good fruit." </a:t>
            </a:r>
          </a:p>
          <a:p>
            <a:r>
              <a:rPr lang="en-SG" dirty="0"/>
              <a:t>Hosea prophesies that in the end-time Israel shall once again be restored and its "branches shall spread; his beauty shall be like an olive tree" (Hosea 14:6) </a:t>
            </a:r>
          </a:p>
          <a:p>
            <a:r>
              <a:rPr lang="en-SG" dirty="0"/>
              <a:t>Paul also in the new covenant uses this same analogy for Israel (Romans 11:16-21). </a:t>
            </a:r>
          </a:p>
          <a:p>
            <a:r>
              <a:rPr lang="en-SG" dirty="0"/>
              <a:t>Rom.11:16 "For if the </a:t>
            </a:r>
            <a:r>
              <a:rPr lang="en-SG" dirty="0" err="1"/>
              <a:t>Firstfruit</a:t>
            </a:r>
            <a:r>
              <a:rPr lang="en-SG" dirty="0"/>
              <a:t> is holy, the lump also is holy, and if the root is holy, so are the branches. 7 But if some of the branches (of Israel, the Olive tree) were broken off, and you, being a wild olive, were grafted in among them, and became partaker with them of the root of the richness of the olive tree; 18 don't boast over the branches. But if you boast, it is not you who bear the root, but the root you.19 You will say then, "Branches were broken off, that I might be grafted in." 20 True; by their unbelief they were broken off, and you stand by your faith. Don't be conceited, but fear; 21 for if God didn't spare the natural branches, neither will he spare you." </a:t>
            </a:r>
          </a:p>
          <a:p>
            <a:endParaRPr lang="en-SG" dirty="0"/>
          </a:p>
          <a:p>
            <a:r>
              <a:rPr lang="en-SG" dirty="0"/>
              <a:t>“The State of </a:t>
            </a:r>
            <a:r>
              <a:rPr lang="en-SG" i="1" dirty="0"/>
              <a:t>Israel</a:t>
            </a:r>
            <a:r>
              <a:rPr lang="en-SG" dirty="0"/>
              <a:t> chose the </a:t>
            </a:r>
            <a:r>
              <a:rPr lang="en-SG" i="1" dirty="0"/>
              <a:t>olive</a:t>
            </a:r>
            <a:r>
              <a:rPr lang="en-SG" dirty="0"/>
              <a:t> leaves around the Menorah as its emblem. The </a:t>
            </a:r>
            <a:r>
              <a:rPr lang="en-SG" i="1" dirty="0"/>
              <a:t>olive</a:t>
            </a:r>
            <a:r>
              <a:rPr lang="en-SG" dirty="0"/>
              <a:t> leaves </a:t>
            </a:r>
            <a:r>
              <a:rPr lang="en-SG" i="1" dirty="0"/>
              <a:t>symbolize</a:t>
            </a:r>
            <a:r>
              <a:rPr lang="en-SG" dirty="0"/>
              <a:t> peace, as this is the wish of our state. The </a:t>
            </a:r>
            <a:r>
              <a:rPr lang="en-SG" i="1" dirty="0"/>
              <a:t>olive</a:t>
            </a:r>
            <a:r>
              <a:rPr lang="en-SG" dirty="0"/>
              <a:t> also </a:t>
            </a:r>
            <a:r>
              <a:rPr lang="en-SG" i="1" dirty="0"/>
              <a:t>symbolizes</a:t>
            </a:r>
            <a:r>
              <a:rPr lang="en-SG" dirty="0"/>
              <a:t> light, as the oil produced from the </a:t>
            </a:r>
            <a:r>
              <a:rPr lang="en-SG" i="1" dirty="0"/>
              <a:t>olive</a:t>
            </a:r>
            <a:r>
              <a:rPr lang="en-SG" dirty="0"/>
              <a:t> lightened the Menorah in the Temple.” </a:t>
            </a:r>
          </a:p>
          <a:p>
            <a:r>
              <a:rPr lang="en-SG" b="1" dirty="0">
                <a:hlinkClick r:id="rId5"/>
              </a:rPr>
              <a:t>The Olive in the Jewish and Israeli culture - Jerusalem Post</a:t>
            </a:r>
            <a:br>
              <a:rPr lang="en-SG" dirty="0">
                <a:hlinkClick r:id="rId5"/>
              </a:rPr>
            </a:br>
            <a:r>
              <a:rPr lang="en-SG" i="1" dirty="0">
                <a:hlinkClick r:id="rId5"/>
              </a:rPr>
              <a:t>https://www.jpost.com/.../The-Olive-in-the-Jewish-and-Israeli-culture-193416</a:t>
            </a:r>
            <a:endParaRPr lang="en-SG" dirty="0">
              <a:hlinkClick r:id="rId5"/>
            </a:endParaRPr>
          </a:p>
          <a:p>
            <a:r>
              <a:rPr lang="en-SG"/>
              <a:t>Oct 31, 2010 </a:t>
            </a:r>
          </a:p>
          <a:p>
            <a:endParaRPr lang="en-SG" dirty="0"/>
          </a:p>
        </p:txBody>
      </p:sp>
    </p:spTree>
    <p:extLst>
      <p:ext uri="{BB962C8B-B14F-4D97-AF65-F5344CB8AC3E}">
        <p14:creationId xmlns:p14="http://schemas.microsoft.com/office/powerpoint/2010/main" val="1888328919"/>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236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162558021"/>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first and third sections parallel one another with the wanderings in the middle.</a:t>
            </a: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A5F4A3C-8CA7-6A40-802D-0AF587BB7BD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9AA1E6E-CFCF-1346-8C2E-A0C0EE872B1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31744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17443"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Times New Roman" charset="0"/>
              <a:cs typeface="ＭＳ Ｐゴシック" charset="0"/>
            </a:endParaRPr>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9AA1E6E-CFCF-1346-8C2E-A0C0EE872B1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31744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17443"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Times New Roman" charset="0"/>
              <a:cs typeface="ＭＳ Ｐゴシック" charset="0"/>
            </a:endParaRP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A5F4A3C-8CA7-6A40-802D-0AF587BB7BD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D0D5041-1CFD-0948-AC59-0AFEC7946CFE}"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5190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5190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a:p>
            <a:pPr eaLnBrk="1" hangingPunct="1">
              <a:spcBef>
                <a:spcPct val="0"/>
              </a:spcBef>
            </a:pPr>
            <a:r>
              <a:rPr lang="en-US" dirty="0">
                <a:latin typeface="Times New Roman" charset="0"/>
              </a:rPr>
              <a:t>________</a:t>
            </a:r>
          </a:p>
          <a:p>
            <a:pPr eaLnBrk="1" hangingPunct="1">
              <a:spcBef>
                <a:spcPct val="0"/>
              </a:spcBef>
            </a:pPr>
            <a:r>
              <a:rPr lang="en-US" dirty="0">
                <a:latin typeface="Times New Roman" charset="0"/>
              </a:rPr>
              <a:t>OS-04-Numbers-113, 241</a:t>
            </a:r>
          </a:p>
          <a:p>
            <a:pPr eaLnBrk="1" hangingPunct="1">
              <a:spcBef>
                <a:spcPct val="0"/>
              </a:spcBef>
            </a:pPr>
            <a:endParaRPr lang="en-US" dirty="0">
              <a:latin typeface="Times New Roman" charset="0"/>
            </a:endParaRPr>
          </a:p>
        </p:txBody>
      </p:sp>
    </p:spTree>
    <p:extLst>
      <p:ext uri="{BB962C8B-B14F-4D97-AF65-F5344CB8AC3E}">
        <p14:creationId xmlns:p14="http://schemas.microsoft.com/office/powerpoint/2010/main" val="3414251793"/>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3C1E12D-6FAA-7D4C-A682-E8B94684FA6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12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8125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p:txBody>
      </p:sp>
    </p:spTree>
    <p:extLst>
      <p:ext uri="{BB962C8B-B14F-4D97-AF65-F5344CB8AC3E}">
        <p14:creationId xmlns:p14="http://schemas.microsoft.com/office/powerpoint/2010/main" val="100877404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But final preparations still need to be finished to break camp and head north to Canaan. They need an orderly marching line as well as reminders of how to live in a set-apart (holy) manner. So Numbers begins with how they counted the people (thus the census that gives the book its name) to prepare for the march.</a:t>
            </a:r>
          </a:p>
          <a:p>
            <a:endParaRPr lang="en-US" dirty="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C4E3FDF-46BC-6946-82F3-6E1FE1677E8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8418" name="Rectangle 2"/>
          <p:cNvSpPr>
            <a:spLocks noGrp="1" noRot="1" noChangeAspect="1" noChangeArrowheads="1"/>
          </p:cNvSpPr>
          <p:nvPr>
            <p:ph type="sldImg"/>
          </p:nvPr>
        </p:nvSpPr>
        <p:spPr>
          <a:solidFill>
            <a:srgbClr val="FFFFFF"/>
          </a:solidFill>
          <a:ln/>
        </p:spPr>
      </p:sp>
      <p:sp>
        <p:nvSpPr>
          <p:cNvPr id="1884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Did God change the means of salvation from the OT to the NT?</a:t>
            </a:r>
          </a:p>
          <a:p>
            <a:pPr eaLnBrk="1" hangingPunct="1"/>
            <a:r>
              <a:rPr lang="en-US" b="1" baseline="0" dirty="0">
                <a:latin typeface="Arial" panose="020B0604020202020204" pitchFamily="34" charset="0"/>
                <a:ea typeface="ＭＳ Ｐゴシック" charset="0"/>
                <a:cs typeface="Arial" panose="020B0604020202020204" pitchFamily="34" charset="0"/>
              </a:rPr>
              <a:t>We are NOT talking about whether people should do good works—we all agree on that. But are works needed for salvation?</a:t>
            </a:r>
          </a:p>
          <a:p>
            <a:pPr eaLnBrk="1" hangingPunct="1"/>
            <a:r>
              <a:rPr lang="en-US" b="1" baseline="0" dirty="0">
                <a:latin typeface="Arial" panose="020B0604020202020204" pitchFamily="34" charset="0"/>
                <a:ea typeface="ＭＳ Ｐゴシック" charset="0"/>
                <a:cs typeface="Arial" panose="020B0604020202020204" pitchFamily="34" charset="0"/>
              </a:rPr>
              <a:t>Paul answers this question in Romans 4 with the example of Abraham who was saved by faith alone—see Gen 15:6.</a:t>
            </a:r>
          </a:p>
          <a:p>
            <a:pPr eaLnBrk="1" hangingPunct="1"/>
            <a:r>
              <a:rPr lang="en-US" b="1" baseline="0" dirty="0">
                <a:latin typeface="Arial" panose="020B0604020202020204" pitchFamily="34" charset="0"/>
                <a:ea typeface="ＭＳ Ｐゴシック" charset="0"/>
                <a:cs typeface="Arial" panose="020B0604020202020204" pitchFamily="34" charset="0"/>
              </a:rPr>
              <a:t>________</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BE-03-Lev-27</a:t>
            </a:r>
          </a:p>
          <a:p>
            <a:pPr eaLnBrk="1" hangingPunct="1"/>
            <a:r>
              <a:rPr lang="en-US" b="1" dirty="0">
                <a:latin typeface="Arial" panose="020B0604020202020204" pitchFamily="34" charset="0"/>
                <a:ea typeface="ＭＳ Ｐゴシック" charset="0"/>
                <a:cs typeface="Arial" panose="020B0604020202020204" pitchFamily="34" charset="0"/>
              </a:rPr>
              <a:t>OB-37-Sacrifices-72_eng_ob_1667_v5—slide 17</a:t>
            </a:r>
          </a:p>
          <a:p>
            <a:pPr eaLnBrk="1" hangingPunct="1"/>
            <a:r>
              <a:rPr lang="en-US" b="1" dirty="0">
                <a:latin typeface="Arial" panose="020B0604020202020204" pitchFamily="34" charset="0"/>
                <a:ea typeface="ＭＳ Ｐゴシック" charset="0"/>
                <a:cs typeface="Arial" panose="020B0604020202020204" pitchFamily="34" charset="0"/>
              </a:rPr>
              <a:t>OB-39-Salvation-2</a:t>
            </a:r>
          </a:p>
          <a:p>
            <a:pPr eaLnBrk="1" hangingPunct="1"/>
            <a:r>
              <a:rPr lang="en-US" b="1" dirty="0">
                <a:latin typeface="Arial" panose="020B0604020202020204" pitchFamily="34" charset="0"/>
                <a:ea typeface="ＭＳ Ｐゴシック" charset="0"/>
                <a:cs typeface="Arial" panose="020B0604020202020204" pitchFamily="34" charset="0"/>
              </a:rPr>
              <a:t>OS-03-Leviticus-13</a:t>
            </a:r>
          </a:p>
          <a:p>
            <a:pPr eaLnBrk="1" hangingPunct="1"/>
            <a:r>
              <a:rPr lang="en-US" b="1" dirty="0">
                <a:latin typeface="Arial" panose="020B0604020202020204" pitchFamily="34" charset="0"/>
                <a:ea typeface="ＭＳ Ｐゴシック" charset="0"/>
                <a:cs typeface="Arial" panose="020B0604020202020204" pitchFamily="34" charset="0"/>
              </a:rPr>
              <a:t>OP-03-Lev-27</a:t>
            </a:r>
          </a:p>
          <a:p>
            <a:pPr eaLnBrk="1" hangingPunct="1"/>
            <a:r>
              <a:rPr lang="en-US" b="1" dirty="0">
                <a:latin typeface="Arial" panose="020B0604020202020204" pitchFamily="34" charset="0"/>
                <a:ea typeface="ＭＳ Ｐゴシック" charset="0"/>
                <a:cs typeface="Arial" panose="020B0604020202020204" pitchFamily="34" charset="0"/>
              </a:rPr>
              <a:t>OP-Lev_6v24-7v10 Why All That Blood Sin &amp; Guilt Offerings-49_eng_op_v4.0—slide 34</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OS-04-Num-27</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NP-Acts_15v1-35_Dont_Be_Law_Abiding_(Rick_Griffith)-61_eng_pr_v4—slide 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NS-05-Acts15-16-slide 26</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NS-Rom3-4-slide 77</a:t>
            </a:r>
          </a:p>
          <a:p>
            <a:pPr eaLnBrk="1" hangingPunct="1"/>
            <a:r>
              <a:rPr lang="en-US" b="1" dirty="0">
                <a:latin typeface="Arial" panose="020B0604020202020204" pitchFamily="34" charset="0"/>
                <a:ea typeface="ＭＳ Ｐゴシック" charset="0"/>
                <a:cs typeface="Arial" panose="020B0604020202020204" pitchFamily="34" charset="0"/>
              </a:rPr>
              <a:t>NS-09-Galatians-48</a:t>
            </a:r>
          </a:p>
          <a:p>
            <a:pPr eaLnBrk="1" hangingPunct="1"/>
            <a:r>
              <a:rPr lang="en-US" b="1" dirty="0">
                <a:latin typeface="Arial" panose="020B0604020202020204" pitchFamily="34" charset="0"/>
                <a:ea typeface="ＭＳ Ｐゴシック" charset="0"/>
                <a:cs typeface="Arial" panose="020B0604020202020204" pitchFamily="34" charset="0"/>
              </a:rPr>
              <a:t>NS-20-James-30</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NS-23-1Jn-58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SA-03-Biblical Terms-6</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SA-15-Inheritance-26</a:t>
            </a: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A5F4A3C-8CA7-6A40-802D-0AF587BB7BD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Rectangle 7"/>
          <p:cNvSpPr>
            <a:spLocks noGrp="1" noChangeArrowheads="1"/>
          </p:cNvSpPr>
          <p:nvPr>
            <p:ph type="sldNum" sz="quarter" idx="5"/>
          </p:nvPr>
        </p:nvSpPr>
        <p:spPr>
          <a:xfrm>
            <a:off x="8882390" y="6581001"/>
            <a:ext cx="261610"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CF7FA2C-D329-3E4B-B54D-843BF2E2F62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58722" name="Rectangle 2"/>
          <p:cNvSpPr>
            <a:spLocks noGrp="1" noRot="1" noChangeAspect="1" noChangeArrowheads="1" noTextEdit="1"/>
          </p:cNvSpPr>
          <p:nvPr>
            <p:ph type="sldImg"/>
          </p:nvPr>
        </p:nvSpPr>
        <p:spPr>
          <a:ln/>
        </p:spPr>
      </p:sp>
      <p:sp>
        <p:nvSpPr>
          <p:cNvPr id="158723" name="Rectangle 3"/>
          <p:cNvSpPr>
            <a:spLocks noGrp="1" noChangeArrowheads="1"/>
          </p:cNvSpPr>
          <p:nvPr>
            <p:ph type="body" idx="1"/>
          </p:nvPr>
        </p:nvSpPr>
        <p:spPr>
          <a:xfrm>
            <a:off x="1219200" y="3276600"/>
            <a:ext cx="184666"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796128" y="6581001"/>
            <a:ext cx="34787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a:xfrm>
            <a:off x="8882390" y="6581001"/>
            <a:ext cx="261610"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F717252-1645-9E42-9B56-A623503834E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60770" name="Rectangle 2"/>
          <p:cNvSpPr>
            <a:spLocks noGrp="1" noRot="1" noChangeAspect="1" noChangeArrowheads="1" noTextEdit="1"/>
          </p:cNvSpPr>
          <p:nvPr>
            <p:ph type="sldImg"/>
          </p:nvPr>
        </p:nvSpPr>
        <p:spPr>
          <a:ln/>
        </p:spPr>
      </p:sp>
      <p:sp>
        <p:nvSpPr>
          <p:cNvPr id="160771" name="Rectangle 3"/>
          <p:cNvSpPr>
            <a:spLocks noGrp="1" noChangeArrowheads="1"/>
          </p:cNvSpPr>
          <p:nvPr>
            <p:ph type="body" idx="1"/>
          </p:nvPr>
        </p:nvSpPr>
        <p:spPr>
          <a:xfrm>
            <a:off x="1219200" y="3276600"/>
            <a:ext cx="184666"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D0EBA43-3F6F-DF4D-9D8B-94AC00C318E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254</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algn="r" eaLnBrk="1" hangingPunct="1"/>
            <a:r>
              <a:rPr lang="ar-JO" altLang="zh-CN" b="1" dirty="0">
                <a:latin typeface="Arial" panose="020B0604020202020204" pitchFamily="34" charset="0"/>
                <a:ea typeface="ＭＳ Ｐゴシック" charset="0"/>
                <a:cs typeface="Arial" panose="020B0604020202020204" pitchFamily="34" charset="0"/>
              </a:rPr>
              <a:t>امتدت أرض الله الموعودة نحو الشمال من وادي مصر الصغير جنوبًا في سيناء إلى نهر الفرات الكبير في أقصى الشمال – قطعة كبيرة جدًا من الممتلكات! عندما يتم تعيين حدود اليوم على الأرض، نستطيع أن نرى الصراع الذي يتعين على إسرائيل الحديثة أن تخوضه للمطالبة بأراضٍ من مصر، ولبنان، وسوريا وحتى من الأردن على الجانب الآخر من نهر الأردن.</a:t>
            </a:r>
            <a:endParaRPr lang="en-US" altLang="zh-CN" b="1" dirty="0">
              <a:latin typeface="Arial" panose="020B0604020202020204" pitchFamily="34" charset="0"/>
              <a:ea typeface="ＭＳ Ｐゴシック" charset="0"/>
              <a:cs typeface="Arial" panose="020B0604020202020204" pitchFamily="34" charset="0"/>
            </a:endParaRPr>
          </a:p>
          <a:p>
            <a:pPr algn="r" eaLnBrk="1" hangingPunct="1"/>
            <a:endParaRPr lang="en-US" altLang="zh-CN" b="1" dirty="0">
              <a:latin typeface="Arial" panose="020B0604020202020204" pitchFamily="34" charset="0"/>
              <a:ea typeface="ＭＳ Ｐゴシック" charset="0"/>
              <a:cs typeface="Arial" panose="020B0604020202020204" pitchFamily="34" charset="0"/>
            </a:endParaRPr>
          </a:p>
          <a:p>
            <a:pPr algn="r" eaLnBrk="1" hangingPunct="1"/>
            <a:r>
              <a:rPr lang="en-US" altLang="zh-CN" b="1" dirty="0">
                <a:latin typeface="Arial" panose="020B0604020202020204" pitchFamily="34" charset="0"/>
                <a:ea typeface="ＭＳ Ｐゴシック" charset="0"/>
                <a:cs typeface="Arial" panose="020B0604020202020204" pitchFamily="34" charset="0"/>
              </a:rPr>
              <a:t>OS-01-Gen12</a:t>
            </a:r>
          </a:p>
          <a:p>
            <a:pPr algn="r" eaLnBrk="1" hangingPunct="1"/>
            <a:r>
              <a:rPr lang="en-US" altLang="zh-CN" b="1" dirty="0">
                <a:latin typeface="Arial" panose="020B0604020202020204" pitchFamily="34" charset="0"/>
                <a:ea typeface="ＭＳ Ｐゴシック" charset="0"/>
                <a:cs typeface="Arial" panose="020B0604020202020204" pitchFamily="34" charset="0"/>
              </a:rPr>
              <a:t>OS-04-Numbers-235</a:t>
            </a:r>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D0EBA43-3F6F-DF4D-9D8B-94AC00C318E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255</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algn="r" eaLnBrk="1" hangingPunct="1"/>
            <a:r>
              <a:rPr lang="ar-JO" altLang="zh-CN" b="1" dirty="0">
                <a:latin typeface="Arial" panose="020B0604020202020204" pitchFamily="34" charset="0"/>
                <a:ea typeface="ＭＳ Ｐゴシック" charset="0"/>
                <a:cs typeface="Arial" panose="020B0604020202020204" pitchFamily="34" charset="0"/>
              </a:rPr>
              <a:t>امتدت أرض الله الموعودة نحو الشمال من وادي مصر الصغير جنوبًا في سيناء إلى نهر الفرات الكبير في أقصى الشمال – قطعة كبيرة جدًا من الممتلكات! عندما يتم تعيين حدود اليوم على الأرض، نستطيع أن نرى الصراع الذي يتعين على إسرائيل الحديثة أن تخوضه للمطالبة بأراضٍ من مصر، ولبنان، وسوريا وحتى من الأردن على الجانب الآخر من نهر الأردن.</a:t>
            </a:r>
          </a:p>
          <a:p>
            <a:pPr algn="r" eaLnBrk="1" hangingPunct="1"/>
            <a:endParaRPr lang="en-US" altLang="zh-CN"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A5F4A3C-8CA7-6A40-802D-0AF587BB7BD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In Deuteronomy 34, God showed Moses the entire land inheritance of Numbers 33:50–34:29 before he died.</a:t>
            </a:r>
          </a:p>
          <a:p>
            <a:pPr eaLnBrk="1" hangingPunct="1">
              <a:spcBef>
                <a:spcPct val="0"/>
              </a:spcBef>
            </a:pPr>
            <a:r>
              <a:rPr lang="en-US" dirty="0">
                <a:latin typeface="Times New Roman" charset="0"/>
              </a:rPr>
              <a:t>________</a:t>
            </a:r>
          </a:p>
          <a:p>
            <a:pPr eaLnBrk="1" hangingPunct="1">
              <a:spcBef>
                <a:spcPct val="0"/>
              </a:spcBef>
            </a:pPr>
            <a:r>
              <a:rPr lang="en-US" dirty="0">
                <a:latin typeface="Times New Roman" charset="0"/>
              </a:rPr>
              <a:t>OS-04-Numbers-254</a:t>
            </a:r>
          </a:p>
          <a:p>
            <a:pPr eaLnBrk="1" hangingPunct="1">
              <a:spcBef>
                <a:spcPct val="0"/>
              </a:spcBef>
            </a:pPr>
            <a:r>
              <a:rPr lang="en-US" dirty="0">
                <a:latin typeface="Times New Roman" charset="0"/>
              </a:rPr>
              <a:t>OS-05-Deut-319</a:t>
            </a:r>
          </a:p>
          <a:p>
            <a:pPr eaLnBrk="1" hangingPunct="1">
              <a:spcBef>
                <a:spcPct val="0"/>
              </a:spcBef>
            </a:pPr>
            <a:endParaRPr lang="en-US" dirty="0">
              <a:latin typeface="Times New Roman" charset="0"/>
            </a:endParaRPr>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A5F4A3C-8CA7-6A40-802D-0AF587BB7BD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0A567E2-6BAF-734D-BDB4-A8DEB0BA702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376834" name="Rectangle 1026"/>
          <p:cNvSpPr>
            <a:spLocks noGrp="1" noRot="1" noChangeAspect="1" noChangeArrowheads="1"/>
          </p:cNvSpPr>
          <p:nvPr>
            <p:ph type="sldImg"/>
          </p:nvPr>
        </p:nvSpPr>
        <p:spPr>
          <a:solidFill>
            <a:srgbClr val="FFFFFF"/>
          </a:solidFill>
          <a:ln/>
        </p:spPr>
      </p:sp>
      <p:sp>
        <p:nvSpPr>
          <p:cNvPr id="3768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All 6 cities of refuge were selected by lot also to be Levitical cities. It makes you think that God controlled the rolling of the lots to assure that these six cities would be managed by those charged to adjudicate crimes!</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Note also that the Levites were spread throughout the land, in contrast to the priestly cities that centered around Jerusalem. This is significant in more than one way:</a:t>
            </a:r>
          </a:p>
          <a:p>
            <a:pPr marL="228600" indent="-228600">
              <a:buAutoNum type="arabicParenBoth"/>
            </a:pPr>
            <a:r>
              <a:rPr lang="en-US" dirty="0">
                <a:latin typeface="Times New Roman" charset="0"/>
                <a:ea typeface="ＭＳ Ｐゴシック" charset="0"/>
                <a:cs typeface="ＭＳ Ｐゴシック" charset="0"/>
              </a:rPr>
              <a:t>God assured that the teachers of Israel—the Levites—would be close to the people to teach them on a daily basis instead of the people having to go up to Jerusalem to hear the word of the Lord, which they did only three times annually in the pilgrimage feasts of Passover, Pentecost, and Tabernacles. Is that not the way teaching should be done in our churches today? Do not center the teaching ministry around the pastor in the pulpit alone on Sunday. Instead, disperse the teachers throughout the congregation throughout the week to teach the men, the women, the youth, the children in their homes. This raises up more teachers and raises up more godly people who know the Bible.</a:t>
            </a:r>
          </a:p>
          <a:p>
            <a:pPr marL="228600" indent="-228600">
              <a:buAutoNum type="arabicParenBoth"/>
            </a:pPr>
            <a:r>
              <a:rPr lang="en-US" dirty="0">
                <a:latin typeface="Times New Roman" charset="0"/>
                <a:ea typeface="ＭＳ Ｐゴシック" charset="0"/>
                <a:cs typeface="ＭＳ Ｐゴシック" charset="0"/>
              </a:rPr>
              <a:t>God placed the priests in the south among Judah and Benjamin at the time of Joshua (1400 BC), which was nearly 400 years before David conquered Jerusalem (1000 BC). The Lord was thinking ahead so these priests would have a tradition of living in the south so that they would be entrenched there long before Jerusalem became the capital and the center of worship. The mobile worship center—the tabernacle and tent of meeting—was placed in Shiloh and other places, but always in the south for surely God knew that eventually Jerusalem would be the place for his very presence.</a:t>
            </a:r>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B28B43E-4894-9F42-8F6F-6BA9F135E932}"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74786" name="Rectangle 2"/>
          <p:cNvSpPr>
            <a:spLocks noGrp="1" noRot="1" noChangeAspect="1" noChangeArrowheads="1" noTextEdit="1"/>
          </p:cNvSpPr>
          <p:nvPr>
            <p:ph type="sldImg"/>
          </p:nvPr>
        </p:nvSpPr>
        <p:spPr>
          <a:ln/>
        </p:spPr>
      </p:sp>
      <p:sp>
        <p:nvSpPr>
          <p:cNvPr id="374787" name="Rectangle 3"/>
          <p:cNvSpPr>
            <a:spLocks noGrp="1" noChangeArrowheads="1"/>
          </p:cNvSpPr>
          <p:nvPr>
            <p:ph type="body" idx="1"/>
          </p:nvPr>
        </p:nvSpPr>
        <p:spPr>
          <a:xfrm>
            <a:off x="914400" y="4343400"/>
            <a:ext cx="5029200" cy="274638"/>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pPr eaLnBrk="1" hangingPunct="1">
              <a:spcBef>
                <a:spcPct val="0"/>
              </a:spcBef>
            </a:pPr>
            <a:r>
              <a:rPr lang="en-US" b="0" dirty="0">
                <a:solidFill>
                  <a:srgbClr val="000000"/>
                </a:solidFill>
                <a:latin typeface="Arial" panose="020B0604020202020204" pitchFamily="34" charset="0"/>
                <a:ea typeface="ＭＳ Ｐゴシック" charset="0"/>
                <a:cs typeface="Arial" panose="020B0604020202020204" pitchFamily="34" charset="0"/>
              </a:rPr>
              <a:t>"The idea of providing cities of refuge (Josh. 20:1-9) for capital offenses is rooted in the tension between customary tribal law (retaliation or revenge, in which the blood relative is obligated to execute vengeance) and civil law (carried out less personally by an assembly according to a standard code of justice)" (</a:t>
            </a:r>
            <a:r>
              <a:rPr kumimoji="1" lang="en-US" altLang="zh-CN" b="0" dirty="0">
                <a:solidFill>
                  <a:srgbClr val="000000"/>
                </a:solidFill>
                <a:latin typeface="Arial" panose="020B0604020202020204" pitchFamily="34" charset="0"/>
                <a:ea typeface="ＭＳ Ｐゴシック" charset="0"/>
                <a:cs typeface="Arial" panose="020B0604020202020204" pitchFamily="34" charset="0"/>
              </a:rPr>
              <a:t>The Bible Visual Resource Book, 35</a:t>
            </a:r>
            <a:r>
              <a:rPr lang="en-US" altLang="zh-CN" b="0" dirty="0">
                <a:solidFill>
                  <a:srgbClr val="000000"/>
                </a:solidFill>
                <a:latin typeface="Arial" panose="020B0604020202020204" pitchFamily="34" charset="0"/>
                <a:ea typeface="ＭＳ Ｐゴシック" charset="0"/>
                <a:cs typeface="Arial" panose="020B0604020202020204" pitchFamily="34" charset="0"/>
              </a:rPr>
              <a:t>).</a:t>
            </a:r>
            <a:endParaRPr kumimoji="1" lang="en-US" b="0" dirty="0">
              <a:solidFill>
                <a:srgbClr val="000000"/>
              </a:solidFill>
              <a:latin typeface="Arial" panose="020B0604020202020204" pitchFamily="34" charset="0"/>
              <a:ea typeface="ＭＳ Ｐゴシック" charset="0"/>
              <a:cs typeface="Arial" panose="020B0604020202020204" pitchFamily="34" charset="0"/>
            </a:endParaRPr>
          </a:p>
          <a:p>
            <a:pPr eaLnBrk="1" hangingPunct="1">
              <a:spcBef>
                <a:spcPct val="0"/>
              </a:spcBef>
            </a:pPr>
            <a:r>
              <a:rPr lang="en-US" b="0" dirty="0">
                <a:latin typeface="Times New Roman" charset="0"/>
                <a:ea typeface="ＭＳ Ｐゴシック" charset="0"/>
                <a:cs typeface="ＭＳ Ｐゴシック" charset="0"/>
              </a:rPr>
              <a:t>___________</a:t>
            </a:r>
          </a:p>
          <a:p>
            <a:pPr eaLnBrk="1" hangingPunct="1">
              <a:spcBef>
                <a:spcPct val="0"/>
              </a:spcBef>
            </a:pPr>
            <a:r>
              <a:rPr lang="en-US" b="0" dirty="0">
                <a:latin typeface="Times New Roman" charset="0"/>
                <a:ea typeface="ＭＳ Ｐゴシック" charset="0"/>
                <a:cs typeface="ＭＳ Ｐゴシック" charset="0"/>
              </a:rPr>
              <a:t>OS-04-Numbers-253</a:t>
            </a:r>
          </a:p>
          <a:p>
            <a:pPr eaLnBrk="1" hangingPunct="1">
              <a:spcBef>
                <a:spcPct val="0"/>
              </a:spcBef>
            </a:pPr>
            <a:r>
              <a:rPr lang="en-US" b="0" dirty="0">
                <a:latin typeface="Times New Roman" charset="0"/>
                <a:ea typeface="ＭＳ Ｐゴシック" charset="0"/>
                <a:cs typeface="ＭＳ Ｐゴシック" charset="0"/>
              </a:rPr>
              <a:t>OS-05-Deut-231</a:t>
            </a:r>
          </a:p>
          <a:p>
            <a:pPr eaLnBrk="1" hangingPunct="1">
              <a:spcBef>
                <a:spcPct val="0"/>
              </a:spcBef>
            </a:pPr>
            <a:r>
              <a:rPr lang="en-US" b="0" dirty="0">
                <a:latin typeface="Times New Roman" charset="0"/>
                <a:ea typeface="ＭＳ Ｐゴシック" charset="0"/>
                <a:cs typeface="ＭＳ Ｐゴシック" charset="0"/>
              </a:rPr>
              <a:t>OS-06-Joshua-193</a:t>
            </a: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05431BE-5D92-9A46-8599-E34E26FB0A5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90466" name="Rectangle 2"/>
          <p:cNvSpPr>
            <a:spLocks noGrp="1" noRot="1" noChangeAspect="1" noChangeArrowheads="1"/>
          </p:cNvSpPr>
          <p:nvPr>
            <p:ph type="sldImg"/>
          </p:nvPr>
        </p:nvSpPr>
        <p:spPr>
          <a:solidFill>
            <a:srgbClr val="FFFFFF"/>
          </a:solidFill>
          <a:ln/>
        </p:spPr>
      </p:sp>
      <p:sp>
        <p:nvSpPr>
          <p:cNvPr id="1904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The OT plan of salvation is mirrored in the NT—both by simple faith in the Lamb pictured in the Passover.</a:t>
            </a:r>
          </a:p>
          <a:p>
            <a:pPr eaLnBrk="1" hangingPunct="1"/>
            <a:r>
              <a:rPr lang="en-US" dirty="0">
                <a:latin typeface="Times New Roman" charset="0"/>
                <a:ea typeface="ＭＳ Ｐゴシック" charset="0"/>
                <a:cs typeface="ＭＳ Ｐゴシック" charset="0"/>
              </a:rPr>
              <a:t>Exodus from Egypt is a type of the believer who leaves his slavery to sin—all believers in the Lamb are saved, including all Israelites who left Egypt as they demonstrated that faith by putting the blood on the doorposts of their homes (=positional sanctification).</a:t>
            </a:r>
          </a:p>
          <a:p>
            <a:pPr eaLnBrk="1" hangingPunct="1"/>
            <a:r>
              <a:rPr lang="en-US" dirty="0">
                <a:latin typeface="Times New Roman" charset="0"/>
                <a:ea typeface="ＭＳ Ｐゴシック" charset="0"/>
                <a:cs typeface="ＭＳ Ｐゴシック" charset="0"/>
              </a:rPr>
              <a:t>But both OT and NT believers must live a life of faith in God, pictured in Israel’s journey to Canaan and mirrored in the Christian’s growth or progressive sanctification.</a:t>
            </a:r>
          </a:p>
          <a:p>
            <a:pPr eaLnBrk="1" hangingPunct="1"/>
            <a:r>
              <a:rPr lang="en-US" dirty="0">
                <a:latin typeface="Times New Roman" charset="0"/>
                <a:ea typeface="ＭＳ Ｐゴシック" charset="0"/>
                <a:cs typeface="ＭＳ Ｐゴシック" charset="0"/>
              </a:rPr>
              <a:t>Finally, as OT believers confessed their ongoing sins in the sin and guilt sacrifices (for restoring fellowship with God—NOT for salvation!), so NT believers confess sins even after they are saved to restore their fellowship (NOT relationship!) with God.</a:t>
            </a:r>
          </a:p>
          <a:p>
            <a:pPr eaLnBrk="1" hangingPunct="1"/>
            <a:r>
              <a:rPr lang="en-US" dirty="0">
                <a:latin typeface="Times New Roman" charset="0"/>
                <a:ea typeface="ＭＳ Ｐゴシック" charset="0"/>
                <a:cs typeface="ＭＳ Ｐゴシック" charset="0"/>
              </a:rPr>
              <a:t>_________</a:t>
            </a:r>
          </a:p>
          <a:p>
            <a:pPr eaLnBrk="1" hangingPunct="1"/>
            <a:r>
              <a:rPr lang="en-US" dirty="0">
                <a:latin typeface="Times New Roman" charset="0"/>
                <a:ea typeface="ＭＳ Ｐゴシック" charset="0"/>
                <a:cs typeface="ＭＳ Ｐゴシック" charset="0"/>
              </a:rPr>
              <a:t>Common English-78</a:t>
            </a:r>
          </a:p>
          <a:p>
            <a:pPr eaLnBrk="1" hangingPunct="1"/>
            <a:r>
              <a:rPr lang="en-US" dirty="0">
                <a:latin typeface="Times New Roman" charset="0"/>
                <a:ea typeface="ＭＳ Ｐゴシック" charset="0"/>
                <a:cs typeface="ＭＳ Ｐゴシック" charset="0"/>
              </a:rPr>
              <a:t>OB-37-Sacrifices-18</a:t>
            </a:r>
          </a:p>
          <a:p>
            <a:pPr eaLnBrk="1" hangingPunct="1"/>
            <a:r>
              <a:rPr lang="en-US" dirty="0">
                <a:latin typeface="Times New Roman" charset="0"/>
                <a:ea typeface="ＭＳ Ｐゴシック" charset="0"/>
                <a:cs typeface="ＭＳ Ｐゴシック" charset="0"/>
              </a:rPr>
              <a:t>OS-00-Book Overviews-73</a:t>
            </a:r>
          </a:p>
          <a:p>
            <a:pPr eaLnBrk="1" hangingPunct="1"/>
            <a:r>
              <a:rPr lang="en-US" dirty="0">
                <a:latin typeface="Times New Roman" charset="0"/>
                <a:ea typeface="ＭＳ Ｐゴシック" charset="0"/>
                <a:cs typeface="ＭＳ Ｐゴシック" charset="0"/>
              </a:rPr>
              <a:t>OS-03-Leviticus-70</a:t>
            </a:r>
          </a:p>
          <a:p>
            <a:pPr eaLnBrk="1" hangingPunct="1"/>
            <a:r>
              <a:rPr lang="en-US" dirty="0">
                <a:latin typeface="Times New Roman" charset="0"/>
                <a:ea typeface="ＭＳ Ｐゴシック" charset="0"/>
                <a:cs typeface="ＭＳ Ｐゴシック" charset="0"/>
              </a:rPr>
              <a:t>OS-04-Numbers-13, 28, 200</a:t>
            </a:r>
          </a:p>
          <a:p>
            <a:pPr eaLnBrk="1" hangingPunct="1"/>
            <a:r>
              <a:rPr lang="en-US" dirty="0">
                <a:latin typeface="Times New Roman" charset="0"/>
                <a:ea typeface="ＭＳ Ｐゴシック" charset="0"/>
                <a:cs typeface="ＭＳ Ｐゴシック" charset="0"/>
              </a:rPr>
              <a:t>NS-09-Galatians-49</a:t>
            </a:r>
          </a:p>
          <a:p>
            <a:pPr eaLnBrk="1" hangingPunct="1"/>
            <a:r>
              <a:rPr lang="en-US" dirty="0">
                <a:latin typeface="Times New Roman" charset="0"/>
                <a:ea typeface="ＭＳ Ｐゴシック" charset="0"/>
                <a:cs typeface="ＭＳ Ｐゴシック" charset="0"/>
              </a:rPr>
              <a:t>NS-20-James-31</a:t>
            </a:r>
          </a:p>
          <a:p>
            <a:pPr eaLnBrk="1" hangingPunct="1"/>
            <a:r>
              <a:rPr lang="en-US" b="1" dirty="0">
                <a:latin typeface="Arial" panose="020B0604020202020204" pitchFamily="34" charset="0"/>
                <a:ea typeface="ＭＳ Ｐゴシック" charset="0"/>
                <a:cs typeface="Arial" panose="020B0604020202020204" pitchFamily="34" charset="0"/>
              </a:rPr>
              <a:t>SA-03-Biblical Terms-7</a:t>
            </a:r>
            <a:endParaRPr lang="en-US" dirty="0">
              <a:latin typeface="Times New Roman" charset="0"/>
              <a:ea typeface="ＭＳ Ｐゴシック" charset="0"/>
              <a:cs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SA-15-Inheritance-26</a:t>
            </a:r>
            <a:endParaRPr lang="en-US" dirty="0">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A5F4A3C-8CA7-6A40-802D-0AF587BB7BD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264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753518096"/>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A5F4A3C-8CA7-6A40-802D-0AF587BB7BD7}" type="slidenum">
              <a:rPr lang="en-US" sz="1200" b="1">
                <a:solidFill>
                  <a:srgbClr val="000000"/>
                </a:solidFill>
                <a:latin typeface="Times" charset="0"/>
              </a:rPr>
              <a:pPr eaLnBrk="1" hangingPunct="1"/>
              <a:t>265</a:t>
            </a:fld>
            <a:endParaRPr lang="en-US" sz="1200" b="1">
              <a:solidFill>
                <a:srgbClr val="000000"/>
              </a:solidFill>
              <a:latin typeface="Times"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23587"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BKC: </a:t>
            </a:r>
            <a:r>
              <a:rPr lang="ru-RU" dirty="0">
                <a:latin typeface="Times New Roman" charset="0"/>
              </a:rPr>
              <a:t>"</a:t>
            </a:r>
            <a:r>
              <a:rPr lang="en-SG" sz="1200" b="1" i="0" u="none" strike="noStrike" kern="1200" baseline="0" dirty="0">
                <a:solidFill>
                  <a:schemeClr val="tx1"/>
                </a:solidFill>
                <a:latin typeface="+mn-lt"/>
                <a:ea typeface="ＭＳ Ｐゴシック" charset="0"/>
                <a:cs typeface="MS PGothic" charset="0"/>
              </a:rPr>
              <a:t>7:15b-19</a:t>
            </a:r>
            <a:r>
              <a:rPr lang="en-SG" sz="1200" b="0" i="0" u="none" strike="noStrike" kern="1200" baseline="0" dirty="0">
                <a:solidFill>
                  <a:schemeClr val="tx1"/>
                </a:solidFill>
                <a:latin typeface="+mn-lt"/>
                <a:ea typeface="ＭＳ Ｐゴシック" charset="0"/>
                <a:cs typeface="MS PGothic" charset="0"/>
              </a:rPr>
              <a:t>. A second prominent </a:t>
            </a:r>
            <a:r>
              <a:rPr lang="en-SG" sz="1200" b="1" i="0" u="none" strike="noStrike" kern="1200" baseline="0" dirty="0">
                <a:solidFill>
                  <a:schemeClr val="tx1"/>
                </a:solidFill>
                <a:latin typeface="+mn-lt"/>
                <a:ea typeface="ＭＳ Ｐゴシック" charset="0"/>
                <a:cs typeface="MS PGothic" charset="0"/>
              </a:rPr>
              <a:t>descendant</a:t>
            </a:r>
            <a:r>
              <a:rPr lang="en-SG" sz="1200" b="0" i="0" u="none" strike="noStrike" kern="1200" baseline="0" dirty="0">
                <a:solidFill>
                  <a:schemeClr val="tx1"/>
                </a:solidFill>
                <a:latin typeface="+mn-lt"/>
                <a:ea typeface="ＭＳ Ｐゴシック" charset="0"/>
                <a:cs typeface="MS PGothic" charset="0"/>
              </a:rPr>
              <a:t> of Manasseh through Makir was </a:t>
            </a:r>
            <a:r>
              <a:rPr lang="en-SG" sz="1200" b="1" i="0" u="none" strike="noStrike" kern="1200" baseline="0" dirty="0">
                <a:solidFill>
                  <a:schemeClr val="tx1"/>
                </a:solidFill>
                <a:latin typeface="+mn-lt"/>
                <a:ea typeface="ＭＳ Ｐゴシック" charset="0"/>
                <a:cs typeface="MS PGothic" charset="0"/>
              </a:rPr>
              <a:t>Zelophehad,</a:t>
            </a:r>
            <a:r>
              <a:rPr lang="en-SG" sz="1200" b="0" i="0" u="none" strike="noStrike" kern="1200" baseline="0" dirty="0">
                <a:solidFill>
                  <a:schemeClr val="tx1"/>
                </a:solidFill>
                <a:latin typeface="+mn-lt"/>
                <a:ea typeface="ＭＳ Ｐゴシック" charset="0"/>
                <a:cs typeface="MS PGothic" charset="0"/>
              </a:rPr>
              <a:t> who was distinguished because he had no sons (cf. Num. 36:1-9; his five </a:t>
            </a:r>
            <a:r>
              <a:rPr lang="en-SG" sz="1200" b="1" i="0" u="none" strike="noStrike" kern="1200" baseline="0" dirty="0">
                <a:solidFill>
                  <a:schemeClr val="tx1"/>
                </a:solidFill>
                <a:latin typeface="+mn-lt"/>
                <a:ea typeface="ＭＳ Ｐゴシック" charset="0"/>
                <a:cs typeface="MS PGothic" charset="0"/>
              </a:rPr>
              <a:t>daughters</a:t>
            </a:r>
            <a:r>
              <a:rPr lang="en-SG" sz="1200" b="0" i="0" u="none" strike="noStrike" kern="1200" baseline="0" dirty="0">
                <a:solidFill>
                  <a:schemeClr val="tx1"/>
                </a:solidFill>
                <a:latin typeface="+mn-lt"/>
                <a:ea typeface="ＭＳ Ｐゴシック" charset="0"/>
                <a:cs typeface="MS PGothic" charset="0"/>
              </a:rPr>
              <a:t> are named in Josh. 17:3). Though this genealogy centers in Makir and his offspring (inhabitants of the Manasseh territory in the Transjordan), the Manasseh elements west of the Jordan were represented by </a:t>
            </a:r>
            <a:r>
              <a:rPr lang="en-SG" sz="1200" b="1" i="0" u="none" strike="noStrike" kern="1200" baseline="0" dirty="0">
                <a:solidFill>
                  <a:schemeClr val="tx1"/>
                </a:solidFill>
                <a:latin typeface="+mn-lt"/>
                <a:ea typeface="ＭＳ Ｐゴシック" charset="0"/>
                <a:cs typeface="MS PGothic" charset="0"/>
              </a:rPr>
              <a:t>Hammoleketh,</a:t>
            </a:r>
            <a:r>
              <a:rPr lang="en-SG" sz="1200" b="0" i="0" u="none" strike="noStrike" kern="1200" baseline="0" dirty="0">
                <a:solidFill>
                  <a:schemeClr val="tx1"/>
                </a:solidFill>
                <a:latin typeface="+mn-lt"/>
                <a:ea typeface="ＭＳ Ｐゴシック" charset="0"/>
                <a:cs typeface="MS PGothic" charset="0"/>
              </a:rPr>
              <a:t> Makir</a:t>
            </a:r>
            <a:r>
              <a:rPr lang="uk-UA" sz="1200" b="0" i="0" u="none" strike="noStrike" kern="1200" baseline="0" dirty="0">
                <a:solidFill>
                  <a:schemeClr val="tx1"/>
                </a:solidFill>
                <a:latin typeface="+mn-lt"/>
                <a:ea typeface="ＭＳ Ｐゴシック" charset="0"/>
                <a:cs typeface="MS PGothic" charset="0"/>
              </a:rPr>
              <a:t>'</a:t>
            </a:r>
            <a:r>
              <a:rPr lang="en-SG" sz="1200" b="0" i="0" u="none" strike="noStrike" kern="1200" baseline="0" dirty="0">
                <a:solidFill>
                  <a:schemeClr val="tx1"/>
                </a:solidFill>
                <a:latin typeface="+mn-lt"/>
                <a:ea typeface="ＭＳ Ｐゴシック" charset="0"/>
                <a:cs typeface="MS PGothic" charset="0"/>
              </a:rPr>
              <a:t>s </a:t>
            </a:r>
            <a:r>
              <a:rPr lang="en-SG" sz="1200" b="1" i="0" u="none" strike="noStrike" kern="1200" baseline="0" dirty="0">
                <a:solidFill>
                  <a:schemeClr val="tx1"/>
                </a:solidFill>
                <a:latin typeface="+mn-lt"/>
                <a:ea typeface="ＭＳ Ｐゴシック" charset="0"/>
                <a:cs typeface="MS PGothic" charset="0"/>
              </a:rPr>
              <a:t>sister,</a:t>
            </a:r>
            <a:r>
              <a:rPr lang="en-SG" sz="1200" b="0" i="0" u="none" strike="noStrike" kern="1200" baseline="0" dirty="0">
                <a:solidFill>
                  <a:schemeClr val="tx1"/>
                </a:solidFill>
                <a:latin typeface="+mn-lt"/>
                <a:ea typeface="ＭＳ Ｐゴシック" charset="0"/>
                <a:cs typeface="MS PGothic" charset="0"/>
              </a:rPr>
              <a:t> the four </a:t>
            </a:r>
            <a:r>
              <a:rPr lang="en-SG" sz="1200" b="1" i="0" u="none" strike="noStrike" kern="1200" baseline="0" dirty="0">
                <a:solidFill>
                  <a:schemeClr val="tx1"/>
                </a:solidFill>
                <a:latin typeface="+mn-lt"/>
                <a:ea typeface="ＭＳ Ｐゴシック" charset="0"/>
                <a:cs typeface="MS PGothic" charset="0"/>
              </a:rPr>
              <a:t>sons of Shemida</a:t>
            </a:r>
            <a:r>
              <a:rPr lang="en-SG" sz="1200" b="0" i="0" u="none" strike="noStrike" kern="1200" baseline="0" dirty="0">
                <a:solidFill>
                  <a:schemeClr val="tx1"/>
                </a:solidFill>
                <a:latin typeface="+mn-lt"/>
                <a:ea typeface="ＭＳ Ｐゴシック" charset="0"/>
                <a:cs typeface="MS PGothic" charset="0"/>
              </a:rPr>
              <a:t> (1 Chron. 7:18-19); Zelophehad and his daughters; and perhaps Asriel (v. 14; cf. Josh. 17:2-6).</a:t>
            </a:r>
            <a:r>
              <a:rPr lang="ru-RU" sz="1200" b="0" i="0" u="none" strike="noStrike" kern="1200" baseline="0" dirty="0">
                <a:solidFill>
                  <a:schemeClr val="tx1"/>
                </a:solidFill>
                <a:latin typeface="+mn-lt"/>
                <a:ea typeface="ＭＳ Ｐゴシック" charset="0"/>
                <a:cs typeface="MS PGothic" charset="0"/>
              </a:rPr>
              <a:t>"</a:t>
            </a:r>
            <a:endParaRPr lang="en-US" dirty="0">
              <a:latin typeface="Times New Roman" charset="0"/>
            </a:endParaRPr>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3C1E12D-6FAA-7D4C-A682-E8B94684FA6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12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125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a:r>
              <a:rPr lang="ar-JO" dirty="0">
                <a:cs typeface="ＭＳ Ｐゴシック" charset="0"/>
              </a:rPr>
              <a:t>جاء الموت على المؤمنين المتمردين في العهد القدم، لذا فإن التأديب بهذه القسوة على الأقل سيأتي عليهم لرفضهم المسيح الذي عرفوه (10: 28- 31).</a:t>
            </a:r>
          </a:p>
          <a:p>
            <a:pPr algn="r"/>
            <a:endParaRPr lang="en-US" dirty="0">
              <a:cs typeface="ＭＳ Ｐゴシック" charset="0"/>
            </a:endParaRPr>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268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a:effectLst/>
              </a:rPr>
              <a:t>The year 2017 was known for two terrible storms—one called Harvey and one called Irma. </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effectLst/>
              </a:rPr>
              <a:t>In the same year, Harvey &amp; Irma Schluter celebrated their 75th wedding anniversary in Spokane, Wash., in March 2017. </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t>One thing this couple has over the storms is kindness. The </a:t>
            </a:r>
            <a:r>
              <a:rPr lang="en-US" dirty="0" err="1"/>
              <a:t>Schluters</a:t>
            </a:r>
            <a:r>
              <a:rPr lang="en-US" dirty="0"/>
              <a:t> were recently celebrated in the local paper for their anniversary and it was noted they have fostered 120 children during their marriage.</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t>Like the daughters of Zelophehad, they never had sons of their own—or even daughters, apparently. But they made the best use of the lives they had to invest in others and to live within the confines that God had put them. </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t>___________</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effectLst/>
              </a:rPr>
              <a:t>http://q104.cbslocal.com/2017/09/08/harvey-and-irma-schluter-married-75-years-marvel-at-storms-bearing-their-names/</a:t>
            </a:r>
          </a:p>
          <a:p>
            <a:endParaRPr lang="en-US" b="1" dirty="0">
              <a:effectLst/>
            </a:endParaRPr>
          </a:p>
          <a:p>
            <a:r>
              <a:rPr lang="en-US" b="1" dirty="0">
                <a:effectLst/>
              </a:rPr>
              <a:t>___________</a:t>
            </a:r>
          </a:p>
          <a:p>
            <a:endParaRPr lang="en-US" b="1" dirty="0">
              <a:effectLst/>
            </a:endParaRPr>
          </a:p>
          <a:p>
            <a:r>
              <a:rPr lang="en-US" b="1" dirty="0">
                <a:effectLst/>
              </a:rPr>
              <a:t>Harvey and Irma, Married 75 Years, Marvel at the Storms Bearing Their Names</a:t>
            </a:r>
          </a:p>
          <a:p>
            <a:r>
              <a:rPr lang="en-US" dirty="0"/>
              <a:t>By </a:t>
            </a:r>
            <a:r>
              <a:rPr lang="en-US" dirty="0">
                <a:hlinkClick r:id="rId3" tooltip="More Articles by JONAH ENGEL BROMWICH"/>
              </a:rPr>
              <a:t>JONAH ENGEL BROMWICH</a:t>
            </a:r>
            <a:endParaRPr lang="en-US" dirty="0"/>
          </a:p>
          <a:p>
            <a:r>
              <a:rPr lang="en-US" dirty="0"/>
              <a:t>SEPT. 7, 2017 </a:t>
            </a:r>
          </a:p>
          <a:p>
            <a:r>
              <a:rPr lang="en-US" dirty="0"/>
              <a:t>https://</a:t>
            </a:r>
            <a:r>
              <a:rPr lang="en-US" dirty="0" err="1"/>
              <a:t>www.nytimes.com</a:t>
            </a:r>
            <a:r>
              <a:rPr lang="en-US" dirty="0"/>
              <a:t>/2017/09/07/us/</a:t>
            </a:r>
            <a:r>
              <a:rPr lang="en-US" dirty="0" err="1"/>
              <a:t>harvey-irma-couple.html</a:t>
            </a: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r>
              <a:rPr lang="en-US" dirty="0">
                <a:effectLst/>
              </a:rPr>
              <a:t>Credit Jesse Tinsley/The Spokesman-Review</a:t>
            </a:r>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effectLst/>
            </a:endParaRPr>
          </a:p>
          <a:p>
            <a:r>
              <a:rPr lang="en-US" dirty="0"/>
              <a:t>Harvey and Irma Schluter have been married for 75 years. He turned 104 in July; she will be 93 in November.</a:t>
            </a:r>
          </a:p>
          <a:p>
            <a:r>
              <a:rPr lang="en-US" dirty="0"/>
              <a:t>They vividly remember many of the major events of the 20th century, from her first time spotting an airplane, during the Great Depression, to his wonder at watching Neil Armstrong walk on the moon. In a recent phone interview, Mrs. Schluter even recalled the weather near her home in Spokane, Wash., on the day that President John F. Kennedy was assassinated. (Cool and cloudy.)</a:t>
            </a:r>
          </a:p>
          <a:p>
            <a:r>
              <a:rPr lang="en-US" dirty="0"/>
              <a:t>But never before have they seen two major hurricanes bearing their names threaten the United States.</a:t>
            </a:r>
          </a:p>
          <a:p>
            <a:r>
              <a:rPr lang="en-US" dirty="0"/>
              <a:t>“I don’t know how they’ve done that, to have a Harvey and Irma,” Mrs. Schluter said Wednesday. “I don’t know how that worked out.”</a:t>
            </a:r>
          </a:p>
          <a:p>
            <a:r>
              <a:rPr lang="en-US" dirty="0"/>
              <a:t>The explanation is simple. Since 1979, </a:t>
            </a:r>
            <a:r>
              <a:rPr lang="en-US" dirty="0">
                <a:hlinkClick r:id="rId4"/>
              </a:rPr>
              <a:t>the World Meteorological Organization</a:t>
            </a:r>
            <a:r>
              <a:rPr lang="en-US" dirty="0"/>
              <a:t> has alternated men’s and women’s names for tropical storms born over the Atlantic.</a:t>
            </a:r>
          </a:p>
          <a:p>
            <a:r>
              <a:rPr lang="en-US" dirty="0"/>
              <a:t>Six master lists of names are kept and used in rotation, so the minor hurricane names of 2017 will appear again in 2023. Only hurricanes that are costly or deadly enough to be memorable have their names retired.</a:t>
            </a:r>
          </a:p>
          <a:p>
            <a:r>
              <a:rPr lang="en-US" dirty="0"/>
              <a:t>Harvey was first used as a storm name in 1981, and six other storms have had that name. The gale that followed Harvey every six years used to be called Irene. But in 2011, Hurricane Irene pummeled the Caribbean and </a:t>
            </a:r>
            <a:r>
              <a:rPr lang="en-US" dirty="0">
                <a:hlinkClick r:id="rId5"/>
              </a:rPr>
              <a:t>many cities on the East Coast</a:t>
            </a:r>
            <a:r>
              <a:rPr lang="en-US" dirty="0"/>
              <a:t>, so that name was retired.</a:t>
            </a:r>
          </a:p>
          <a:p>
            <a:r>
              <a:rPr lang="en-US" dirty="0"/>
              <a:t>Given the ferocity of Hurricanes Harvey and Irma in 2017, this will probably be the first and last time the names appear in tandem.</a:t>
            </a:r>
          </a:p>
          <a:p>
            <a:r>
              <a:rPr lang="en-US" dirty="0"/>
              <a:t>The </a:t>
            </a:r>
            <a:r>
              <a:rPr lang="en-US" dirty="0" err="1"/>
              <a:t>Schluters</a:t>
            </a:r>
            <a:r>
              <a:rPr lang="en-US" dirty="0"/>
              <a:t>, by contrast, have been appearing in tandem since the 1940s, when Harvey was visiting his brother at a duplex in Spokane and ran into Irma, staying with her sister in the apartment below while she attended high school.</a:t>
            </a:r>
          </a:p>
          <a:p>
            <a:r>
              <a:rPr lang="en-US" dirty="0"/>
              <a:t>Mr. Schluter was smitten. The future Mrs. Schluter, Irma Schumacher, was more hesitant.</a:t>
            </a:r>
          </a:p>
          <a:p>
            <a:r>
              <a:rPr lang="en-US" dirty="0"/>
              <a:t>“I wasn’t quite through school yet,” she said. “I wanted to wait until I was done. But he talked me into getting married before that.”</a:t>
            </a:r>
          </a:p>
          <a:p>
            <a:r>
              <a:rPr lang="en-US" dirty="0"/>
              <a:t>The two were wed in 1942 and, after a brief stint living in Fort Meade, Md., while Mr. Schluter was still in the Army, they returned to Washington.</a:t>
            </a:r>
          </a:p>
          <a:p>
            <a:r>
              <a:rPr lang="en-US" dirty="0"/>
              <a:t>While he went to work as a barber, she found life at home lonely. Both had grown up in big families and it seemed natural to begin to take in groups of foster children, many of them physically or mentally disabled. In a story to </a:t>
            </a:r>
            <a:r>
              <a:rPr lang="en-US" dirty="0">
                <a:hlinkClick r:id="rId6"/>
              </a:rPr>
              <a:t>mark their anniversary</a:t>
            </a:r>
            <a:r>
              <a:rPr lang="en-US" dirty="0"/>
              <a:t> in March, The Spokesman-Review of Spokane reported that they had taken in 120 children over the decades, a number that Mrs. Schluter confirmed.</a:t>
            </a:r>
          </a:p>
          <a:p>
            <a:r>
              <a:rPr lang="en-US" dirty="0"/>
              <a:t>Mr. Schluter opened his own business in the Hillyard suburb of Spokane, Harvey’s Shop, and worked as a barber for 45 years. But he told The Spokesman-Review in 2013 that his most rewarding life achievement was being a foster parent (along with playing the banjo).</a:t>
            </a:r>
          </a:p>
          <a:p>
            <a:r>
              <a:rPr lang="en-US" dirty="0"/>
              <a:t>Spokane, in eastern Washington, never sees hurricanes, of course. And in their long lives and travels in a motor home to visit their grown foster children, the </a:t>
            </a:r>
            <a:r>
              <a:rPr lang="en-US" dirty="0" err="1"/>
              <a:t>Schluters</a:t>
            </a:r>
            <a:r>
              <a:rPr lang="en-US" dirty="0"/>
              <a:t> managed to avoid the major hurricanes that struck hard enough to have their names retired over the decades. That list is long but includes Hazel in the 1950s; Carla, Hilda and Inez in the 1960s; Agnes and David in the 1970s; Allen, Gilbert and Hugo in the 1980s; Andrew and Mitch in the 1990s; and Isabel, Ivan, Katrina and Felix in the 2000s.</a:t>
            </a:r>
          </a:p>
          <a:p>
            <a:r>
              <a:rPr lang="en-US" dirty="0"/>
              <a:t>Mrs. Schluter did not recall ever being seriously affected by other weather events, including snowstorms and earthquakes, which are more common in Washington. She did say that she and Mr. Schluter had stayed inside over the last several days because of the smoke from </a:t>
            </a:r>
            <a:r>
              <a:rPr lang="en-US" dirty="0">
                <a:hlinkClick r:id="rId7"/>
              </a:rPr>
              <a:t>the wildfires plaguing the Pacific Northwest</a:t>
            </a:r>
            <a:r>
              <a:rPr lang="en-US" dirty="0"/>
              <a:t>.</a:t>
            </a:r>
          </a:p>
          <a:p>
            <a:r>
              <a:rPr lang="en-US" dirty="0"/>
              <a:t>When Harvey and Irma were born, in the early 20th century, radio was a new invention and cable television was decades away. In a new century, after 75 years of marriage, they can only watch as their names flicker across the screen with reports of death, destruction and evacuation. “Really sad,” Mrs. Schluter said of the news reports.</a:t>
            </a:r>
          </a:p>
          <a:p>
            <a:r>
              <a:rPr lang="en-US" dirty="0"/>
              <a:t>“I have no idea what I’d do; I’ve never been in that kind of a situation,” she said. “I’d try and help some people, I don’t know how.”</a:t>
            </a:r>
          </a:p>
          <a:p>
            <a:r>
              <a:rPr lang="en-US" dirty="0"/>
              <a:t>That’s the philosophy you might expect from someone who spent decades taking children into her home. “You just do whatever you think would be best to do,” she added. “If you can help someone, then help them.”</a:t>
            </a:r>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r>
              <a:rPr lang="ar-JO" dirty="0">
                <a:cs typeface="ＭＳ Ｐゴシック" charset="0"/>
              </a:rPr>
              <a:t>د. ريك جريفيث، ملاحظات حول الأخرويات، 189</a:t>
            </a:r>
          </a:p>
          <a:p>
            <a:pPr algn="r" rtl="1"/>
            <a:r>
              <a:rPr lang="ar-JO" dirty="0">
                <a:cs typeface="ＭＳ Ｐゴシック" charset="0"/>
              </a:rPr>
              <a:t>2- ما هي طبيعة المكافآت السماوية؟ كيف سيكون شكل هذه المكافآت؟	</a:t>
            </a:r>
          </a:p>
          <a:p>
            <a:pPr algn="r" rtl="1"/>
            <a:r>
              <a:rPr lang="ar-JO" dirty="0">
                <a:cs typeface="ＭＳ Ｐゴシック" charset="0"/>
              </a:rPr>
              <a:t>أ‌-	مكافآت التملك</a:t>
            </a:r>
          </a:p>
          <a:p>
            <a:pPr algn="r" rtl="1"/>
            <a:r>
              <a:rPr lang="ar-JO" dirty="0">
                <a:cs typeface="ＭＳ Ｐゴシック" charset="0"/>
              </a:rPr>
              <a:t>1-	تم الإشارة إلى خمسة تيجان (أستيفانوس) كممتلكات شخصية في السماء (قارن صفحة 76). هذه التيجان ليست تيجان ملكية (أكاليل) لكنها أكاليل المنتصرين مصنوعة من أوراق الكروم أو الشجر (أو حتى على شكل أكاليل من الذهب والفضة).</a:t>
            </a:r>
          </a:p>
          <a:p>
            <a:pPr algn="r" rtl="1"/>
            <a:r>
              <a:rPr lang="ar-JO" dirty="0">
                <a:cs typeface="ＭＳ Ｐゴシック" charset="0"/>
              </a:rPr>
              <a:t>	التاج الذي لا يفنى هو لأولئك الذين يحفظون أجسادهم (1كو 9: 25)</a:t>
            </a:r>
          </a:p>
          <a:p>
            <a:pPr algn="r" rtl="1"/>
            <a:r>
              <a:rPr lang="ar-JO" dirty="0">
                <a:cs typeface="ＭＳ Ｐゴシック" charset="0"/>
              </a:rPr>
              <a:t>	تاج الرجاء أو الفرح هو للذين حملوا ثمارًا في حياة الآخرين لأجل المسيح (1تس 2: 19). هذا يسمى أحيانًا تاج الفائزين بالروح.</a:t>
            </a:r>
          </a:p>
          <a:p>
            <a:pPr algn="r" rtl="1"/>
            <a:r>
              <a:rPr lang="ar-JO" dirty="0">
                <a:cs typeface="ＭＳ Ｐゴシック" charset="0"/>
              </a:rPr>
              <a:t>	تاج الحياة هو للذين يتحملون التجارب والمعاناة (يع 1: 12؛ رؤ 5: 10).</a:t>
            </a:r>
          </a:p>
          <a:p>
            <a:pPr algn="r" rtl="1"/>
            <a:r>
              <a:rPr lang="ar-JO" dirty="0">
                <a:cs typeface="ＭＳ Ｐゴシック" charset="0"/>
              </a:rPr>
              <a:t>	تاج المجد يكافئ الرعاة الروحيين الذين يرعون القطيع (1بط 5: 4).</a:t>
            </a:r>
          </a:p>
          <a:p>
            <a:pPr algn="r" rtl="1"/>
            <a:r>
              <a:rPr lang="ar-JO" dirty="0">
                <a:cs typeface="ＭＳ Ｐゴシック" charset="0"/>
              </a:rPr>
              <a:t>	تاج البر هو للشخص الذي يتوق لعودة المسيح (2تي 4: 8).</a:t>
            </a:r>
          </a:p>
          <a:p>
            <a:pPr algn="r" rtl="1"/>
            <a:r>
              <a:rPr lang="ar-JO" dirty="0">
                <a:cs typeface="ＭＳ Ｐゴシック" charset="0"/>
              </a:rPr>
              <a:t>	مكافآت المسؤولية (راجع: </a:t>
            </a:r>
            <a:r>
              <a:rPr lang="en-US" dirty="0">
                <a:cs typeface="ＭＳ Ｐゴシック" charset="0"/>
              </a:rPr>
              <a:t>W. A. Criswell and Paige Patterson, Heaven, 208-14)</a:t>
            </a:r>
          </a:p>
          <a:p>
            <a:pPr algn="r" rtl="1"/>
            <a:r>
              <a:rPr lang="en-US" dirty="0">
                <a:cs typeface="ＭＳ Ｐゴシック" charset="0"/>
              </a:rPr>
              <a:t>1-	</a:t>
            </a:r>
            <a:r>
              <a:rPr lang="ar-JO" dirty="0">
                <a:cs typeface="ＭＳ Ｐゴシック" charset="0"/>
              </a:rPr>
              <a:t>في لوقا 19: 11- 27 (مثل العشر وزنات) علّم يسوع أن إنسان نبيل قبل أن يسافر في رحلة، أعطى كل من عبيده العشرة وزنة – نفس المبلغ من المال. وعند عودته، كافأ السيد كل منهم حسب درجة مسؤوليته بناء على أمانته.</a:t>
            </a:r>
          </a:p>
          <a:p>
            <a:pPr algn="r" rtl="1"/>
            <a:r>
              <a:rPr lang="ar-JO" dirty="0">
                <a:cs typeface="ＭＳ Ｐゴシック" charset="0"/>
              </a:rPr>
              <a:t>2-	متى 25: 14: 30 (مثل المواهب) يسجل لنا قصة مماثلة، باستثناء أن كل رجل استلم مبلغًا مختلفًا من المال ليستثمره لصالح سيده (الشخص الذي دفن مال سيده يصوّر أنه شخص غير أمين – عدد 30). ويصور هذا المثل أيضًا درجات متفاوتة من المكافأة: "فقال له سيده، حسنًا فعلت أيها العبد الصالح والأمين! كنت أمينًا على القليل، فسأقيمك على الكثير. أدخل إلى فرح سيدك" (عدد 21).</a:t>
            </a:r>
          </a:p>
          <a:p>
            <a:pPr algn="r" rtl="1"/>
            <a:r>
              <a:rPr lang="ar-JO" dirty="0">
                <a:cs typeface="ＭＳ Ｐゴシック" charset="0"/>
              </a:rPr>
              <a:t>3-	غالبًا ما ننظر إلى الملكية كأنها خطيئة، رغم أن هذا الأمر ليس كتابيًا.</a:t>
            </a:r>
          </a:p>
          <a:p>
            <a:pPr algn="r" rtl="1"/>
            <a:r>
              <a:rPr lang="ar-JO" dirty="0">
                <a:cs typeface="ＭＳ Ｐゴシック" charset="0"/>
              </a:rPr>
              <a:t>أ‌-	كوننا ورثة المسيح (رو 8: 17؛ عب 1: 2)، فإننا نملك ما يملك! هذه ملكية مشتركة بالمعنى الجماعي لكن" إنكار الملكية الخاصة ينتهي بشكل حتمي لإنكار الخصوصية" (جليمور، 302). ويشبه ذلك إلى حد كبير الفكرة الصوفية للاندماج في "واحد كلّي". والملكية في السماء لا تشمل التملك الخاطئ للأرض.</a:t>
            </a:r>
          </a:p>
          <a:p>
            <a:pPr algn="r" rtl="1"/>
            <a:r>
              <a:rPr lang="ar-JO" dirty="0">
                <a:cs typeface="ＭＳ Ｐゴシック" charset="0"/>
              </a:rPr>
              <a:t>ب‌-	لدينا ميراث سماوي لا يفنى ولا يفسد ولا يزول، محفوظًا لكم في السماويات (1بط 1: 4).</a:t>
            </a:r>
          </a:p>
          <a:p>
            <a:pPr algn="r" rtl="1"/>
            <a:endParaRPr lang="ar-JO" dirty="0">
              <a:cs typeface="ＭＳ Ｐゴシック" charset="0"/>
            </a:endParaRPr>
          </a:p>
          <a:p>
            <a:pPr algn="r" rtl="1"/>
            <a:r>
              <a:rPr lang="ar-JO" dirty="0">
                <a:cs typeface="ＭＳ Ｐゴシック" charset="0"/>
              </a:rPr>
              <a:t>4-	ومع ذلك، هناك مقال حديث يعارض مستويات المكافأة (كريج إل. بلومبيرغ." درجات المكافأة في ملكوت السماوات؟" مجلة الجمعية اللاهوتية الإنجيلية عدد 35 ]حزيران 1992[:   159- 72). ويقدم بعض الأفكار المثيرة للاهتمام.</a:t>
            </a:r>
          </a:p>
          <a:p>
            <a:pPr algn="r" rtl="1"/>
            <a:r>
              <a:rPr lang="ar-JO" dirty="0">
                <a:cs typeface="ＭＳ Ｐゴシック" charset="0"/>
              </a:rPr>
              <a:t>أ‌-	يعلّم مثل العمال في الكرم أن كل عامل استلم نفس الأجرة بغض النظر عن مدة عمله (متى 20: 1- 16). هذا يعلّم أن جميع المؤمنين يكافئون بالتساوي لأنهم يتسلمون أجورهم بالنعمة. وفي النهاية "يصير الآخرون أولين، والأولون آخرين." (عدد 16)، معنى ذلك أن جميع المراكز في السماء غير قابلة للتبادل.</a:t>
            </a:r>
          </a:p>
          <a:p>
            <a:pPr algn="r" rtl="1"/>
            <a:r>
              <a:rPr lang="ar-JO" dirty="0">
                <a:cs typeface="ＭＳ Ｐゴシック" charset="0"/>
              </a:rPr>
              <a:t>تعقيب: هل يحصلون فعلاً على الأجر بالنعمة؟ في كل حالة كان الأجر مقابل العمل وليس الإيمان. النقطة الرئيسية التي تقول "يصير الآخرون أولين، والأولون آخرين" (عدد 16) قد تشير بشكل أفضل إلى نظام الله في السماء لترتيب الناس، مختلفًا عن ذلك الذي يستخدمه الناس على الأرض.</a:t>
            </a:r>
          </a:p>
          <a:p>
            <a:pPr algn="r" rtl="1"/>
            <a:r>
              <a:rPr lang="ar-JO" dirty="0">
                <a:cs typeface="ＭＳ Ｐゴシック" charset="0"/>
              </a:rPr>
              <a:t>ب‌-	لا يتفق العلماء على الشكل الذي ستتخذه هذه المكافآت السماوية. تشمل الاقتراحات القابلية على الخدمة، والمسؤوليات المضافة، ودرجة النعيم، والتملك، والعلاقات الغنية مع الله.</a:t>
            </a:r>
          </a:p>
          <a:p>
            <a:pPr algn="r" rtl="1"/>
            <a:r>
              <a:rPr lang="ar-JO" dirty="0">
                <a:cs typeface="ＭＳ Ｐゴシック" charset="0"/>
              </a:rPr>
              <a:t>تعقيب: إن جهلنا بنوع المكافأة لا ينفي وجودها (أنظر النقاش السابق للمزيد من المعلومات عن أنواع المكافأة).</a:t>
            </a:r>
          </a:p>
          <a:p>
            <a:pPr algn="r" rtl="1"/>
            <a:r>
              <a:rPr lang="ar-JO" dirty="0">
                <a:cs typeface="ＭＳ Ｐゴシック" charset="0"/>
              </a:rPr>
              <a:t>ت‌-	لو كانت السماء هي الكمال، فكيف يمكن أن يكون هناك درجات متفاوتة من الكمال؟</a:t>
            </a:r>
          </a:p>
          <a:p>
            <a:pPr algn="r" rtl="1"/>
            <a:r>
              <a:rPr lang="ar-JO" dirty="0">
                <a:cs typeface="ＭＳ Ｐゴシック" charset="0"/>
              </a:rPr>
              <a:t>تعقيب: يبدو أن هذا غير مناسب من وجهة نظرنا كوننا لسنا الله. لكنه صنع العديد من الأشياء الكاملة التي تختلف في جودتها حتى في عالمنا الحالي. على سبيل المثال، فإن النباتات صنعت بشكل مثالي ومع ذلك فهي أقل متانة من الجواهر.</a:t>
            </a:r>
          </a:p>
          <a:p>
            <a:pPr algn="r" rtl="1"/>
            <a:r>
              <a:rPr lang="ar-JO" dirty="0">
                <a:cs typeface="ＭＳ Ｐゴシック" charset="0"/>
              </a:rPr>
              <a:t>ث‌-	يعتقد بلومبيرغ أن المقاطع المستخدمة بشكل عام للتعليم عن المكافآت غير مقنعة.</a:t>
            </a:r>
          </a:p>
          <a:p>
            <a:pPr algn="r" rtl="1"/>
            <a:r>
              <a:rPr lang="ar-JO" dirty="0">
                <a:cs typeface="ＭＳ Ｐゴシック" charset="0"/>
              </a:rPr>
              <a:t>1-	تتحدث مقاطع التيجان عن مكافأة الحياة الأبدية نفسها، وليس أمرًا مضافًا إليها (1كو 9: 25؛ 1تس 2: 19؛ 2تي 4: 8؛ يع 1: 12؛ 1بط 5: 4). ] لكن يبدو أن هذه ليست القراءة العادية لكل مقطع[.</a:t>
            </a:r>
          </a:p>
          <a:p>
            <a:pPr algn="r" rtl="1"/>
            <a:r>
              <a:rPr lang="ar-JO" dirty="0">
                <a:cs typeface="ＭＳ Ｐゴシック" charset="0"/>
              </a:rPr>
              <a:t>2-	إن النصوص المتعلقة "بأولئك "الآخرون" أو "الأعظم" تعود فقط "للجوانب الحالية للملكوت." (مت 5: 19؛ 11: 11؛ 18: 4؛ مر 9: 34- 35؛ لو 9: 48).]كلا، بالنسبة للأشخاص هنا الذين يقارنون مع عدد أقل من الأشخاص هناك[.</a:t>
            </a:r>
          </a:p>
          <a:p>
            <a:pPr algn="r" rtl="1"/>
            <a:r>
              <a:rPr lang="ar-JO" dirty="0">
                <a:cs typeface="ＭＳ Ｐゴシック" charset="0"/>
              </a:rPr>
              <a:t>3-	إن نوعية أعمال ومكافئات كل إنسان (1كو 3: 11- 15) تعود إلى درجة الخزي أو الرضا في الدينونة (قارن 1يو 2: 28)، وليس النتائج الدائمة لها التي تبقى من أجلها كل الوقت في تسلسل هرمي أبدي. ]وإن كان هذا ليس صحيحًا، لأن العدد 14 يوضح أن "من يبقى على عمله الذي بناه على الأساس ينال اجرًا." صحيح أن طبيعة المكافأة غير مذكورة، لذا يعتقد أنها مجرد إرضاء لفترة مؤقتة قد يكون ذلك صحيحًا، أو خطأ – لا أحد يعلم. ومع ذلك، فإن 2كو 15: 10 تشير إلى أن كل واحد سيحاكم على أعماله و"ينال استحقاق ما عمله."[</a:t>
            </a:r>
          </a:p>
          <a:p>
            <a:pPr algn="r" rtl="1"/>
            <a:endParaRPr lang="ar-JO" dirty="0">
              <a:cs typeface="ＭＳ Ｐゴシック" charset="0"/>
            </a:endParaRPr>
          </a:p>
          <a:p>
            <a:pPr algn="r" rtl="1"/>
            <a:r>
              <a:rPr lang="ar-JO" dirty="0">
                <a:cs typeface="ＭＳ Ｐゴシック" charset="0"/>
              </a:rPr>
              <a:t>ينبغي أن تؤخذ حجج بلومبيرغ الأخرى بنظر الاعتبار. هذه المقالة تستحق القراءة. ربما نحتاج أن نعيد تقييم وجهات النظر القديمة في هذا المجال.</a:t>
            </a:r>
            <a:endParaRPr lang="en-US" dirty="0">
              <a:cs typeface="ＭＳ Ｐゴシック" charset="0"/>
            </a:endParaRPr>
          </a:p>
          <a:p>
            <a:r>
              <a:rPr lang="en-US" dirty="0">
                <a:cs typeface="ＭＳ Ｐゴシック" charset="0"/>
              </a:rPr>
              <a:t>__________</a:t>
            </a:r>
            <a:r>
              <a:rPr lang="en-US" sz="1200" kern="1200" dirty="0">
                <a:solidFill>
                  <a:schemeClr val="tx1"/>
                </a:solidFill>
                <a:effectLst/>
                <a:latin typeface="+mn-lt"/>
                <a:ea typeface="+mn-ea"/>
                <a:cs typeface="+mn-cs"/>
              </a:rPr>
              <a:t>________</a:t>
            </a:r>
          </a:p>
          <a:p>
            <a:r>
              <a:rPr lang="en-US" sz="1200" kern="1200" dirty="0">
                <a:solidFill>
                  <a:schemeClr val="tx1"/>
                </a:solidFill>
                <a:effectLst/>
                <a:latin typeface="+mn-lt"/>
                <a:ea typeface="+mn-ea"/>
                <a:cs typeface="+mn-cs"/>
              </a:rPr>
              <a:t>Common-269</a:t>
            </a:r>
          </a:p>
          <a:p>
            <a:pPr marL="0" indent="0">
              <a:buNone/>
            </a:pPr>
            <a:r>
              <a:rPr lang="en-US" sz="1200" kern="1200" dirty="0">
                <a:solidFill>
                  <a:schemeClr val="tx1"/>
                </a:solidFill>
                <a:effectLst/>
                <a:latin typeface="+mn-lt"/>
                <a:ea typeface="+mn-ea"/>
                <a:cs typeface="+mn-cs"/>
              </a:rPr>
              <a:t>OP-04-Num-184</a:t>
            </a:r>
          </a:p>
          <a:p>
            <a:pPr marL="0" indent="0">
              <a:buNone/>
            </a:pPr>
            <a:r>
              <a:rPr lang="en-US" sz="1200" kern="1200" dirty="0">
                <a:solidFill>
                  <a:schemeClr val="tx1"/>
                </a:solidFill>
                <a:effectLst/>
                <a:latin typeface="+mn-lt"/>
                <a:ea typeface="+mn-ea"/>
                <a:cs typeface="+mn-cs"/>
              </a:rPr>
              <a:t>OS-04-Num-269</a:t>
            </a:r>
          </a:p>
          <a:p>
            <a:pPr algn="r" rtl="1"/>
            <a:endParaRPr lang="en-US" dirty="0">
              <a:cs typeface="ＭＳ Ｐゴシック" charset="0"/>
            </a:endParaRPr>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4F43AB9-28B3-2C47-97EA-14CE695EE1AA}"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225282" name="Rectangle 2"/>
          <p:cNvSpPr>
            <a:spLocks noGrp="1" noRot="1" noChangeAspect="1" noChangeArrowheads="1" noTextEdit="1"/>
          </p:cNvSpPr>
          <p:nvPr>
            <p:ph type="sldImg"/>
          </p:nvPr>
        </p:nvSpPr>
        <p:spPr>
          <a:ln/>
        </p:spPr>
      </p:sp>
      <p:sp>
        <p:nvSpPr>
          <p:cNvPr id="22528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lg" len="lg"/>
              </a14:hiddenLine>
            </a:ex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________</a:t>
            </a:r>
          </a:p>
          <a:p>
            <a:r>
              <a:rPr lang="en-US" sz="1200" kern="1200" dirty="0">
                <a:solidFill>
                  <a:schemeClr val="tx1"/>
                </a:solidFill>
                <a:effectLst/>
                <a:latin typeface="+mn-lt"/>
                <a:ea typeface="+mn-ea"/>
                <a:cs typeface="+mn-cs"/>
              </a:rPr>
              <a:t>Common-270</a:t>
            </a:r>
          </a:p>
          <a:p>
            <a:r>
              <a:rPr lang="en-US" sz="1200" kern="1200" dirty="0">
                <a:solidFill>
                  <a:schemeClr val="tx1"/>
                </a:solidFill>
                <a:effectLst/>
                <a:latin typeface="+mn-lt"/>
                <a:ea typeface="+mn-ea"/>
                <a:cs typeface="+mn-cs"/>
              </a:rPr>
              <a:t>OP-04-Num-185</a:t>
            </a:r>
          </a:p>
          <a:p>
            <a:r>
              <a:rPr lang="en-US" sz="1200" kern="1200">
                <a:solidFill>
                  <a:schemeClr val="tx1"/>
                </a:solidFill>
                <a:effectLst/>
                <a:latin typeface="+mn-lt"/>
                <a:ea typeface="+mn-ea"/>
                <a:cs typeface="+mn-cs"/>
              </a:rPr>
              <a:t>OS-04-Num-244</a:t>
            </a:r>
            <a:endParaRPr lang="en-US">
              <a:ea typeface="ＭＳ Ｐゴシック" charset="0"/>
              <a:cs typeface="ＭＳ Ｐゴシック" charset="0"/>
            </a:endParaRPr>
          </a:p>
          <a:p>
            <a:endParaRPr lang="en-US">
              <a:ea typeface="ＭＳ Ｐゴシック" charset="0"/>
              <a:cs typeface="ＭＳ Ｐゴシック" charset="0"/>
            </a:endParaRPr>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He puts us in order—including cautions—and shows us the benefits so we can work for him.</a:t>
            </a:r>
          </a:p>
          <a:p>
            <a:endParaRPr lang="en-US" dirty="0">
              <a:cs typeface="ＭＳ Ｐゴシック"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eaLnBrk="1" hangingPunct="1"/>
            <a:r>
              <a:rPr lang="ar-JO" dirty="0">
                <a:latin typeface="Times New Roman" charset="0"/>
                <a:ea typeface="ＭＳ Ｐゴシック" charset="0"/>
                <a:cs typeface="ＭＳ Ｐゴシック" charset="0"/>
              </a:rPr>
              <a:t>هل ما يزال لنا علاقة مع الله عندما نخطيء؟ نعم! </a:t>
            </a:r>
          </a:p>
          <a:p>
            <a:pPr algn="r" eaLnBrk="1" hangingPunct="1"/>
            <a:r>
              <a:rPr lang="ar-JO" dirty="0">
                <a:latin typeface="Times New Roman" charset="0"/>
                <a:ea typeface="ＭＳ Ｐゴシック" charset="0"/>
                <a:cs typeface="ＭＳ Ｐゴシック" charset="0"/>
              </a:rPr>
              <a:t>الخطية لا تعيق علاقتنا مع الله بل شركتنا معه.</a:t>
            </a:r>
          </a:p>
          <a:p>
            <a:pPr algn="r" eaLnBrk="1" hangingPunct="1"/>
            <a:r>
              <a:rPr lang="ar-JO" dirty="0">
                <a:latin typeface="Times New Roman" charset="0"/>
                <a:ea typeface="ＭＳ Ｐゴシック" charset="0"/>
                <a:cs typeface="ＭＳ Ｐゴシック" charset="0"/>
              </a:rPr>
              <a:t>لم تؤسس ذبائح العهد القديم علاقة مع الله بل بالحري استعادت الشركة مع الله.</a:t>
            </a:r>
            <a:endParaRPr lang="en-US" dirty="0">
              <a:latin typeface="Times New Roman" charset="0"/>
              <a:ea typeface="ＭＳ Ｐゴシック" charset="0"/>
              <a:cs typeface="ＭＳ Ｐゴシック" charset="0"/>
            </a:endParaRPr>
          </a:p>
          <a:p>
            <a:pPr algn="r" eaLnBrk="1" hangingPunct="1"/>
            <a:endParaRPr lang="en-US" dirty="0">
              <a:latin typeface="Times New Roman" charset="0"/>
              <a:ea typeface="ＭＳ Ｐゴシック" charset="0"/>
              <a:cs typeface="ＭＳ Ｐゴシック" charset="0"/>
            </a:endParaRPr>
          </a:p>
          <a:p>
            <a:pPr eaLnBrk="1" hangingPunct="1"/>
            <a:r>
              <a:rPr lang="en-US" b="1" dirty="0">
                <a:latin typeface="Arial" panose="020B0604020202020204" pitchFamily="34" charset="0"/>
                <a:ea typeface="ＭＳ Ｐゴシック" charset="0"/>
                <a:cs typeface="Arial" panose="020B0604020202020204" pitchFamily="34" charset="0"/>
              </a:rPr>
              <a:t>Do we still have a relationship with God when we sin?</a:t>
            </a:r>
            <a:r>
              <a:rPr lang="en-US" b="1" baseline="0" dirty="0">
                <a:latin typeface="Arial" panose="020B0604020202020204" pitchFamily="34" charset="0"/>
                <a:ea typeface="ＭＳ Ｐゴシック" charset="0"/>
                <a:cs typeface="Arial" panose="020B0604020202020204" pitchFamily="34" charset="0"/>
              </a:rPr>
              <a:t>  Yes!</a:t>
            </a:r>
          </a:p>
          <a:p>
            <a:pPr eaLnBrk="1" hangingPunct="1"/>
            <a:r>
              <a:rPr lang="en-US" b="1" baseline="0" dirty="0">
                <a:latin typeface="Arial" panose="020B0604020202020204" pitchFamily="34" charset="0"/>
                <a:ea typeface="ＭＳ Ｐゴシック" charset="0"/>
                <a:cs typeface="Arial" panose="020B0604020202020204" pitchFamily="34" charset="0"/>
              </a:rPr>
              <a:t>Sin does not hinder our relationship with God but our fellowship with Him.</a:t>
            </a:r>
          </a:p>
          <a:p>
            <a:pPr eaLnBrk="1" hangingPunct="1"/>
            <a:r>
              <a:rPr lang="en-US" b="1" baseline="0" dirty="0">
                <a:latin typeface="Arial" panose="020B0604020202020204" pitchFamily="34" charset="0"/>
                <a:ea typeface="ＭＳ Ｐゴシック" charset="0"/>
                <a:cs typeface="Arial" panose="020B0604020202020204" pitchFamily="34" charset="0"/>
              </a:rPr>
              <a:t>OT sacrifices did not establish a relationship with God but rather they restored their fellowship with God</a:t>
            </a:r>
          </a:p>
          <a:p>
            <a:pPr eaLnBrk="1" hangingPunct="1"/>
            <a:r>
              <a:rPr lang="en-US" b="1" baseline="0" dirty="0">
                <a:latin typeface="Arial" panose="020B0604020202020204" pitchFamily="34" charset="0"/>
                <a:ea typeface="ＭＳ Ｐゴシック" charset="0"/>
                <a:cs typeface="Arial" panose="020B0604020202020204" pitchFamily="34" charset="0"/>
              </a:rPr>
              <a:t>________</a:t>
            </a:r>
          </a:p>
          <a:p>
            <a:pPr eaLnBrk="1" hangingPunct="1"/>
            <a:r>
              <a:rPr lang="en-US" b="1" dirty="0">
                <a:latin typeface="Arial" panose="020B0604020202020204" pitchFamily="34" charset="0"/>
                <a:ea typeface="ＭＳ Ｐゴシック" charset="0"/>
                <a:cs typeface="Arial" panose="020B0604020202020204" pitchFamily="34" charset="0"/>
              </a:rPr>
              <a:t>OS-03-Leviticus-14</a:t>
            </a:r>
          </a:p>
          <a:p>
            <a:pPr eaLnBrk="1" hangingPunct="1"/>
            <a:r>
              <a:rPr lang="en-US" b="1" dirty="0">
                <a:latin typeface="Arial" panose="020B0604020202020204" pitchFamily="34" charset="0"/>
                <a:ea typeface="ＭＳ Ｐゴシック" charset="0"/>
                <a:cs typeface="Arial" panose="020B0604020202020204" pitchFamily="34" charset="0"/>
              </a:rPr>
              <a:t>OS-04-Num-29</a:t>
            </a:r>
          </a:p>
          <a:p>
            <a:pPr eaLnBrk="1" hangingPunct="1"/>
            <a:r>
              <a:rPr lang="en-US" b="1" dirty="0">
                <a:latin typeface="Arial" panose="020B0604020202020204" pitchFamily="34" charset="0"/>
                <a:ea typeface="ＭＳ Ｐゴシック" charset="0"/>
                <a:cs typeface="Arial" panose="020B0604020202020204" pitchFamily="34" charset="0"/>
              </a:rPr>
              <a:t>OP-02-Lev-28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NS-23-1Jn-58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SA-03-Biblical Terms-9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SA-15-Inheritance-27</a:t>
            </a:r>
          </a:p>
          <a:p>
            <a:pPr eaLnBrk="1" hangingPunct="1"/>
            <a:endParaRPr lang="en-US" b="1" dirty="0">
              <a:latin typeface="Arial" panose="020B0604020202020204" pitchFamily="34" charset="0"/>
              <a:ea typeface="ＭＳ Ｐゴシック" charset="0"/>
              <a:cs typeface="Arial" panose="020B0604020202020204" pitchFamily="34" charset="0"/>
            </a:endParaRPr>
          </a:p>
          <a:p>
            <a:pPr algn="r" eaLnBrk="1" hangingPunct="1"/>
            <a:endParaRPr lang="ar-JO" dirty="0">
              <a:latin typeface="Times New Roman" charset="0"/>
              <a:ea typeface="ＭＳ Ｐゴシック" charset="0"/>
              <a:cs typeface="ＭＳ Ｐゴシック" charset="0"/>
            </a:endParaRPr>
          </a:p>
          <a:p>
            <a:pPr algn="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a:r>
              <a:rPr lang="ar-JO" b="1" dirty="0">
                <a:cs typeface="Arial" panose="020B0604020202020204" pitchFamily="34" charset="0"/>
              </a:rPr>
              <a:t>الرب يفرزنا عن طريق تنظيمنا.</a:t>
            </a:r>
          </a:p>
          <a:p>
            <a:pPr algn="r"/>
            <a:endParaRPr lang="en-US" dirty="0"/>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a:r>
              <a:rPr lang="ar-JO" b="1" dirty="0">
                <a:latin typeface="Arial" panose="020B0604020202020204" pitchFamily="34" charset="0"/>
                <a:cs typeface="Arial" panose="020B0604020202020204" pitchFamily="34" charset="0"/>
              </a:rPr>
              <a:t>الرب يؤدبنا بفقدان المكافأة.</a:t>
            </a:r>
          </a:p>
          <a:p>
            <a:pPr algn="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pPr algn="r"/>
            <a:r>
              <a:rPr lang="ar-JO" b="1" dirty="0">
                <a:latin typeface="Arial" panose="020B0604020202020204" pitchFamily="34" charset="0"/>
                <a:cs typeface="Arial" panose="020B0604020202020204" pitchFamily="34" charset="0"/>
              </a:rPr>
              <a:t>سيعيد إلينا الرب أكثر بكثير مما قدمناه له في خدمتنا.</a:t>
            </a:r>
          </a:p>
          <a:p>
            <a:pPr algn="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6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13F4397-2EA1-024E-ADE5-4CFD188A2328}"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4816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4816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ＭＳ Ｐゴシック" charset="0"/>
              </a:rPr>
              <a:t>OP Arabic OT Preaching</a:t>
            </a:r>
          </a:p>
        </p:txBody>
      </p:sp>
    </p:spTree>
    <p:extLst>
      <p:ext uri="{BB962C8B-B14F-4D97-AF65-F5344CB8AC3E}">
        <p14:creationId xmlns:p14="http://schemas.microsoft.com/office/powerpoint/2010/main" val="118845756"/>
      </p:ext>
    </p:extLst>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2CC2C54-74F8-C34A-89BC-4701B7613E1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2973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973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D0B4C28-F71D-054F-B2A7-DF6964A4D44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317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3177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3AA9076-3EB7-4847-BB71-821431293DAE}" type="slidenum">
              <a:rPr lang="en-US" sz="1200" b="1">
                <a:solidFill>
                  <a:srgbClr val="000000"/>
                </a:solidFill>
                <a:latin typeface="Times" charset="0"/>
              </a:rPr>
              <a:pPr eaLnBrk="1" hangingPunct="1"/>
              <a:t>284</a:t>
            </a:fld>
            <a:endParaRPr lang="en-US" sz="1200" b="1">
              <a:solidFill>
                <a:srgbClr val="000000"/>
              </a:solidFill>
              <a:latin typeface="Times" charset="0"/>
            </a:endParaRPr>
          </a:p>
        </p:txBody>
      </p:sp>
      <p:sp>
        <p:nvSpPr>
          <p:cNvPr id="33382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33827"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OB-15-Phoenicians-41</a:t>
            </a:r>
          </a:p>
          <a:p>
            <a:pPr eaLnBrk="1" hangingPunct="1">
              <a:spcBef>
                <a:spcPct val="0"/>
              </a:spcBef>
            </a:pPr>
            <a:r>
              <a:rPr lang="en-US" dirty="0">
                <a:latin typeface="Times New Roman" charset="0"/>
              </a:rPr>
              <a:t>OS-04-</a:t>
            </a:r>
            <a:r>
              <a:rPr lang="ar-SA" b="1" dirty="0">
                <a:latin typeface="Times New Roman" charset="0"/>
                <a:cs typeface="Arial" panose="020B0604020202020204" pitchFamily="34" charset="0"/>
              </a:rPr>
              <a:t>عدد</a:t>
            </a:r>
            <a:r>
              <a:rPr lang="en-US" dirty="0">
                <a:latin typeface="Times New Roman" charset="0"/>
              </a:rPr>
              <a:t>-247</a:t>
            </a:r>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7822239-F4C0-154C-B771-996BF7F63EFC}" type="slidenum">
              <a:rPr lang="en-US" sz="1200" b="1">
                <a:solidFill>
                  <a:srgbClr val="000000"/>
                </a:solidFill>
                <a:latin typeface="Times" charset="0"/>
              </a:rPr>
              <a:pPr eaLnBrk="1" hangingPunct="1"/>
              <a:t>285</a:t>
            </a:fld>
            <a:endParaRPr lang="en-US" sz="1200" b="1">
              <a:solidFill>
                <a:srgbClr val="000000"/>
              </a:solidFill>
              <a:latin typeface="Times" charset="0"/>
            </a:endParaRPr>
          </a:p>
        </p:txBody>
      </p:sp>
      <p:sp>
        <p:nvSpPr>
          <p:cNvPr id="33587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3587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OB-15-Phoenicians-42</a:t>
            </a:r>
          </a:p>
          <a:p>
            <a:pPr eaLnBrk="1" hangingPunct="1">
              <a:spcBef>
                <a:spcPct val="0"/>
              </a:spcBef>
            </a:pPr>
            <a:r>
              <a:rPr lang="en-US" dirty="0">
                <a:latin typeface="Times New Roman" charset="0"/>
              </a:rPr>
              <a:t>OS-04-</a:t>
            </a:r>
            <a:r>
              <a:rPr lang="ar-SA" b="1" dirty="0">
                <a:latin typeface="Times New Roman" charset="0"/>
                <a:cs typeface="Arial" panose="020B0604020202020204" pitchFamily="34" charset="0"/>
              </a:rPr>
              <a:t>عدد</a:t>
            </a:r>
            <a:r>
              <a:rPr lang="en-US" dirty="0">
                <a:latin typeface="Times New Roman" charset="0"/>
              </a:rPr>
              <a:t>-248</a:t>
            </a: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eaLnBrk="1" hangingPunct="1"/>
            <a:r>
              <a:rPr lang="ar-JO" dirty="0">
                <a:latin typeface="Times New Roman" charset="0"/>
                <a:ea typeface="ＭＳ Ｐゴシック" charset="0"/>
                <a:cs typeface="ＭＳ Ｐゴシック" charset="0"/>
              </a:rPr>
              <a:t>هل ما يزال لنا علاقة مع الله عندما نخطيء؟ نعم! </a:t>
            </a:r>
          </a:p>
          <a:p>
            <a:pPr algn="r" eaLnBrk="1" hangingPunct="1"/>
            <a:r>
              <a:rPr lang="ar-JO" dirty="0">
                <a:latin typeface="Times New Roman" charset="0"/>
                <a:ea typeface="ＭＳ Ｐゴシック" charset="0"/>
                <a:cs typeface="ＭＳ Ｐゴシック" charset="0"/>
              </a:rPr>
              <a:t>الخطية لا تعيق علاقتنا مع الله بل شركتنا معه.</a:t>
            </a:r>
          </a:p>
          <a:p>
            <a:pPr algn="r" eaLnBrk="1" hangingPunct="1"/>
            <a:r>
              <a:rPr lang="ar-JO" dirty="0">
                <a:latin typeface="Times New Roman" charset="0"/>
                <a:ea typeface="ＭＳ Ｐゴシック" charset="0"/>
                <a:cs typeface="ＭＳ Ｐゴシック" charset="0"/>
              </a:rPr>
              <a:t>لم تؤسس ذبائح العهد القديم علاقة مع الله بل بالحري استعادت الشركة مع الله.</a:t>
            </a:r>
          </a:p>
          <a:p>
            <a:pPr algn="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B43328A-0D07-D643-9BE1-110E54D4EA7A}" type="slidenum">
              <a:rPr lang="en-US" sz="1200" b="1">
                <a:solidFill>
                  <a:srgbClr val="000000"/>
                </a:solidFill>
                <a:latin typeface="Times" charset="0"/>
              </a:rPr>
              <a:pPr eaLnBrk="1" hangingPunct="1"/>
              <a:t>286</a:t>
            </a:fld>
            <a:endParaRPr lang="en-US" sz="1200" b="1">
              <a:solidFill>
                <a:srgbClr val="000000"/>
              </a:solidFill>
              <a:latin typeface="Times" charset="0"/>
            </a:endParaRPr>
          </a:p>
        </p:txBody>
      </p:sp>
      <p:sp>
        <p:nvSpPr>
          <p:cNvPr id="33792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37923"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OB-15-Phoenicians-43</a:t>
            </a:r>
          </a:p>
          <a:p>
            <a:pPr eaLnBrk="1" hangingPunct="1">
              <a:spcBef>
                <a:spcPct val="0"/>
              </a:spcBef>
            </a:pPr>
            <a:r>
              <a:rPr lang="en-US" dirty="0">
                <a:latin typeface="Times New Roman" charset="0"/>
              </a:rPr>
              <a:t>OS-04-</a:t>
            </a:r>
            <a:r>
              <a:rPr lang="ar-SA" b="1" dirty="0">
                <a:latin typeface="Times New Roman" charset="0"/>
                <a:cs typeface="Arial" panose="020B0604020202020204" pitchFamily="34" charset="0"/>
              </a:rPr>
              <a:t>عدد</a:t>
            </a:r>
            <a:r>
              <a:rPr lang="en-US" dirty="0">
                <a:latin typeface="Times New Roman" charset="0"/>
              </a:rPr>
              <a:t>-249</a:t>
            </a:r>
          </a:p>
          <a:p>
            <a:pPr eaLnBrk="1" hangingPunct="1">
              <a:spcBef>
                <a:spcPct val="0"/>
              </a:spcBef>
            </a:pPr>
            <a:endParaRPr lang="en-US" dirty="0">
              <a:latin typeface="Times New Roman" charset="0"/>
            </a:endParaRPr>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6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C81849-8812-F54A-A804-D4905F8CCD42}"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3997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3997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BE-31-Obadiah-54</a:t>
            </a:r>
          </a:p>
          <a:p>
            <a:pPr eaLnBrk="1" hangingPunct="1">
              <a:spcBef>
                <a:spcPct val="0"/>
              </a:spcBef>
            </a:pPr>
            <a:r>
              <a:rPr lang="en-US" dirty="0">
                <a:latin typeface="Times New Roman" charset="0"/>
              </a:rPr>
              <a:t>OS-04-Numbers-272</a:t>
            </a:r>
          </a:p>
          <a:p>
            <a:pPr eaLnBrk="1" hangingPunct="1">
              <a:spcBef>
                <a:spcPct val="0"/>
              </a:spcBef>
            </a:pPr>
            <a:r>
              <a:rPr lang="en-US" dirty="0">
                <a:latin typeface="Times New Roman" charset="0"/>
              </a:rPr>
              <a:t>OS-31-Obadiah-129</a:t>
            </a:r>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C6C9586-130C-BB40-B009-36287BE66FB6}"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4201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4201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dirty="0">
                <a:latin typeface="Times New Roman" charset="0"/>
              </a:rPr>
              <a:t>BE-31-Obadiah-55</a:t>
            </a:r>
          </a:p>
          <a:p>
            <a:pPr eaLnBrk="1" hangingPunct="1">
              <a:spcBef>
                <a:spcPct val="0"/>
              </a:spcBef>
            </a:pPr>
            <a:r>
              <a:rPr lang="en-US" dirty="0">
                <a:latin typeface="Times New Roman" charset="0"/>
              </a:rPr>
              <a:t>OS-04-Numbers-273</a:t>
            </a:r>
          </a:p>
          <a:p>
            <a:pPr eaLnBrk="1" hangingPunct="1">
              <a:spcBef>
                <a:spcPct val="0"/>
              </a:spcBef>
            </a:pPr>
            <a:r>
              <a:rPr lang="en-US" dirty="0">
                <a:latin typeface="Times New Roman" charset="0"/>
              </a:rPr>
              <a:t>OS-31-Obadiah-130</a:t>
            </a:r>
          </a:p>
          <a:p>
            <a:pPr eaLnBrk="1" hangingPunct="1">
              <a:spcBef>
                <a:spcPct val="0"/>
              </a:spcBef>
            </a:pPr>
            <a:endParaRPr lang="en-US" dirty="0">
              <a:latin typeface="Times New Roman" charset="0"/>
            </a:endParaRPr>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A5F18C3-E336-7A41-A2A5-626228CC7419}"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4406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4406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US" dirty="0">
                <a:latin typeface="Times New Roman" charset="0"/>
              </a:rPr>
              <a:t>BE-31-Obadiah-89</a:t>
            </a:r>
          </a:p>
          <a:p>
            <a:pPr eaLnBrk="1" hangingPunct="1">
              <a:spcBef>
                <a:spcPct val="0"/>
              </a:spcBef>
            </a:pPr>
            <a:r>
              <a:rPr lang="en-US" dirty="0">
                <a:latin typeface="Times New Roman" charset="0"/>
              </a:rPr>
              <a:t>OS-04-Numbers-274</a:t>
            </a:r>
          </a:p>
          <a:p>
            <a:pPr eaLnBrk="1" hangingPunct="1">
              <a:spcBef>
                <a:spcPct val="0"/>
              </a:spcBef>
            </a:pPr>
            <a:r>
              <a:rPr lang="en-US" dirty="0">
                <a:latin typeface="Times New Roman" charset="0"/>
              </a:rPr>
              <a:t>OS-31-Obadiah-176</a:t>
            </a:r>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11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B18EDA6-048D-0C48-998B-6EE2375FE48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290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461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4611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US" dirty="0">
                <a:latin typeface="Times New Roman" charset="0"/>
              </a:rPr>
              <a:t>BE-31-Obadiah-90</a:t>
            </a:r>
          </a:p>
          <a:p>
            <a:pPr eaLnBrk="1" hangingPunct="1">
              <a:spcBef>
                <a:spcPct val="0"/>
              </a:spcBef>
            </a:pPr>
            <a:r>
              <a:rPr lang="en-US" dirty="0">
                <a:latin typeface="Times New Roman" charset="0"/>
              </a:rPr>
              <a:t>OS-04-Numbers-275</a:t>
            </a:r>
          </a:p>
          <a:p>
            <a:pPr eaLnBrk="1" hangingPunct="1">
              <a:spcBef>
                <a:spcPct val="0"/>
              </a:spcBef>
            </a:pPr>
            <a:r>
              <a:rPr lang="en-US" dirty="0">
                <a:latin typeface="Times New Roman" charset="0"/>
              </a:rPr>
              <a:t>OS-31-Obadiah-177</a:t>
            </a:r>
          </a:p>
        </p:txBody>
      </p:sp>
    </p:spTree>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1" dirty="0">
                <a:latin typeface="Arial" panose="020B0604020202020204" pitchFamily="34" charset="0"/>
                <a:ea typeface="ＭＳ Ｐゴシック" charset="0"/>
                <a:cs typeface="ＭＳ Ｐゴシック" charset="0"/>
              </a:rPr>
              <a:t>OS is OT Survey</a:t>
            </a:r>
            <a:r>
              <a:rPr lang="en-US" b="1" baseline="0" dirty="0">
                <a:latin typeface="Arial" panose="020B0604020202020204" pitchFamily="34" charset="0"/>
                <a:ea typeface="ＭＳ Ｐゴシック" charset="0"/>
                <a:cs typeface="ＭＳ Ｐゴシック" charset="0"/>
              </a:rPr>
              <a:t> (</a:t>
            </a:r>
            <a:r>
              <a:rPr lang="en-US" b="1" baseline="0" dirty="0" err="1">
                <a:latin typeface="Arial" panose="020B0604020202020204" pitchFamily="34" charset="0"/>
                <a:ea typeface="ＭＳ Ｐゴシック" charset="0"/>
                <a:cs typeface="ＭＳ Ｐゴシック" charset="0"/>
              </a:rPr>
              <a:t>os</a:t>
            </a:r>
            <a:r>
              <a:rPr lang="en-US" b="1" baseline="0" dirty="0">
                <a:latin typeface="Arial" panose="020B0604020202020204" pitchFamily="34" charset="0"/>
                <a:ea typeface="ＭＳ Ｐゴシック" charset="0"/>
                <a:cs typeface="ＭＳ Ｐゴシック" charset="0"/>
              </a:rPr>
              <a:t>) Arabic</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05025829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A9BFC10-C915-7A46-AE12-BD95F21F869A}" type="slidenum">
              <a:rPr lang="en-US" sz="1200" b="1">
                <a:solidFill>
                  <a:srgbClr val="000000"/>
                </a:solidFill>
                <a:latin typeface="Times" charset="0"/>
              </a:rPr>
              <a:pPr eaLnBrk="1" hangingPunct="1"/>
              <a:t>31</a:t>
            </a:fld>
            <a:endParaRPr lang="en-US" sz="1200" b="1">
              <a:solidFill>
                <a:srgbClr val="000000"/>
              </a:solidFill>
              <a:latin typeface="Times" charset="0"/>
            </a:endParaRPr>
          </a:p>
        </p:txBody>
      </p:sp>
      <p:sp>
        <p:nvSpPr>
          <p:cNvPr id="19353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93539"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31B25FD-CE4D-434F-AED2-301510058B64}" type="slidenum">
              <a:rPr lang="en-US" sz="1200" b="1">
                <a:solidFill>
                  <a:srgbClr val="000000"/>
                </a:solidFill>
                <a:latin typeface="Times" charset="0"/>
              </a:rPr>
              <a:pPr eaLnBrk="1" hangingPunct="1"/>
              <a:t>32</a:t>
            </a:fld>
            <a:endParaRPr lang="en-US" sz="1200" b="1">
              <a:solidFill>
                <a:srgbClr val="000000"/>
              </a:solidFill>
              <a:latin typeface="Times" charset="0"/>
            </a:endParaRPr>
          </a:p>
        </p:txBody>
      </p:sp>
      <p:sp>
        <p:nvSpPr>
          <p:cNvPr id="195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9558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C3D692A-6BE1-6740-B25E-17AC35C14F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9763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9763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0AA96DE-C9C4-6D49-A2C4-8999A8B419B3}"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9968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9968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lgn="r" rtl="1"/>
            <a:r>
              <a:rPr lang="ar-SA" b="1" dirty="0">
                <a:cs typeface="Arial" panose="020B0604020202020204" pitchFamily="34" charset="0"/>
              </a:rPr>
              <a:t>خروج ١٣ : ١٧</a:t>
            </a:r>
          </a:p>
          <a:p>
            <a:pPr algn="r" rtl="1"/>
            <a:r>
              <a:rPr lang="ar-SA" b="1" dirty="0">
                <a:cs typeface="Arial" panose="020B0604020202020204" pitchFamily="34" charset="0"/>
              </a:rPr>
              <a:t>١٧ وَكَانَ لَمَّا اطْلَقَ فِرْعَوْنُ الشَّعْبَ انَّ اللهَ لَمْ يَهْدِهِمْ فِي طَرِيقِ ارْضِ الْفَلَسْطِينِيِّينَ مَعَ انَّهَا قَرِيبَةٌ لانَّ اللهَ قَالَ: «لِئَلا يَنْدَمَ الشَّعْبُ اذَا رَاوا حَرْبا وَيَرْجِعُوا الَى مِصْرَ». </a:t>
            </a:r>
          </a:p>
          <a:p>
            <a:pPr algn="r" eaLnBrk="1" hangingPunct="1">
              <a:spcBef>
                <a:spcPct val="0"/>
              </a:spcBef>
            </a:pPr>
            <a:endParaRPr lang="en-US" dirty="0">
              <a:latin typeface="Times New Roman"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C5CFD6F-E0A7-364B-8D60-C3C4C0E82482}" type="slidenum">
              <a:rPr lang="en-US" sz="1200" b="1">
                <a:solidFill>
                  <a:srgbClr val="000000"/>
                </a:solidFill>
                <a:latin typeface="Times" charset="0"/>
              </a:rPr>
              <a:pPr eaLnBrk="1" hangingPunct="1"/>
              <a:t>35</a:t>
            </a:fld>
            <a:endParaRPr lang="en-US" sz="1200" b="1">
              <a:solidFill>
                <a:srgbClr val="000000"/>
              </a:solidFill>
              <a:latin typeface="Times" charset="0"/>
            </a:endParaRPr>
          </a:p>
        </p:txBody>
      </p:sp>
      <p:sp>
        <p:nvSpPr>
          <p:cNvPr id="20992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09923"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4DF6507-E658-B64B-B0F8-30996867309D}" type="slidenum">
              <a:rPr lang="en-US" sz="1200" b="1">
                <a:solidFill>
                  <a:srgbClr val="000000"/>
                </a:solidFill>
                <a:latin typeface="Times" charset="0"/>
              </a:rPr>
              <a:pPr eaLnBrk="1" hangingPunct="1"/>
              <a:t>36</a:t>
            </a:fld>
            <a:endParaRPr lang="en-US" sz="1200" b="1">
              <a:solidFill>
                <a:srgbClr val="000000"/>
              </a:solidFill>
              <a:latin typeface="Times" charset="0"/>
            </a:endParaRPr>
          </a:p>
        </p:txBody>
      </p:sp>
      <p:sp>
        <p:nvSpPr>
          <p:cNvPr id="21197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1197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The goal remains the same—to inherit the land that God gave Abraham for his descendants more than 400 years earlier. But this must happen by the Exodus generation showing their faith working in obedience.</a:t>
            </a:r>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pPr/>
              <a:t>3</a:t>
            </a:fld>
            <a:endParaRPr lang="en-US"/>
          </a:p>
        </p:txBody>
      </p:sp>
    </p:spTree>
    <p:extLst>
      <p:ext uri="{BB962C8B-B14F-4D97-AF65-F5344CB8AC3E}">
        <p14:creationId xmlns:p14="http://schemas.microsoft.com/office/powerpoint/2010/main" val="337087576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96012EA-484F-9E4C-A398-37A685F24E9F}" type="slidenum">
              <a:rPr lang="en-US" sz="1200" b="1">
                <a:solidFill>
                  <a:srgbClr val="000000"/>
                </a:solidFill>
                <a:latin typeface="Times" charset="0"/>
              </a:rPr>
              <a:pPr eaLnBrk="1" hangingPunct="1"/>
              <a:t>37</a:t>
            </a:fld>
            <a:endParaRPr lang="en-US" sz="1200" b="1">
              <a:solidFill>
                <a:srgbClr val="000000"/>
              </a:solidFill>
              <a:latin typeface="Times" charset="0"/>
            </a:endParaRPr>
          </a:p>
        </p:txBody>
      </p:sp>
      <p:sp>
        <p:nvSpPr>
          <p:cNvPr id="21401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14019"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We have two key passages that together sum up Numbers to show the two sides of God's character—both his holiness (leading to Israel's discipline) and his mercy (leading to blessing even these rebellious people).</a:t>
            </a:r>
          </a:p>
          <a:p>
            <a:endParaRPr lang="en-US" dirty="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5224AA5-66A3-3D4F-9901-54C3EE0590BC}"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58722" name="Rectangle 1026"/>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58723" name="Rectangle 1027"/>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2"/>
          <p:cNvSpPr>
            <a:spLocks noGrp="1" noRot="1" noChangeAspect="1" noChangeArrowheads="1" noTextEdit="1"/>
          </p:cNvSpPr>
          <p:nvPr>
            <p:ph type="sldImg"/>
          </p:nvPr>
        </p:nvSpPr>
        <p:spPr>
          <a:xfrm>
            <a:off x="1150938" y="692150"/>
            <a:ext cx="4556125" cy="3416300"/>
          </a:xfrm>
          <a:ln/>
        </p:spPr>
      </p:sp>
      <p:sp>
        <p:nvSpPr>
          <p:cNvPr id="204802"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altLang="zh-CN" b="1" dirty="0">
                <a:latin typeface="Arial" panose="020B0604020202020204" pitchFamily="34" charset="0"/>
                <a:ea typeface="ＭＳ Ｐゴシック" charset="0"/>
                <a:cs typeface="Arial" panose="020B0604020202020204" pitchFamily="34" charset="0"/>
              </a:rPr>
              <a:t>OS-00-Intro &amp; Biblical Theology-21</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altLang="zh-CN" b="1" dirty="0">
                <a:latin typeface="Arial" panose="020B0604020202020204" pitchFamily="34" charset="0"/>
                <a:ea typeface="ＭＳ Ｐゴシック" charset="0"/>
                <a:cs typeface="Arial" panose="020B0604020202020204" pitchFamily="34" charset="0"/>
              </a:rPr>
              <a:t>OS-03-Numbers-50</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altLang="zh-CN" b="1" dirty="0">
                <a:latin typeface="Arial" panose="020B0604020202020204" pitchFamily="34" charset="0"/>
                <a:ea typeface="ＭＳ Ｐゴシック" charset="0"/>
                <a:cs typeface="Arial" panose="020B0604020202020204" pitchFamily="34" charset="0"/>
              </a:rPr>
              <a:t>OS-13-1 Chron-47</a:t>
            </a:r>
          </a:p>
          <a:p>
            <a:pPr eaLnBrk="1" hangingPunct="1"/>
            <a:r>
              <a:rPr lang="en-US" altLang="zh-CN" b="1" dirty="0">
                <a:latin typeface="Arial" panose="020B0604020202020204" pitchFamily="34" charset="0"/>
                <a:ea typeface="ＭＳ Ｐゴシック" charset="0"/>
                <a:cs typeface="Arial" panose="020B0604020202020204" pitchFamily="34" charset="0"/>
              </a:rPr>
              <a:t>OS-19-Psalms-126</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1" dirty="0">
                <a:latin typeface="Arial" panose="020B0604020202020204" pitchFamily="34" charset="0"/>
                <a:ea typeface="ＭＳ Ｐゴシック" charset="0"/>
                <a:cs typeface="Arial" panose="020B0604020202020204" pitchFamily="34" charset="0"/>
              </a:rPr>
              <a:t>OS-23-Isaiah_60-66/Slide 94 on Supplements</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1" dirty="0">
                <a:latin typeface="Arial" panose="020B0604020202020204" pitchFamily="34" charset="0"/>
                <a:ea typeface="ＭＳ Ｐゴシック" charset="0"/>
                <a:cs typeface="Arial" panose="020B0604020202020204" pitchFamily="34" charset="0"/>
              </a:rPr>
              <a:t>OS-39-Malachi-50</a:t>
            </a:r>
            <a:endParaRPr lang="zh-CN" alt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2585008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9EED091-9A36-3446-9864-8F730A9059B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7305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7305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early Exodus took place in April 1445 BC (many say 1446). Israel traveled to Mount Sinai, then received the Law and built the tabernacle. After the one month for Leviticus, Numbers begins 13 months after the Exodus:</a:t>
            </a:r>
          </a:p>
          <a:p>
            <a:pPr marL="0" marR="0" lvl="0" indent="0" algn="l" defTabSz="457200" rtl="0" eaLnBrk="1" fontAlgn="auto" latinLnBrk="0" hangingPunct="1">
              <a:lnSpc>
                <a:spcPct val="100000"/>
              </a:lnSpc>
              <a:spcBef>
                <a:spcPct val="0"/>
              </a:spcBef>
              <a:spcAft>
                <a:spcPts val="0"/>
              </a:spcAft>
              <a:buClrTx/>
              <a:buSzTx/>
              <a:buFontTx/>
              <a:buNone/>
              <a:tabLst/>
              <a:defRPr/>
            </a:pPr>
            <a:r>
              <a:rPr lang="en-US" b="1" dirty="0">
                <a:solidFill>
                  <a:srgbClr val="006699"/>
                </a:solidFill>
                <a:effectLst/>
                <a:latin typeface="Helvetica Neue" panose="02000503000000020004" pitchFamily="2" charset="0"/>
              </a:rPr>
              <a:t>Num. 1:1</a:t>
            </a:r>
            <a:r>
              <a:rPr lang="en-US" dirty="0">
                <a:effectLst/>
                <a:latin typeface="Lucida Grande" panose="020B0600040502020204" pitchFamily="34" charset="0"/>
              </a:rPr>
              <a:t>    A year after Israel’s departure from Egypt, the LORD spoke to Moses in the Tabernacle in the wilderness of Sinai. On the first day of the second month of that year, he said…</a:t>
            </a:r>
          </a:p>
          <a:p>
            <a:pPr eaLnBrk="1" hangingPunct="1">
              <a:spcBef>
                <a:spcPct val="0"/>
              </a:spcBef>
            </a:pPr>
            <a:endParaRPr lang="en-US" dirty="0">
              <a:latin typeface="Times New Roman" charset="0"/>
            </a:endParaRPr>
          </a:p>
          <a:p>
            <a:pPr eaLnBrk="1" hangingPunct="1">
              <a:spcBef>
                <a:spcPct val="0"/>
              </a:spcBef>
            </a:pPr>
            <a:endParaRPr lang="en-US" dirty="0">
              <a:latin typeface="Times New Roman"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152DEB5-9014-134E-BCEC-E24AE3814C12}"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7510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7510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US" dirty="0">
                <a:latin typeface="Times New Roman" charset="0"/>
              </a:rPr>
              <a:t>Since Numbers begins in the second year after the Exodus and the wanderings totaled 40 years, Numbers chronicles 39 years.</a:t>
            </a:r>
          </a:p>
          <a:p>
            <a:pPr eaLnBrk="1" hangingPunct="1">
              <a:spcBef>
                <a:spcPct val="0"/>
              </a:spcBef>
            </a:pPr>
            <a:endParaRPr lang="en-US" dirty="0">
              <a:latin typeface="Times New Roman"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D42C6B0-C79B-3C42-ADE9-5E7564DD55F3}"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7715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7715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9806A82-6480-C547-8EA6-9F18BAAC53DC}"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792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7920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3C1E12D-6FAA-7D4C-A682-E8B94684FA6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12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125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US" dirty="0">
                <a:latin typeface="Times New Roman" charset="0"/>
              </a:rPr>
              <a:t>The first and third believing sections are parallel with the climactic middle section of unbelief. </a:t>
            </a:r>
          </a:p>
          <a:p>
            <a:pPr eaLnBrk="1" hangingPunct="1">
              <a:spcBef>
                <a:spcPct val="0"/>
              </a:spcBef>
            </a:pPr>
            <a:r>
              <a:rPr lang="en-US" dirty="0">
                <a:latin typeface="Times New Roman" charset="0"/>
              </a:rPr>
              <a:t>________</a:t>
            </a:r>
          </a:p>
          <a:p>
            <a:pPr eaLnBrk="1" hangingPunct="1">
              <a:spcBef>
                <a:spcPct val="0"/>
              </a:spcBef>
            </a:pPr>
            <a:r>
              <a:rPr lang="en-US" dirty="0">
                <a:latin typeface="Times New Roman" charset="0"/>
              </a:rPr>
              <a:t>OS-03-Numbers-10, 57, 109, 151, 172, 188, 219, 225, 232</a:t>
            </a:r>
          </a:p>
        </p:txBody>
      </p:sp>
    </p:spTree>
    <p:extLst>
      <p:ext uri="{BB962C8B-B14F-4D97-AF65-F5344CB8AC3E}">
        <p14:creationId xmlns:p14="http://schemas.microsoft.com/office/powerpoint/2010/main" val="341504220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US" dirty="0">
                <a:latin typeface="Times New Roman" charset="0"/>
              </a:rPr>
              <a:t>The first and third believing sections are parallel with the climactic middle section of unbelief. </a:t>
            </a:r>
          </a:p>
          <a:p>
            <a:pPr eaLnBrk="1" hangingPunct="1">
              <a:spcBef>
                <a:spcPct val="0"/>
              </a:spcBef>
            </a:pPr>
            <a:r>
              <a:rPr lang="en-US" dirty="0">
                <a:latin typeface="Times New Roman" charset="0"/>
              </a:rPr>
              <a:t>________</a:t>
            </a:r>
          </a:p>
          <a:p>
            <a:pPr eaLnBrk="1" hangingPunct="1">
              <a:spcBef>
                <a:spcPct val="0"/>
              </a:spcBef>
            </a:pPr>
            <a:r>
              <a:rPr lang="en-US" dirty="0">
                <a:latin typeface="Times New Roman" charset="0"/>
              </a:rPr>
              <a:t>OS-03-Numbers-10, 57, 109, 151, 172, 188, 219, 225, 232</a:t>
            </a:r>
          </a:p>
        </p:txBody>
      </p:sp>
    </p:spTree>
    <p:extLst>
      <p:ext uri="{BB962C8B-B14F-4D97-AF65-F5344CB8AC3E}">
        <p14:creationId xmlns:p14="http://schemas.microsoft.com/office/powerpoint/2010/main" val="4242478186"/>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0466AA5-DE6C-DD48-A92C-1B805E26152A}"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329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329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F17B06F-7B0B-1640-B7EA-41C23A9C6B0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03778"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03779"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46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97B7216-8FE1-BA47-9C2E-8839EC839650}" type="slidenum">
              <a:rPr kumimoji="0" lang="en-US" sz="1200" b="0" i="0" u="none" strike="noStrike" kern="1200" cap="none" spc="0" normalizeH="0" baseline="0" noProof="0">
                <a:ln>
                  <a:noFill/>
                </a:ln>
                <a:solidFill>
                  <a:srgbClr val="000000"/>
                </a:solidFill>
                <a:effectLst/>
                <a:uLnTx/>
                <a:uFillTx/>
                <a:latin typeface="Times New Roman"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a:ln>
                <a:noFill/>
              </a:ln>
              <a:solidFill>
                <a:srgbClr val="000000"/>
              </a:solidFill>
              <a:effectLst/>
              <a:uLnTx/>
              <a:uFillTx/>
              <a:latin typeface="Times New Roman" charset="0"/>
              <a:ea typeface="MS PGothic" charset="0"/>
              <a:cs typeface="MS PGothic" charset="0"/>
            </a:endParaRPr>
          </a:p>
        </p:txBody>
      </p:sp>
      <p:sp>
        <p:nvSpPr>
          <p:cNvPr id="454658" name="Rectangle 2"/>
          <p:cNvSpPr>
            <a:spLocks noGrp="1" noRot="1" noChangeAspect="1" noChangeArrowheads="1"/>
          </p:cNvSpPr>
          <p:nvPr>
            <p:ph type="sldImg"/>
          </p:nvPr>
        </p:nvSpPr>
        <p:spPr>
          <a:solidFill>
            <a:srgbClr val="FFFFFF"/>
          </a:solidFill>
          <a:ln/>
        </p:spPr>
      </p:sp>
      <p:sp>
        <p:nvSpPr>
          <p:cNvPr id="4546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45C1A95-6702-E444-BB64-431C084483EC}"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0582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0582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3CCEA50-FEE9-8643-AC30-479FF23AC7EA}"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07874"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07875"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2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BEE7543-2147-CF4C-B9CA-50B4C1A27F06}"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01730"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01731"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US" dirty="0">
                <a:latin typeface="Times New Roman" charset="0"/>
              </a:rPr>
              <a:t>BE-06-Joshua-13</a:t>
            </a:r>
          </a:p>
          <a:p>
            <a:pPr marL="0" marR="0" lvl="0" indent="0" algn="l" defTabSz="457200" rtl="0" eaLnBrk="1" fontAlgn="auto" latinLnBrk="0" hangingPunct="1">
              <a:lnSpc>
                <a:spcPct val="100000"/>
              </a:lnSpc>
              <a:spcBef>
                <a:spcPct val="0"/>
              </a:spcBef>
              <a:spcAft>
                <a:spcPts val="0"/>
              </a:spcAft>
              <a:buClrTx/>
              <a:buSzTx/>
              <a:buFontTx/>
              <a:buNone/>
              <a:tabLst/>
              <a:defRPr/>
            </a:pPr>
            <a:r>
              <a:rPr lang="en-US" dirty="0">
                <a:latin typeface="Times New Roman" charset="0"/>
              </a:rPr>
              <a:t>OS-00-Book Overviews-113</a:t>
            </a:r>
          </a:p>
          <a:p>
            <a:pPr eaLnBrk="1" hangingPunct="1">
              <a:spcBef>
                <a:spcPct val="0"/>
              </a:spcBef>
            </a:pPr>
            <a:r>
              <a:rPr lang="en-US" dirty="0">
                <a:latin typeface="Times New Roman" charset="0"/>
              </a:rPr>
              <a:t>OS-02-Exodus-173</a:t>
            </a:r>
          </a:p>
          <a:p>
            <a:pPr eaLnBrk="1" hangingPunct="1">
              <a:spcBef>
                <a:spcPct val="0"/>
              </a:spcBef>
            </a:pPr>
            <a:r>
              <a:rPr lang="en-US" dirty="0">
                <a:latin typeface="Times New Roman" charset="0"/>
              </a:rPr>
              <a:t>OS-03-Leviticus-41</a:t>
            </a:r>
          </a:p>
          <a:p>
            <a:pPr eaLnBrk="1" hangingPunct="1">
              <a:spcBef>
                <a:spcPct val="0"/>
              </a:spcBef>
            </a:pPr>
            <a:r>
              <a:rPr lang="en-US" dirty="0">
                <a:latin typeface="Times New Roman" charset="0"/>
              </a:rPr>
              <a:t>OS-04-Numbers-23</a:t>
            </a:r>
          </a:p>
          <a:p>
            <a:pPr eaLnBrk="1" hangingPunct="1">
              <a:spcBef>
                <a:spcPct val="0"/>
              </a:spcBef>
            </a:pPr>
            <a:r>
              <a:rPr lang="en-US" dirty="0">
                <a:latin typeface="Times New Roman" charset="0"/>
              </a:rPr>
              <a:t>OS-06-Joshua-06</a:t>
            </a:r>
          </a:p>
          <a:p>
            <a:pPr eaLnBrk="1" hangingPunct="1">
              <a:spcBef>
                <a:spcPct val="0"/>
              </a:spcBef>
            </a:pPr>
            <a:r>
              <a:rPr lang="en-US">
                <a:latin typeface="Times New Roman" charset="0"/>
              </a:rPr>
              <a:t>OS-07-Judges-02</a:t>
            </a:r>
            <a:endParaRPr lang="en-US" dirty="0">
              <a:latin typeface="Times New Roman"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C27C46F-1FB6-BF47-9D9D-EFE6BC51BEF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73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739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dirty="0">
              <a:latin typeface="Arial" panose="020B0604020202020204" pitchFamily="34" charset="0"/>
              <a:cs typeface="Arial" panose="020B0604020202020204" pitchFamily="34" charset="0"/>
            </a:endParaRPr>
          </a:p>
          <a:p>
            <a:pPr algn="r"/>
            <a:r>
              <a:rPr lang="ar-JO" sz="1200" b="1" kern="1200" dirty="0">
                <a:solidFill>
                  <a:schemeClr val="tx1"/>
                </a:solidFill>
                <a:effectLst/>
                <a:latin typeface="Arial" panose="020B0604020202020204" pitchFamily="34" charset="0"/>
                <a:ea typeface="+mn-ea"/>
                <a:cs typeface="Arial" panose="020B0604020202020204" pitchFamily="34" charset="0"/>
              </a:rPr>
              <a:t>الرب إله منظم يعمل من أجل طهارتنا.</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first and third sections parallel one another with the wanderings in the middle.</a:t>
            </a: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C3259CE-627D-F546-9AD2-8E64178145BF}"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81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1811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1E0D181-45D0-BC43-89FA-F36FC4ACDE7E}"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26306"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26307" name="Rectangle 3"/>
          <p:cNvSpPr>
            <a:spLocks noGrp="1" noChangeArrowheads="1"/>
          </p:cNvSpPr>
          <p:nvPr>
            <p:ph type="body" idx="1"/>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Times New Roman"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450117D-8A26-3849-8B0F-E586101BFF6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2016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2016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36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A52F87B-9DA1-DD40-A197-C3A82381AD14}" type="slidenum">
              <a:rPr kumimoji="0" lang="zh-CN" alt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72</a:t>
            </a:fld>
            <a:endParaRPr kumimoji="0" lang="en-US" altLang="zh-CN"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13698" name="Rectangle 2"/>
          <p:cNvSpPr>
            <a:spLocks noGrp="1" noRot="1" noChangeAspect="1" noChangeArrowheads="1"/>
          </p:cNvSpPr>
          <p:nvPr>
            <p:ph type="sldImg"/>
          </p:nvPr>
        </p:nvSpPr>
        <p:spPr>
          <a:solidFill>
            <a:srgbClr val="FFFFFF"/>
          </a:solidFill>
          <a:ln/>
        </p:spPr>
      </p:sp>
      <p:sp>
        <p:nvSpPr>
          <p:cNvPr id="4136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altLang="zh-CN" dirty="0">
                <a:latin typeface="Times New Roman" charset="0"/>
                <a:ea typeface="ＭＳ Ｐゴシック" charset="0"/>
                <a:cs typeface="ＭＳ Ｐゴシック" charset="0"/>
              </a:rPr>
              <a:t>Note that Isaac married into his family but Rebekah was a generation younger as he married his second cousin Rebekah. </a:t>
            </a:r>
          </a:p>
          <a:p>
            <a:pPr eaLnBrk="1" hangingPunct="1"/>
            <a:r>
              <a:rPr lang="en-US" altLang="zh-CN" dirty="0">
                <a:latin typeface="Times New Roman" charset="0"/>
                <a:ea typeface="ＭＳ Ｐゴシック" charset="0"/>
                <a:cs typeface="ＭＳ Ｐゴシック" charset="0"/>
              </a:rPr>
              <a:t>Leah was not the favorite wife but God helped compensate for this by giving her 6 of Jacob’s 12 sons.</a:t>
            </a:r>
          </a:p>
          <a:p>
            <a:pPr eaLnBrk="1" hangingPunct="1"/>
            <a:r>
              <a:rPr lang="en-US" altLang="zh-CN" dirty="0">
                <a:latin typeface="Times New Roman" charset="0"/>
                <a:ea typeface="ＭＳ Ｐゴシック" charset="0"/>
                <a:cs typeface="ＭＳ Ｐゴシック" charset="0"/>
              </a:rPr>
              <a:t>The tribes of Zilpah and Bilhah’s sons never became significant in Israel.</a:t>
            </a:r>
          </a:p>
          <a:p>
            <a:pPr eaLnBrk="1" hangingPunct="1"/>
            <a:r>
              <a:rPr lang="en-US" altLang="zh-CN" dirty="0">
                <a:latin typeface="Times New Roman" charset="0"/>
                <a:ea typeface="ＭＳ Ｐゴシック" charset="0"/>
                <a:cs typeface="ＭＳ Ｐゴシック" charset="0"/>
              </a:rPr>
              <a:t>The line of blessing followed the </a:t>
            </a:r>
            <a:r>
              <a:rPr lang="en-US" altLang="zh-CN" i="1" dirty="0">
                <a:latin typeface="Times New Roman" charset="0"/>
                <a:ea typeface="ＭＳ Ｐゴシック" charset="0"/>
                <a:cs typeface="ＭＳ Ｐゴシック" charset="0"/>
              </a:rPr>
              <a:t>younger</a:t>
            </a:r>
            <a:r>
              <a:rPr lang="en-US" altLang="zh-CN" i="0" dirty="0">
                <a:latin typeface="Times New Roman" charset="0"/>
                <a:ea typeface="ＭＳ Ｐゴシック" charset="0"/>
                <a:cs typeface="ＭＳ Ｐゴシック" charset="0"/>
              </a:rPr>
              <a:t> sons, showing that God does not follow man’s ways of favoring the oldest sons.</a:t>
            </a:r>
          </a:p>
          <a:p>
            <a:pPr eaLnBrk="1" hangingPunct="1"/>
            <a:r>
              <a:rPr lang="en-US" altLang="zh-CN" i="0" dirty="0">
                <a:latin typeface="Times New Roman" charset="0"/>
                <a:ea typeface="ＭＳ Ｐゴシック" charset="0"/>
                <a:cs typeface="ＭＳ Ｐゴシック" charset="0"/>
              </a:rPr>
              <a:t>Finally, since Levi received no inheritance of land, the double blessing went to Joseph (the 11</a:t>
            </a:r>
            <a:r>
              <a:rPr lang="en-US" altLang="zh-CN" i="0" baseline="30000" dirty="0">
                <a:latin typeface="Times New Roman" charset="0"/>
                <a:ea typeface="ＭＳ Ｐゴシック" charset="0"/>
                <a:cs typeface="ＭＳ Ｐゴシック" charset="0"/>
              </a:rPr>
              <a:t>th</a:t>
            </a:r>
            <a:r>
              <a:rPr lang="en-US" altLang="zh-CN" i="0" dirty="0">
                <a:latin typeface="Times New Roman" charset="0"/>
                <a:ea typeface="ＭＳ Ｐゴシック" charset="0"/>
                <a:cs typeface="ＭＳ Ｐゴシック" charset="0"/>
              </a:rPr>
              <a:t> youngest son) when Jacob adopted as his own sons his grandsons—the sons of Joseph, Manasseh and Ephraim.</a:t>
            </a:r>
          </a:p>
          <a:p>
            <a:pPr eaLnBrk="1" hangingPunct="1"/>
            <a:r>
              <a:rPr lang="en-US" altLang="zh-CN" i="0" dirty="0">
                <a:latin typeface="Times New Roman" charset="0"/>
                <a:ea typeface="ＭＳ Ｐゴシック" charset="0"/>
                <a:cs typeface="ＭＳ Ｐゴシック" charset="0"/>
              </a:rPr>
              <a:t>God’s ways are not our ways!</a:t>
            </a:r>
          </a:p>
          <a:p>
            <a:pPr eaLnBrk="1" hangingPunct="1"/>
            <a:r>
              <a:rPr lang="en-US" altLang="zh-CN" i="0" dirty="0">
                <a:latin typeface="Times New Roman" charset="0"/>
                <a:ea typeface="ＭＳ Ｐゴシック" charset="0"/>
                <a:cs typeface="ＭＳ Ｐゴシック" charset="0"/>
              </a:rPr>
              <a:t>—————————</a:t>
            </a:r>
          </a:p>
          <a:p>
            <a:pPr eaLnBrk="1" hangingPunct="1"/>
            <a:r>
              <a:rPr lang="en-US" altLang="zh-CN" i="0" dirty="0">
                <a:latin typeface="Times New Roman" charset="0"/>
                <a:ea typeface="ＭＳ Ｐゴシック" charset="0"/>
                <a:cs typeface="ＭＳ Ｐゴシック" charset="0"/>
              </a:rPr>
              <a:t>Common English slides-60</a:t>
            </a:r>
          </a:p>
          <a:p>
            <a:pPr eaLnBrk="1" hangingPunct="1"/>
            <a:r>
              <a:rPr lang="en-US" altLang="zh-CN" i="0" dirty="0">
                <a:latin typeface="Times New Roman" charset="0"/>
                <a:ea typeface="ＭＳ Ｐゴシック" charset="0"/>
                <a:cs typeface="ＭＳ Ｐゴシック" charset="0"/>
              </a:rPr>
              <a:t>OS-01-Gen21-36-slide 78</a:t>
            </a:r>
          </a:p>
          <a:p>
            <a:pPr eaLnBrk="1" hangingPunct="1"/>
            <a:r>
              <a:rPr lang="en-US" altLang="zh-CN" i="0" dirty="0">
                <a:latin typeface="Times New Roman" charset="0"/>
                <a:ea typeface="ＭＳ Ｐゴシック" charset="0"/>
                <a:cs typeface="ＭＳ Ｐゴシック" charset="0"/>
              </a:rPr>
              <a:t>OS-02-Exodus-29</a:t>
            </a:r>
          </a:p>
          <a:p>
            <a:pPr eaLnBrk="1" hangingPunct="1"/>
            <a:r>
              <a:rPr lang="en-US" altLang="zh-CN" i="0" dirty="0">
                <a:latin typeface="Times New Roman" charset="0"/>
                <a:ea typeface="ＭＳ Ｐゴシック" charset="0"/>
                <a:cs typeface="ＭＳ Ｐゴシック" charset="0"/>
              </a:rPr>
              <a:t>OS-04-Numbers-72</a:t>
            </a:r>
            <a:endParaRPr lang="zh-CN" altLang="en-US" dirty="0">
              <a:latin typeface="Times New Roman" charset="0"/>
              <a:ea typeface="ＭＳ Ｐゴシック" charset="0"/>
              <a:cs typeface="ＭＳ Ｐゴシック" charset="0"/>
            </a:endParaRPr>
          </a:p>
          <a:p>
            <a:pPr eaLnBrk="1" hangingPunct="1"/>
            <a:endParaRPr lang="zh-CN" altLang="en-US" dirty="0">
              <a:latin typeface="Times New Roman" charset="0"/>
              <a:ea typeface="ＭＳ Ｐゴシック" charset="0"/>
              <a:cs typeface="ＭＳ Ｐゴシック"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0A04911-EFAE-5145-9CA1-56C7D4322A8F}"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222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2221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F3D4BD9-C5FC-D946-8BB7-EA3E9964CF1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2835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2835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B6D3B0F-7F93-A143-B866-0EEDF1256D13}"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304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3040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BB25348-A5EE-AE46-B743-F51723282F71}" type="slidenum">
              <a:rPr lang="en-US" sz="1200" b="1">
                <a:solidFill>
                  <a:srgbClr val="000000"/>
                </a:solidFill>
                <a:latin typeface="Times" charset="0"/>
              </a:rPr>
              <a:pPr eaLnBrk="1" hangingPunct="1"/>
              <a:t>76</a:t>
            </a:fld>
            <a:endParaRPr lang="en-US" sz="1200" b="1">
              <a:solidFill>
                <a:srgbClr val="000000"/>
              </a:solidFill>
              <a:latin typeface="Times" charset="0"/>
            </a:endParaRPr>
          </a:p>
        </p:txBody>
      </p:sp>
      <p:sp>
        <p:nvSpPr>
          <p:cNvPr id="24985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49859"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2158116120"/>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4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BAC9837-07D4-054E-AFD4-374C8948F305}" type="slidenum">
              <a:rPr kumimoji="0" lang="en-US" sz="1200" b="1"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78</a:t>
            </a:fld>
            <a:endParaRPr kumimoji="0" lang="en-US" sz="1200" b="1"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32450"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32451" name="Rectangle 3"/>
          <p:cNvSpPr>
            <a:spLocks noGrp="1" noChangeArrowheads="1"/>
          </p:cNvSpPr>
          <p:nvPr>
            <p:ph type="body" idx="1"/>
          </p:nvPr>
        </p:nvSpPr>
        <p:spPr bwMode="auto">
          <a:xfrm>
            <a:off x="914400" y="4343400"/>
            <a:ext cx="5029200" cy="4114800"/>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8CE3AFA-71FA-F041-9805-DC354F75CA0E}"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3449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3449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05431BE-5D92-9A46-8599-E34E26FB0A5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90466" name="Rectangle 2"/>
          <p:cNvSpPr>
            <a:spLocks noGrp="1" noRot="1" noChangeAspect="1" noChangeArrowheads="1"/>
          </p:cNvSpPr>
          <p:nvPr>
            <p:ph type="sldImg"/>
          </p:nvPr>
        </p:nvSpPr>
        <p:spPr>
          <a:solidFill>
            <a:srgbClr val="FFFFFF"/>
          </a:solidFill>
          <a:ln/>
        </p:spPr>
      </p:sp>
      <p:sp>
        <p:nvSpPr>
          <p:cNvPr id="1904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The OT plan of salvation is mirrored in the NT—both by simple faith in the Lamb pictured in the Passover.</a:t>
            </a:r>
          </a:p>
          <a:p>
            <a:pPr eaLnBrk="1" hangingPunct="1"/>
            <a:r>
              <a:rPr lang="en-US" dirty="0">
                <a:latin typeface="Times New Roman" charset="0"/>
                <a:ea typeface="ＭＳ Ｐゴシック" charset="0"/>
                <a:cs typeface="ＭＳ Ｐゴシック" charset="0"/>
              </a:rPr>
              <a:t>Exodus from Egypt is a type of the believer who leaves his slavery to sin—all believers in the Lamb are saved, including all Israelites who left Egypt as they demonstrated that faith by putting the blood on the doorposts of their homes (=positional sanctification).</a:t>
            </a:r>
          </a:p>
          <a:p>
            <a:pPr eaLnBrk="1" hangingPunct="1"/>
            <a:r>
              <a:rPr lang="en-US" dirty="0">
                <a:latin typeface="Times New Roman" charset="0"/>
                <a:ea typeface="ＭＳ Ｐゴシック" charset="0"/>
                <a:cs typeface="ＭＳ Ｐゴシック" charset="0"/>
              </a:rPr>
              <a:t>But both OT and NT believers must live a life of faith in God, pictured in Israel’s journey to Canaan and mirrored in the Christian’s growth or progressive sanctification.</a:t>
            </a:r>
          </a:p>
          <a:p>
            <a:pPr eaLnBrk="1" hangingPunct="1"/>
            <a:r>
              <a:rPr lang="en-US" dirty="0">
                <a:latin typeface="Times New Roman" charset="0"/>
                <a:ea typeface="ＭＳ Ｐゴシック" charset="0"/>
                <a:cs typeface="ＭＳ Ｐゴシック" charset="0"/>
              </a:rPr>
              <a:t>Finally, as OT believers confessed their ongoing sins in the sin and guilt sacrifices (for restoring fellowship with God—NOT for salvation!), so NT believers confess sins even after they are saved to restore their fellowship (NOT relationship!) with God.</a:t>
            </a:r>
          </a:p>
          <a:p>
            <a:pPr eaLnBrk="1" hangingPunct="1"/>
            <a:r>
              <a:rPr lang="en-US" dirty="0">
                <a:latin typeface="Times New Roman" charset="0"/>
                <a:ea typeface="ＭＳ Ｐゴシック" charset="0"/>
                <a:cs typeface="ＭＳ Ｐゴシック" charset="0"/>
              </a:rPr>
              <a:t>_________</a:t>
            </a:r>
          </a:p>
          <a:p>
            <a:pPr eaLnBrk="1" hangingPunct="1"/>
            <a:r>
              <a:rPr lang="en-US" dirty="0">
                <a:latin typeface="Times New Roman" charset="0"/>
                <a:ea typeface="ＭＳ Ｐゴシック" charset="0"/>
                <a:cs typeface="ＭＳ Ｐゴシック" charset="0"/>
              </a:rPr>
              <a:t>Common English-78</a:t>
            </a:r>
          </a:p>
          <a:p>
            <a:pPr eaLnBrk="1" hangingPunct="1"/>
            <a:r>
              <a:rPr lang="en-US" dirty="0">
                <a:latin typeface="Times New Roman" charset="0"/>
                <a:ea typeface="ＭＳ Ｐゴシック" charset="0"/>
                <a:cs typeface="ＭＳ Ｐゴシック" charset="0"/>
              </a:rPr>
              <a:t>OB-37-Sacrifices-19</a:t>
            </a:r>
          </a:p>
          <a:p>
            <a:pPr eaLnBrk="1" hangingPunct="1"/>
            <a:r>
              <a:rPr lang="en-US" dirty="0">
                <a:latin typeface="Times New Roman" charset="0"/>
                <a:ea typeface="ＭＳ Ｐゴシック" charset="0"/>
                <a:cs typeface="ＭＳ Ｐゴシック" charset="0"/>
              </a:rPr>
              <a:t>OS-00-Book Overviews-73</a:t>
            </a:r>
          </a:p>
          <a:p>
            <a:pPr eaLnBrk="1" hangingPunct="1"/>
            <a:r>
              <a:rPr lang="en-US" dirty="0">
                <a:latin typeface="Times New Roman" charset="0"/>
                <a:ea typeface="ＭＳ Ｐゴシック" charset="0"/>
                <a:cs typeface="ＭＳ Ｐゴシック" charset="0"/>
              </a:rPr>
              <a:t>OS-03-Leviticus-70</a:t>
            </a:r>
          </a:p>
          <a:p>
            <a:pPr eaLnBrk="1" hangingPunct="1"/>
            <a:r>
              <a:rPr lang="en-US" dirty="0">
                <a:latin typeface="Times New Roman" charset="0"/>
                <a:ea typeface="ＭＳ Ｐゴシック" charset="0"/>
                <a:cs typeface="ＭＳ Ｐゴシック" charset="0"/>
              </a:rPr>
              <a:t>OS-04-Numbers-13, 207</a:t>
            </a:r>
          </a:p>
          <a:p>
            <a:pPr eaLnBrk="1" hangingPunct="1"/>
            <a:r>
              <a:rPr lang="en-US" dirty="0">
                <a:latin typeface="Times New Roman" charset="0"/>
                <a:ea typeface="ＭＳ Ｐゴシック" charset="0"/>
                <a:cs typeface="ＭＳ Ｐゴシック" charset="0"/>
              </a:rPr>
              <a:t>NS-09-Galatians-49</a:t>
            </a:r>
          </a:p>
          <a:p>
            <a:pPr eaLnBrk="1" hangingPunct="1"/>
            <a:r>
              <a:rPr lang="en-US" dirty="0">
                <a:latin typeface="Times New Roman" charset="0"/>
                <a:ea typeface="ＭＳ Ｐゴシック" charset="0"/>
                <a:cs typeface="ＭＳ Ｐゴシック" charset="0"/>
              </a:rPr>
              <a:t>NS-20-James-31</a:t>
            </a:r>
          </a:p>
          <a:p>
            <a:pPr eaLnBrk="1" hangingPunct="1"/>
            <a:r>
              <a:rPr lang="en-US" b="1" dirty="0">
                <a:latin typeface="Arial" panose="020B0604020202020204" pitchFamily="34" charset="0"/>
                <a:ea typeface="ＭＳ Ｐゴシック" charset="0"/>
                <a:cs typeface="Arial" panose="020B0604020202020204" pitchFamily="34" charset="0"/>
              </a:rPr>
              <a:t>SA-03-Biblical Terms-7</a:t>
            </a:r>
            <a:endParaRPr lang="en-US" dirty="0">
              <a:latin typeface="Times New Roman" charset="0"/>
              <a:ea typeface="ＭＳ Ｐゴシック" charset="0"/>
              <a:cs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SA-15-Inheritance-26</a:t>
            </a:r>
            <a:endParaRPr lang="en-US" dirty="0">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38369EE-1B47-3D4D-8868-0DBC14EBF539}"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365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365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first and third sections parallel one another with the wanderings in the middle.</a:t>
            </a: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effectLst/>
                <a:latin typeface="Arial" panose="020B0604020202020204" pitchFamily="34" charset="0"/>
                <a:cs typeface="Arial" panose="020B0604020202020204" pitchFamily="34" charset="0"/>
              </a:rPr>
              <a:t>The Law prescribed the stoning of both the man and the woman for adultery:</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Arial" panose="020B0604020202020204" pitchFamily="34" charset="0"/>
                <a:cs typeface="Arial" panose="020B0604020202020204" pitchFamily="34" charset="0"/>
              </a:rPr>
              <a:t>Lev. 20:10</a:t>
            </a:r>
            <a:r>
              <a:rPr lang="en-US" b="1" dirty="0">
                <a:effectLst/>
                <a:latin typeface="Arial" panose="020B0604020202020204" pitchFamily="34" charset="0"/>
                <a:cs typeface="Arial" panose="020B0604020202020204" pitchFamily="34" charset="0"/>
              </a:rPr>
              <a:t>    “If a man commits adultery with his neighbor’s wife, both the man and the woman who have committed adultery must be put to death."</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effectLst/>
                <a:latin typeface="Arial" panose="020B0604020202020204" pitchFamily="34" charset="0"/>
                <a:cs typeface="Arial" panose="020B0604020202020204" pitchFamily="34" charset="0"/>
              </a:rPr>
              <a:t>But what about times when there is no evidence of adultery and yet a man suspects that his wife has been unfaithful? She would certainly lie about this to save her life, so Numbers 5:11-28 gave a procedure to use.</a:t>
            </a:r>
          </a:p>
        </p:txBody>
      </p:sp>
    </p:spTree>
    <p:extLst>
      <p:ext uri="{BB962C8B-B14F-4D97-AF65-F5344CB8AC3E}">
        <p14:creationId xmlns:p14="http://schemas.microsoft.com/office/powerpoint/2010/main" val="4022277924"/>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effectLst/>
                <a:latin typeface="Arial" panose="020B0604020202020204" pitchFamily="34" charset="0"/>
                <a:cs typeface="Arial" panose="020B0604020202020204" pitchFamily="34" charset="0"/>
              </a:rPr>
              <a:t>Protecting Marital Faithfulness (NLT)</a:t>
            </a:r>
            <a:br>
              <a:rPr lang="en-US" b="1" dirty="0">
                <a:effectLst/>
                <a:latin typeface="Arial" panose="020B0604020202020204" pitchFamily="34" charset="0"/>
                <a:cs typeface="Arial" panose="020B0604020202020204" pitchFamily="34" charset="0"/>
              </a:rPr>
            </a:br>
            <a:endParaRPr lang="en-US" b="1" dirty="0">
              <a:effectLst/>
              <a:latin typeface="Arial" panose="020B0604020202020204" pitchFamily="34" charset="0"/>
              <a:cs typeface="Arial" panose="020B0604020202020204" pitchFamily="34" charset="0"/>
            </a:endParaRPr>
          </a:p>
          <a:p>
            <a:r>
              <a:rPr lang="en-US" b="1" dirty="0">
                <a:solidFill>
                  <a:srgbClr val="006699"/>
                </a:solidFill>
                <a:effectLst/>
                <a:latin typeface="Arial" panose="020B0604020202020204" pitchFamily="34" charset="0"/>
                <a:cs typeface="Arial" panose="020B0604020202020204" pitchFamily="34" charset="0"/>
              </a:rPr>
              <a:t>Num. 5:11</a:t>
            </a:r>
            <a:r>
              <a:rPr lang="en-US" b="1" dirty="0">
                <a:effectLst/>
                <a:latin typeface="Arial" panose="020B0604020202020204" pitchFamily="34" charset="0"/>
                <a:cs typeface="Arial" panose="020B0604020202020204" pitchFamily="34" charset="0"/>
              </a:rPr>
              <a:t>    And the LORD said to Moses, </a:t>
            </a:r>
            <a:r>
              <a:rPr lang="en-US" b="1" baseline="30000" dirty="0">
                <a:solidFill>
                  <a:srgbClr val="006699"/>
                </a:solidFill>
                <a:effectLst/>
                <a:latin typeface="Arial" panose="020B0604020202020204" pitchFamily="34" charset="0"/>
                <a:cs typeface="Arial" panose="020B0604020202020204" pitchFamily="34" charset="0"/>
              </a:rPr>
              <a:t>12</a:t>
            </a:r>
            <a:r>
              <a:rPr lang="en-US" b="1" dirty="0">
                <a:effectLst/>
                <a:latin typeface="Arial" panose="020B0604020202020204" pitchFamily="34" charset="0"/>
                <a:cs typeface="Arial" panose="020B0604020202020204" pitchFamily="34" charset="0"/>
              </a:rPr>
              <a:t>  “Give the following instructions to the people of Israel. </a:t>
            </a:r>
            <a:br>
              <a:rPr lang="en-US" b="1" dirty="0">
                <a:effectLst/>
                <a:latin typeface="Arial" panose="020B0604020202020204" pitchFamily="34" charset="0"/>
                <a:cs typeface="Arial" panose="020B0604020202020204" pitchFamily="34" charset="0"/>
              </a:rPr>
            </a:br>
            <a:endParaRPr lang="en-US" b="1" dirty="0">
              <a:effectLst/>
              <a:latin typeface="Arial" panose="020B0604020202020204" pitchFamily="34" charset="0"/>
              <a:cs typeface="Arial" panose="020B0604020202020204" pitchFamily="34" charset="0"/>
            </a:endParaRPr>
          </a:p>
          <a:p>
            <a:r>
              <a:rPr lang="en-US" b="1" dirty="0">
                <a:effectLst/>
                <a:latin typeface="Arial" panose="020B0604020202020204" pitchFamily="34" charset="0"/>
                <a:cs typeface="Arial" panose="020B0604020202020204" pitchFamily="34" charset="0"/>
              </a:rPr>
              <a:t>“Suppose a man’s wife goes astray, and she is unfaithful to her husband </a:t>
            </a:r>
            <a:r>
              <a:rPr lang="en-US" b="1" baseline="30000" dirty="0">
                <a:solidFill>
                  <a:srgbClr val="006699"/>
                </a:solidFill>
                <a:effectLst/>
                <a:latin typeface="Arial" panose="020B0604020202020204" pitchFamily="34" charset="0"/>
                <a:cs typeface="Arial" panose="020B0604020202020204" pitchFamily="34" charset="0"/>
              </a:rPr>
              <a:t>13</a:t>
            </a:r>
            <a:r>
              <a:rPr lang="en-US" b="1" dirty="0">
                <a:effectLst/>
                <a:latin typeface="Arial" panose="020B0604020202020204" pitchFamily="34" charset="0"/>
                <a:cs typeface="Arial" panose="020B0604020202020204" pitchFamily="34" charset="0"/>
              </a:rPr>
              <a:t> and has sex with another man, but neither her husband nor anyone else knows about it. She has defiled herself, even though there was no witness and she was not caught in the act. </a:t>
            </a:r>
            <a:r>
              <a:rPr lang="en-US" b="1" baseline="30000" dirty="0">
                <a:solidFill>
                  <a:srgbClr val="006699"/>
                </a:solidFill>
                <a:effectLst/>
                <a:latin typeface="Arial" panose="020B0604020202020204" pitchFamily="34" charset="0"/>
                <a:cs typeface="Arial" panose="020B0604020202020204" pitchFamily="34" charset="0"/>
              </a:rPr>
              <a:t>14</a:t>
            </a:r>
            <a:r>
              <a:rPr lang="en-US" b="1" dirty="0">
                <a:effectLst/>
                <a:latin typeface="Arial" panose="020B0604020202020204" pitchFamily="34" charset="0"/>
                <a:cs typeface="Arial" panose="020B0604020202020204" pitchFamily="34" charset="0"/>
              </a:rPr>
              <a:t> If her husband becomes jealous and is suspicious of his wife and needs to know whether or not she has defiled herself, </a:t>
            </a:r>
            <a:r>
              <a:rPr lang="en-US" b="1" baseline="30000" dirty="0">
                <a:solidFill>
                  <a:srgbClr val="006699"/>
                </a:solidFill>
                <a:effectLst/>
                <a:latin typeface="Arial" panose="020B0604020202020204" pitchFamily="34" charset="0"/>
                <a:cs typeface="Arial" panose="020B0604020202020204" pitchFamily="34" charset="0"/>
              </a:rPr>
              <a:t>15</a:t>
            </a:r>
            <a:r>
              <a:rPr lang="en-US" b="1" dirty="0">
                <a:effectLst/>
                <a:latin typeface="Arial" panose="020B0604020202020204" pitchFamily="34" charset="0"/>
                <a:cs typeface="Arial" panose="020B0604020202020204" pitchFamily="34" charset="0"/>
              </a:rPr>
              <a:t> the husband must bring his wife to the priest. He must also bring an offering of two quarts of barley flour to be presented on her behalf. Do not mix it with olive oil or frankincense, for it is a jealousy offering—an offering to prove whether or not she is guilty.</a:t>
            </a:r>
          </a:p>
          <a:p>
            <a:endParaRPr lang="en-US" b="1" dirty="0">
              <a:effectLst/>
              <a:latin typeface="Arial" panose="020B0604020202020204" pitchFamily="34" charset="0"/>
              <a:cs typeface="Arial" panose="020B0604020202020204" pitchFamily="34" charset="0"/>
            </a:endParaRPr>
          </a:p>
          <a:p>
            <a:r>
              <a:rPr lang="en-US" b="1" dirty="0">
                <a:solidFill>
                  <a:srgbClr val="006699"/>
                </a:solidFill>
                <a:effectLst/>
                <a:latin typeface="Arial" panose="020B0604020202020204" pitchFamily="34" charset="0"/>
                <a:cs typeface="Arial" panose="020B0604020202020204" pitchFamily="34" charset="0"/>
              </a:rPr>
              <a:t>Num. 5:16</a:t>
            </a:r>
            <a:r>
              <a:rPr lang="en-US" b="1" dirty="0">
                <a:effectLst/>
                <a:latin typeface="Arial" panose="020B0604020202020204" pitchFamily="34" charset="0"/>
                <a:cs typeface="Arial" panose="020B0604020202020204" pitchFamily="34" charset="0"/>
              </a:rPr>
              <a:t>    “The priest will then present her to stand trial before the LORD. </a:t>
            </a:r>
            <a:r>
              <a:rPr lang="en-US" b="1" baseline="30000" dirty="0">
                <a:solidFill>
                  <a:srgbClr val="006699"/>
                </a:solidFill>
                <a:effectLst/>
                <a:latin typeface="Arial" panose="020B0604020202020204" pitchFamily="34" charset="0"/>
                <a:cs typeface="Arial" panose="020B0604020202020204" pitchFamily="34" charset="0"/>
              </a:rPr>
              <a:t>17</a:t>
            </a:r>
            <a:r>
              <a:rPr lang="en-US" b="1" dirty="0">
                <a:effectLst/>
                <a:latin typeface="Arial" panose="020B0604020202020204" pitchFamily="34" charset="0"/>
                <a:cs typeface="Arial" panose="020B0604020202020204" pitchFamily="34" charset="0"/>
              </a:rPr>
              <a:t> He must take some holy water in a clay jar and pour into it dust he has taken from the Tabernacle floor. </a:t>
            </a:r>
            <a:r>
              <a:rPr lang="en-US" b="1" baseline="30000" dirty="0">
                <a:solidFill>
                  <a:srgbClr val="006699"/>
                </a:solidFill>
                <a:effectLst/>
                <a:latin typeface="Arial" panose="020B0604020202020204" pitchFamily="34" charset="0"/>
                <a:cs typeface="Arial" panose="020B0604020202020204" pitchFamily="34" charset="0"/>
              </a:rPr>
              <a:t>18</a:t>
            </a:r>
            <a:r>
              <a:rPr lang="en-US" b="1" dirty="0">
                <a:effectLst/>
                <a:latin typeface="Arial" panose="020B0604020202020204" pitchFamily="34" charset="0"/>
                <a:cs typeface="Arial" panose="020B0604020202020204" pitchFamily="34" charset="0"/>
              </a:rPr>
              <a:t> When the priest has presented the woman before the LORD, he must unbind her hair and place in her hands the offering of proof—the jealousy offering to determine whether her husband’s suspicions are justified. The priest will stand before her, holding the jar of bitter water that brings a curse to those who are guilty. </a:t>
            </a:r>
            <a:r>
              <a:rPr lang="en-US" b="1" baseline="30000" dirty="0">
                <a:solidFill>
                  <a:srgbClr val="006699"/>
                </a:solidFill>
                <a:effectLst/>
                <a:latin typeface="Arial" panose="020B0604020202020204" pitchFamily="34" charset="0"/>
                <a:cs typeface="Arial" panose="020B0604020202020204" pitchFamily="34" charset="0"/>
              </a:rPr>
              <a:t>19</a:t>
            </a:r>
            <a:r>
              <a:rPr lang="en-US" b="1" dirty="0">
                <a:effectLst/>
                <a:latin typeface="Arial" panose="020B0604020202020204" pitchFamily="34" charset="0"/>
                <a:cs typeface="Arial" panose="020B0604020202020204" pitchFamily="34" charset="0"/>
              </a:rPr>
              <a:t> The priest will then put the woman under oath and say to her, ‘If no other man has had sex with you, and you have not gone astray and defiled yourself while under your husband’s authority, may you be immune from the effects of this bitter water that brings on the curse. </a:t>
            </a:r>
            <a:r>
              <a:rPr lang="en-US" b="1" baseline="30000" dirty="0">
                <a:solidFill>
                  <a:srgbClr val="006699"/>
                </a:solidFill>
                <a:effectLst/>
                <a:latin typeface="Arial" panose="020B0604020202020204" pitchFamily="34" charset="0"/>
                <a:cs typeface="Arial" panose="020B0604020202020204" pitchFamily="34" charset="0"/>
              </a:rPr>
              <a:t>20</a:t>
            </a:r>
            <a:r>
              <a:rPr lang="en-US" b="1" dirty="0">
                <a:effectLst/>
                <a:latin typeface="Arial" panose="020B0604020202020204" pitchFamily="34" charset="0"/>
                <a:cs typeface="Arial" panose="020B0604020202020204" pitchFamily="34" charset="0"/>
              </a:rPr>
              <a:t> But if you have gone astray by being unfaithful to your husband, and have defiled yourself by having sex with another man—’</a:t>
            </a:r>
          </a:p>
        </p:txBody>
      </p:sp>
    </p:spTree>
    <p:extLst>
      <p:ext uri="{BB962C8B-B14F-4D97-AF65-F5344CB8AC3E}">
        <p14:creationId xmlns:p14="http://schemas.microsoft.com/office/powerpoint/2010/main" val="1503146530"/>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solidFill>
                  <a:srgbClr val="006699"/>
                </a:solidFill>
                <a:effectLst/>
                <a:latin typeface="Arial" panose="020B0604020202020204" pitchFamily="34" charset="0"/>
                <a:cs typeface="Arial" panose="020B0604020202020204" pitchFamily="34" charset="0"/>
              </a:rPr>
              <a:t>Num. 5:21</a:t>
            </a:r>
            <a:r>
              <a:rPr lang="en-US" b="1" dirty="0">
                <a:effectLst/>
                <a:latin typeface="Arial" panose="020B0604020202020204" pitchFamily="34" charset="0"/>
                <a:cs typeface="Arial" panose="020B0604020202020204" pitchFamily="34" charset="0"/>
              </a:rPr>
              <a:t>    “At this point the priest must put the woman under oath by saying, ‘May the people know that the LORD’s curse is upon you when he makes you infertile, causing your womb to shrivel and your abdomen to swell. </a:t>
            </a:r>
            <a:r>
              <a:rPr lang="en-US" b="1" baseline="30000" dirty="0">
                <a:solidFill>
                  <a:srgbClr val="006699"/>
                </a:solidFill>
                <a:effectLst/>
                <a:latin typeface="Arial" panose="020B0604020202020204" pitchFamily="34" charset="0"/>
                <a:cs typeface="Arial" panose="020B0604020202020204" pitchFamily="34" charset="0"/>
              </a:rPr>
              <a:t>22</a:t>
            </a:r>
            <a:r>
              <a:rPr lang="en-US" b="1" dirty="0">
                <a:effectLst/>
                <a:latin typeface="Arial" panose="020B0604020202020204" pitchFamily="34" charset="0"/>
                <a:cs typeface="Arial" panose="020B0604020202020204" pitchFamily="34" charset="0"/>
              </a:rPr>
              <a:t> Now may this water that brings the curse enter your body and cause your abdomen to swell and your womb to shrivel. And the woman will be required to say, ‘Yes, let it be so.’ </a:t>
            </a:r>
            <a:r>
              <a:rPr lang="en-US" b="1" baseline="30000" dirty="0">
                <a:solidFill>
                  <a:srgbClr val="006699"/>
                </a:solidFill>
                <a:effectLst/>
                <a:latin typeface="Arial" panose="020B0604020202020204" pitchFamily="34" charset="0"/>
                <a:cs typeface="Arial" panose="020B0604020202020204" pitchFamily="34" charset="0"/>
              </a:rPr>
              <a:t>23</a:t>
            </a:r>
            <a:r>
              <a:rPr lang="en-US" b="1" dirty="0">
                <a:effectLst/>
                <a:latin typeface="Arial" panose="020B0604020202020204" pitchFamily="34" charset="0"/>
                <a:cs typeface="Arial" panose="020B0604020202020204" pitchFamily="34" charset="0"/>
              </a:rPr>
              <a:t> And the priest will write these curses on a piece of leather and wash them off into the bitter water. </a:t>
            </a:r>
            <a:r>
              <a:rPr lang="en-US" b="1" baseline="30000" dirty="0">
                <a:solidFill>
                  <a:srgbClr val="006699"/>
                </a:solidFill>
                <a:effectLst/>
                <a:latin typeface="Arial" panose="020B0604020202020204" pitchFamily="34" charset="0"/>
                <a:cs typeface="Arial" panose="020B0604020202020204" pitchFamily="34" charset="0"/>
              </a:rPr>
              <a:t>24</a:t>
            </a:r>
            <a:r>
              <a:rPr lang="en-US" b="1" dirty="0">
                <a:effectLst/>
                <a:latin typeface="Arial" panose="020B0604020202020204" pitchFamily="34" charset="0"/>
                <a:cs typeface="Arial" panose="020B0604020202020204" pitchFamily="34" charset="0"/>
              </a:rPr>
              <a:t> He will make the woman drink the bitter water that brings on the curse. When the water enters her body, it will cause bitter suffering if she is guilty.</a:t>
            </a:r>
            <a:br>
              <a:rPr lang="en-US" b="1" dirty="0">
                <a:effectLst/>
                <a:latin typeface="Arial" panose="020B0604020202020204" pitchFamily="34" charset="0"/>
                <a:cs typeface="Arial" panose="020B0604020202020204" pitchFamily="34" charset="0"/>
              </a:rPr>
            </a:br>
            <a:endParaRPr lang="en-US" b="1" dirty="0">
              <a:effectLst/>
              <a:latin typeface="Arial" panose="020B0604020202020204" pitchFamily="34" charset="0"/>
              <a:cs typeface="Arial" panose="020B0604020202020204" pitchFamily="34" charset="0"/>
            </a:endParaRPr>
          </a:p>
          <a:p>
            <a:r>
              <a:rPr lang="en-US" b="1" dirty="0">
                <a:solidFill>
                  <a:srgbClr val="006699"/>
                </a:solidFill>
                <a:effectLst/>
                <a:latin typeface="Arial" panose="020B0604020202020204" pitchFamily="34" charset="0"/>
                <a:cs typeface="Arial" panose="020B0604020202020204" pitchFamily="34" charset="0"/>
              </a:rPr>
              <a:t>Num. 5:25</a:t>
            </a:r>
            <a:r>
              <a:rPr lang="en-US" b="1" dirty="0">
                <a:effectLst/>
                <a:latin typeface="Arial" panose="020B0604020202020204" pitchFamily="34" charset="0"/>
                <a:cs typeface="Arial" panose="020B0604020202020204" pitchFamily="34" charset="0"/>
              </a:rPr>
              <a:t>    “The priest will take the jealousy offering from the woman’s hand, lift it up before the LORD, and carry it to the altar. </a:t>
            </a:r>
            <a:r>
              <a:rPr lang="en-US" b="1" baseline="30000" dirty="0">
                <a:solidFill>
                  <a:srgbClr val="006699"/>
                </a:solidFill>
                <a:effectLst/>
                <a:latin typeface="Arial" panose="020B0604020202020204" pitchFamily="34" charset="0"/>
                <a:cs typeface="Arial" panose="020B0604020202020204" pitchFamily="34" charset="0"/>
              </a:rPr>
              <a:t>26</a:t>
            </a:r>
            <a:r>
              <a:rPr lang="en-US" b="1" dirty="0">
                <a:effectLst/>
                <a:latin typeface="Arial" panose="020B0604020202020204" pitchFamily="34" charset="0"/>
                <a:cs typeface="Arial" panose="020B0604020202020204" pitchFamily="34" charset="0"/>
              </a:rPr>
              <a:t> He will take a handful of the flour as a token portion and burn it on the altar, and he will require the woman to drink the water. </a:t>
            </a:r>
            <a:r>
              <a:rPr lang="en-US" b="1" baseline="30000" dirty="0">
                <a:solidFill>
                  <a:srgbClr val="006699"/>
                </a:solidFill>
                <a:effectLst/>
                <a:latin typeface="Arial" panose="020B0604020202020204" pitchFamily="34" charset="0"/>
                <a:cs typeface="Arial" panose="020B0604020202020204" pitchFamily="34" charset="0"/>
              </a:rPr>
              <a:t>27</a:t>
            </a:r>
            <a:r>
              <a:rPr lang="en-US" b="1" dirty="0">
                <a:effectLst/>
                <a:latin typeface="Arial" panose="020B0604020202020204" pitchFamily="34" charset="0"/>
                <a:cs typeface="Arial" panose="020B0604020202020204" pitchFamily="34" charset="0"/>
              </a:rPr>
              <a:t> If she has defiled herself by being unfaithful to her husband, the water that brings on the curse will cause bitter suffering. Her abdomen will swell and her womb will shrink, and her name will become a curse among her people. </a:t>
            </a:r>
            <a:r>
              <a:rPr lang="en-US" b="1" baseline="30000" dirty="0">
                <a:solidFill>
                  <a:srgbClr val="006699"/>
                </a:solidFill>
                <a:effectLst/>
                <a:latin typeface="Arial" panose="020B0604020202020204" pitchFamily="34" charset="0"/>
                <a:cs typeface="Arial" panose="020B0604020202020204" pitchFamily="34" charset="0"/>
              </a:rPr>
              <a:t>28</a:t>
            </a:r>
            <a:r>
              <a:rPr lang="en-US" b="1" dirty="0">
                <a:effectLst/>
                <a:latin typeface="Arial" panose="020B0604020202020204" pitchFamily="34" charset="0"/>
                <a:cs typeface="Arial" panose="020B0604020202020204" pitchFamily="34" charset="0"/>
              </a:rPr>
              <a:t> But if she has not defiled herself and is pure, then she will be unharmed and will still be able to have children. </a:t>
            </a:r>
          </a:p>
        </p:txBody>
      </p:sp>
    </p:spTree>
    <p:extLst>
      <p:ext uri="{BB962C8B-B14F-4D97-AF65-F5344CB8AC3E}">
        <p14:creationId xmlns:p14="http://schemas.microsoft.com/office/powerpoint/2010/main" val="2156353451"/>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effectLst/>
                <a:latin typeface="Helvetica" pitchFamily="2" charset="0"/>
              </a:rPr>
              <a:t>"Numerous scholars have called this procedure a “trial by ordeal,” a procedure that was somewhat common in the ancient world (found esp. in Mari, Hittite, and Babylonian texts).</a:t>
            </a:r>
            <a:r>
              <a:rPr lang="en-US" baseline="30000" dirty="0">
                <a:effectLst/>
                <a:latin typeface="Helvetica" pitchFamily="2" charset="0"/>
              </a:rPr>
              <a:t>21</a:t>
            </a:r>
            <a:r>
              <a:rPr lang="en-US" dirty="0">
                <a:effectLst/>
                <a:latin typeface="Helvetica" pitchFamily="2" charset="0"/>
              </a:rPr>
              <a:t> This method involved “an appeal to divine judgment to decide otherwise insoluble cases that cannot be allowed to remain unsolved.”</a:t>
            </a:r>
            <a:r>
              <a:rPr lang="en-US" baseline="30000" dirty="0">
                <a:effectLst/>
                <a:latin typeface="Helvetica" pitchFamily="2" charset="0"/>
              </a:rPr>
              <a:t>22</a:t>
            </a:r>
            <a:r>
              <a:rPr lang="en-US" dirty="0">
                <a:effectLst/>
                <a:latin typeface="Helvetica" pitchFamily="2" charset="0"/>
              </a:rPr>
              <a:t> The most common ordeals in the ancient world involved water (e.g., plunging into rivers), heat (e.g., plunging the hand into boiling liquid), or some potion.</a:t>
            </a:r>
            <a:r>
              <a:rPr lang="en-US" baseline="30000" dirty="0">
                <a:effectLst/>
                <a:latin typeface="Helvetica" pitchFamily="2" charset="0"/>
              </a:rPr>
              <a:t>23</a:t>
            </a:r>
            <a:r>
              <a:rPr lang="en-US" dirty="0">
                <a:effectLst/>
                <a:latin typeface="Helvetica" pitchFamily="2" charset="0"/>
              </a:rPr>
              <a:t> Although there are some similarities between this passage in Numbers and these ordeals, the differences are even more obvious.</a:t>
            </a:r>
            <a:r>
              <a:rPr lang="en-US" baseline="30000" dirty="0">
                <a:effectLst/>
                <a:latin typeface="Helvetica" pitchFamily="2" charset="0"/>
              </a:rPr>
              <a:t>24</a:t>
            </a:r>
            <a:r>
              <a:rPr lang="en-US" dirty="0">
                <a:effectLst/>
                <a:latin typeface="Helvetica" pitchFamily="2" charset="0"/>
              </a:rPr>
              <a:t> First, unlike the ANE ordeals in which the agent (water, poison, etc.) was dangerous to the guilty and innocent alike, the “bitter water” only endangers the guilty party. Second, in the ANE ordeals the accused had to </a:t>
            </a:r>
            <a:r>
              <a:rPr lang="en-US" i="1" dirty="0">
                <a:effectLst/>
                <a:latin typeface="Helvetica" pitchFamily="2" charset="0"/>
              </a:rPr>
              <a:t>survive</a:t>
            </a:r>
            <a:r>
              <a:rPr lang="en-US" dirty="0">
                <a:effectLst/>
                <a:latin typeface="Helvetica" pitchFamily="2" charset="0"/>
              </a:rPr>
              <a:t> something inherently harmful. In a way the accused was guilty until proven innocent. In this example in Numbers 5, the fate of the accused is left totally open. Third, in most ANE ordeals the penalty was pronounced separately by the court, but in Numbers 5 the penalty was the outcome of the ritual. This procedure in Numbers 5 is not an example of magic; it is a procedure through which God punishes the guilty."</a:t>
            </a:r>
          </a:p>
          <a:p>
            <a:r>
              <a:rPr lang="en-US" baseline="30000" dirty="0">
                <a:effectLst/>
                <a:latin typeface="Calibri" panose="020F0502020204030204" pitchFamily="34" charset="0"/>
              </a:rPr>
              <a:t>21</a:t>
            </a:r>
            <a:r>
              <a:rPr lang="en-US" dirty="0">
                <a:effectLst/>
                <a:latin typeface="Calibri" panose="020F0502020204030204" pitchFamily="34" charset="0"/>
              </a:rPr>
              <a:t> Wenham, </a:t>
            </a:r>
            <a:r>
              <a:rPr lang="en-US" i="1" dirty="0">
                <a:effectLst/>
                <a:latin typeface="Calibri" panose="020F0502020204030204" pitchFamily="34" charset="0"/>
              </a:rPr>
              <a:t>Numbers</a:t>
            </a:r>
            <a:r>
              <a:rPr lang="en-US" dirty="0">
                <a:effectLst/>
                <a:latin typeface="Calibri" panose="020F0502020204030204" pitchFamily="34" charset="0"/>
              </a:rPr>
              <a:t>, 80. T. H. Gaster also provides numerous examples of “the poison ordeal” from various cultures (</a:t>
            </a:r>
            <a:r>
              <a:rPr lang="en-US" i="1" dirty="0">
                <a:effectLst/>
                <a:latin typeface="Calibri" panose="020F0502020204030204" pitchFamily="34" charset="0"/>
              </a:rPr>
              <a:t>Myth, Legend, and Custom in the Old Testament</a:t>
            </a:r>
            <a:r>
              <a:rPr lang="en-US" dirty="0">
                <a:effectLst/>
                <a:latin typeface="Calibri" panose="020F0502020204030204" pitchFamily="34" charset="0"/>
              </a:rPr>
              <a:t> [New York: Harper &amp; Row, 1918], 280–300). Milgrom surveys various examples of judicial ordeal in ANE literature and the Bible (</a:t>
            </a:r>
            <a:r>
              <a:rPr lang="en-US" i="1" dirty="0">
                <a:effectLst/>
                <a:latin typeface="Calibri" panose="020F0502020204030204" pitchFamily="34" charset="0"/>
              </a:rPr>
              <a:t>Numbers</a:t>
            </a:r>
            <a:r>
              <a:rPr lang="en-US" dirty="0">
                <a:effectLst/>
                <a:latin typeface="Calibri" panose="020F0502020204030204" pitchFamily="34" charset="0"/>
              </a:rPr>
              <a:t>, 346–48).</a:t>
            </a:r>
          </a:p>
          <a:p>
            <a:r>
              <a:rPr lang="en-US" baseline="30000" dirty="0">
                <a:effectLst/>
                <a:latin typeface="Calibri" panose="020F0502020204030204" pitchFamily="34" charset="0"/>
              </a:rPr>
              <a:t>22</a:t>
            </a:r>
            <a:r>
              <a:rPr lang="en-US" dirty="0">
                <a:effectLst/>
                <a:latin typeface="Calibri" panose="020F0502020204030204" pitchFamily="34" charset="0"/>
              </a:rPr>
              <a:t> T. S. </a:t>
            </a:r>
            <a:r>
              <a:rPr lang="en-US" dirty="0" err="1">
                <a:effectLst/>
                <a:latin typeface="Calibri" panose="020F0502020204030204" pitchFamily="34" charset="0"/>
              </a:rPr>
              <a:t>Frymer</a:t>
            </a:r>
            <a:r>
              <a:rPr lang="en-US" dirty="0">
                <a:effectLst/>
                <a:latin typeface="Calibri" panose="020F0502020204030204" pitchFamily="34" charset="0"/>
              </a:rPr>
              <a:t>, “Ordeal, Judicial,” in </a:t>
            </a:r>
            <a:r>
              <a:rPr lang="en-US" i="1" dirty="0">
                <a:effectLst/>
                <a:latin typeface="Calibri" panose="020F0502020204030204" pitchFamily="34" charset="0"/>
              </a:rPr>
              <a:t>IDBS</a:t>
            </a:r>
            <a:r>
              <a:rPr lang="en-US" dirty="0">
                <a:effectLst/>
                <a:latin typeface="Calibri" panose="020F0502020204030204" pitchFamily="34" charset="0"/>
              </a:rPr>
              <a:t>, ed. K. Crim (Nashville: Abingdon, 1976), 639.</a:t>
            </a:r>
          </a:p>
          <a:p>
            <a:r>
              <a:rPr lang="en-US" baseline="30000" dirty="0">
                <a:effectLst/>
                <a:latin typeface="Calibri" panose="020F0502020204030204" pitchFamily="34" charset="0"/>
              </a:rPr>
              <a:t>23</a:t>
            </a:r>
            <a:r>
              <a:rPr lang="en-US" dirty="0">
                <a:effectLst/>
                <a:latin typeface="Calibri" panose="020F0502020204030204" pitchFamily="34" charset="0"/>
              </a:rPr>
              <a:t> Ashley, </a:t>
            </a:r>
            <a:r>
              <a:rPr lang="en-US" i="1" dirty="0">
                <a:effectLst/>
                <a:latin typeface="Calibri" panose="020F0502020204030204" pitchFamily="34" charset="0"/>
              </a:rPr>
              <a:t>The Book of Numbers</a:t>
            </a:r>
            <a:r>
              <a:rPr lang="en-US" dirty="0">
                <a:effectLst/>
                <a:latin typeface="Calibri" panose="020F0502020204030204" pitchFamily="34" charset="0"/>
              </a:rPr>
              <a:t>, 123.</a:t>
            </a:r>
          </a:p>
          <a:p>
            <a:r>
              <a:rPr lang="en-US" baseline="30000" dirty="0">
                <a:effectLst/>
                <a:latin typeface="Calibri" panose="020F0502020204030204" pitchFamily="34" charset="0"/>
              </a:rPr>
              <a:t>24</a:t>
            </a:r>
            <a:r>
              <a:rPr lang="en-US" dirty="0">
                <a:effectLst/>
                <a:latin typeface="Calibri" panose="020F0502020204030204" pitchFamily="34" charset="0"/>
              </a:rPr>
              <a:t> These differences are summarized from Ashley, </a:t>
            </a:r>
            <a:r>
              <a:rPr lang="en-US" i="1" dirty="0">
                <a:effectLst/>
                <a:latin typeface="Calibri" panose="020F0502020204030204" pitchFamily="34" charset="0"/>
              </a:rPr>
              <a:t>The Book of Numbers</a:t>
            </a:r>
            <a:r>
              <a:rPr lang="en-US" dirty="0">
                <a:effectLst/>
                <a:latin typeface="Calibri" panose="020F0502020204030204" pitchFamily="34" charset="0"/>
              </a:rPr>
              <a:t>, 123–24.</a:t>
            </a:r>
          </a:p>
          <a:p>
            <a:endParaRPr lang="en-US" sz="1200" dirty="0">
              <a:effectLst/>
              <a:latin typeface="Calibri" panose="020F0502020204030204" pitchFamily="34" charset="0"/>
            </a:endParaRPr>
          </a:p>
          <a:p>
            <a:r>
              <a:rPr lang="en-US" sz="1200" dirty="0">
                <a:effectLst/>
                <a:latin typeface="Calibri" panose="020F0502020204030204" pitchFamily="34" charset="0"/>
              </a:rPr>
              <a:t>Michael A. Grisanti, </a:t>
            </a:r>
            <a:r>
              <a:rPr lang="en-US" sz="1200" u="sng" dirty="0">
                <a:solidFill>
                  <a:srgbClr val="0000FF"/>
                </a:solidFill>
                <a:effectLst/>
                <a:latin typeface="Calibri" panose="020F0502020204030204" pitchFamily="34" charset="0"/>
                <a:hlinkClick r:id="rId3"/>
              </a:rPr>
              <a:t>“The Book of Numbers,”</a:t>
            </a:r>
            <a:r>
              <a:rPr lang="en-US" sz="1200" dirty="0">
                <a:effectLst/>
                <a:latin typeface="Calibri" panose="020F0502020204030204" pitchFamily="34" charset="0"/>
              </a:rPr>
              <a:t> in </a:t>
            </a:r>
            <a:r>
              <a:rPr lang="en-US" sz="1200" i="1" dirty="0">
                <a:effectLst/>
                <a:latin typeface="Calibri" panose="020F0502020204030204" pitchFamily="34" charset="0"/>
              </a:rPr>
              <a:t>The World and the Word: An Introduction to the Old Testament</a:t>
            </a:r>
            <a:r>
              <a:rPr lang="en-US" sz="1200" dirty="0">
                <a:effectLst/>
                <a:latin typeface="Calibri" panose="020F0502020204030204" pitchFamily="34" charset="0"/>
              </a:rPr>
              <a:t> (Nashville, TN: B&amp;H Academic, 2011), 238.</a:t>
            </a:r>
            <a:endParaRPr lang="en-US" dirty="0">
              <a:effectLst/>
              <a:latin typeface="Lucida Grande" panose="020B0600040502020204" pitchFamily="34" charset="0"/>
            </a:endParaRPr>
          </a:p>
        </p:txBody>
      </p:sp>
    </p:spTree>
    <p:extLst>
      <p:ext uri="{BB962C8B-B14F-4D97-AF65-F5344CB8AC3E}">
        <p14:creationId xmlns:p14="http://schemas.microsoft.com/office/powerpoint/2010/main" val="1223979276"/>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1031"/>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04B979D-97C0-DF41-A91A-9F341731FC7A}" type="slidenum">
              <a:rPr kumimoji="0" lang="en-US" sz="1200" b="0" i="0" u="none" strike="noStrike" kern="1200" cap="none" spc="0" normalizeH="0" baseline="0" noProof="0">
                <a:ln>
                  <a:noFill/>
                </a:ln>
                <a:solidFill>
                  <a:srgbClr val="000000"/>
                </a:solidFill>
                <a:effectLst/>
                <a:uLnTx/>
                <a:uFillTx/>
                <a:latin typeface="Arial Narrow"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94</a:t>
            </a:fld>
            <a:endParaRPr kumimoji="0" lang="en-US" sz="1200" b="0" i="0" u="none" strike="noStrike" kern="1200" cap="none" spc="0" normalizeH="0" baseline="0" noProof="0">
              <a:ln>
                <a:noFill/>
              </a:ln>
              <a:solidFill>
                <a:srgbClr val="000000"/>
              </a:solidFill>
              <a:effectLst/>
              <a:uLnTx/>
              <a:uFillTx/>
              <a:latin typeface="Arial Narrow" charset="0"/>
              <a:ea typeface="ＭＳ Ｐゴシック" charset="0"/>
            </a:endParaRPr>
          </a:p>
        </p:txBody>
      </p:sp>
      <p:sp>
        <p:nvSpPr>
          <p:cNvPr id="172034" name="Rectangle 2"/>
          <p:cNvSpPr>
            <a:spLocks noGrp="1" noRot="1" noChangeAspect="1" noChangeArrowheads="1" noTextEdit="1"/>
          </p:cNvSpPr>
          <p:nvPr>
            <p:ph type="sldImg"/>
          </p:nvPr>
        </p:nvSpPr>
        <p:spPr>
          <a:ln/>
        </p:spPr>
      </p:sp>
      <p:sp>
        <p:nvSpPr>
          <p:cNvPr id="17203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latin typeface="Arial Narrow" charset="0"/>
                <a:ea typeface="ＭＳ Ｐゴシック" charset="0"/>
                <a:cs typeface="ＭＳ Ｐゴシック" charset="0"/>
              </a:rPr>
              <a:t>This tells us that this section of the biblical text was used in objects prior to phylacteries of NT times.</a:t>
            </a:r>
          </a:p>
          <a:p>
            <a:r>
              <a:rPr lang="en-US" dirty="0">
                <a:latin typeface="Arial Narrow" charset="0"/>
                <a:ea typeface="ＭＳ Ｐゴシック" charset="0"/>
                <a:cs typeface="ＭＳ Ｐゴシック" charset="0"/>
              </a:rPr>
              <a:t>This comes from an actual archaeological site so we know it is genuine. </a:t>
            </a: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In what ways does the Lord work in us so we can work for him?</a:t>
            </a:r>
          </a:p>
          <a:p>
            <a:endParaRPr lang="en-US" dirty="0">
              <a:cs typeface="ＭＳ Ｐゴシック" charset="0"/>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043BE13-AB4C-7647-8D15-23FAB9BAD765}"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96</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41666"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41667" name="Rectangle 3"/>
          <p:cNvSpPr>
            <a:spLocks noGrp="1" noChangeArrowheads="1"/>
          </p:cNvSpPr>
          <p:nvPr>
            <p:ph type="body" idx="1"/>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Times New Roman"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38369EE-1B47-3D4D-8868-0DBC14EBF539}"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365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365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2203961661"/>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2652695498"/>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646118387"/>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9170C7E-8164-5C4C-8900-920D6B7528A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437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4371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a:r>
              <a:rPr lang="ar-JO" dirty="0">
                <a:cs typeface="ＭＳ Ｐゴシック" charset="0"/>
              </a:rPr>
              <a:t>يأتي الموت إلى المؤمنين الجريئين في العهد القديم، لذا سيأتي عليهم التأديب على الأقل بهذه القساوة لرفضهم المسيح الذي عرفوه (10: 28- 31).</a:t>
            </a:r>
            <a:endParaRPr lang="en-US" dirty="0">
              <a:cs typeface="ＭＳ Ｐゴシック"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371DEC7-2082-1241-8381-C1E0327F4E2A}"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109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388546"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38854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dirty="0">
              <a:cs typeface="+mn-cs"/>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sz="1200" b="1" kern="1200" dirty="0">
                <a:solidFill>
                  <a:schemeClr val="tx1"/>
                </a:solidFill>
                <a:effectLst/>
                <a:latin typeface="+mn-lt"/>
                <a:ea typeface="+mn-ea"/>
                <a:cs typeface="Arial" panose="020B0604020202020204" pitchFamily="34" charset="0"/>
              </a:rPr>
              <a:t>الرب يفرزنا عن طريق تنظيمنا.</a:t>
            </a:r>
            <a:endParaRPr lang="en-US" dirty="0"/>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dirty="0">
                <a:effectLst/>
                <a:latin typeface="Arial" panose="020B0604020202020204" pitchFamily="34" charset="0"/>
                <a:ea typeface="Times New Roman" panose="02020603050405020304" pitchFamily="18" charset="0"/>
              </a:rPr>
              <a:t>You can mimic Jesus in any of these areas with his help.</a:t>
            </a:r>
            <a:endParaRPr lang="en-US" dirty="0"/>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t>110</a:t>
            </a:fld>
            <a:endParaRPr lang="en-US"/>
          </a:p>
        </p:txBody>
      </p:sp>
    </p:spTree>
    <p:extLst>
      <p:ext uri="{BB962C8B-B14F-4D97-AF65-F5344CB8AC3E}">
        <p14:creationId xmlns:p14="http://schemas.microsoft.com/office/powerpoint/2010/main" val="72291001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a:p>
            <a:pPr algn="r"/>
            <a:r>
              <a:rPr lang="ar-JO" sz="1200" b="1" kern="1200" dirty="0">
                <a:solidFill>
                  <a:schemeClr val="tx1"/>
                </a:solidFill>
                <a:effectLst/>
                <a:latin typeface="+mn-lt"/>
                <a:ea typeface="+mn-ea"/>
                <a:cs typeface="Arial" panose="020B0604020202020204" pitchFamily="34" charset="0"/>
              </a:rPr>
              <a:t>الرب يفرزنا عن طريق تنظيمنا.</a:t>
            </a:r>
            <a:endParaRPr lang="en-US" dirty="0"/>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dirty="0">
              <a:latin typeface="Arial" panose="020B0604020202020204" pitchFamily="34" charset="0"/>
              <a:cs typeface="Arial" panose="020B0604020202020204" pitchFamily="34" charset="0"/>
            </a:endParaRPr>
          </a:p>
          <a:p>
            <a:pPr algn="r"/>
            <a:r>
              <a:rPr lang="ar-JO" sz="1200" b="1" kern="1200" dirty="0">
                <a:solidFill>
                  <a:schemeClr val="tx1"/>
                </a:solidFill>
                <a:effectLst/>
                <a:latin typeface="Arial" panose="020B0604020202020204" pitchFamily="34" charset="0"/>
                <a:ea typeface="+mn-ea"/>
                <a:cs typeface="Arial" panose="020B0604020202020204" pitchFamily="34" charset="0"/>
              </a:rPr>
              <a:t>الرب يؤدبنا بفقدان المكافأة.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first and third sections parallel one another with the wanderings in the middle.</a:t>
            </a: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9170C7E-8164-5C4C-8900-920D6B7528A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437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4371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9170C7E-8164-5C4C-8900-920D6B7528A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437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4371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D0D5041-1CFD-0948-AC59-0AFEC7946CFE}"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5190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5190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a:p>
            <a:pPr eaLnBrk="1" hangingPunct="1">
              <a:spcBef>
                <a:spcPct val="0"/>
              </a:spcBef>
            </a:pPr>
            <a:r>
              <a:rPr lang="en-US" dirty="0">
                <a:latin typeface="Times New Roman" charset="0"/>
              </a:rPr>
              <a:t>________</a:t>
            </a:r>
          </a:p>
          <a:p>
            <a:pPr eaLnBrk="1" hangingPunct="1">
              <a:spcBef>
                <a:spcPct val="0"/>
              </a:spcBef>
            </a:pPr>
            <a:r>
              <a:rPr lang="en-US" dirty="0">
                <a:latin typeface="Times New Roman" charset="0"/>
              </a:rPr>
              <a:t>OS-04-Numbers-113, 241</a:t>
            </a:r>
          </a:p>
          <a:p>
            <a:pPr eaLnBrk="1" hangingPunct="1">
              <a:spcBef>
                <a:spcPct val="0"/>
              </a:spcBef>
            </a:pPr>
            <a:endParaRPr lang="en-US" dirty="0">
              <a:latin typeface="Times New Roman"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F79B830-07C8-3048-A8D8-C848858852D3}"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5395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5395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9BEB72B-050B-F246-9B64-1912A86C713F}"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560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5600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word </a:t>
            </a:r>
            <a:r>
              <a:rPr lang="ru-RU" dirty="0">
                <a:latin typeface="Times New Roman" charset="0"/>
              </a:rPr>
              <a:t>"</a:t>
            </a:r>
            <a:r>
              <a:rPr lang="en-US" dirty="0">
                <a:latin typeface="Times New Roman" charset="0"/>
              </a:rPr>
              <a:t>codex</a:t>
            </a:r>
            <a:r>
              <a:rPr lang="ru-RU" dirty="0">
                <a:latin typeface="Times New Roman" charset="0"/>
              </a:rPr>
              <a:t>"</a:t>
            </a:r>
            <a:r>
              <a:rPr lang="en-US" dirty="0">
                <a:latin typeface="Times New Roman" charset="0"/>
              </a:rPr>
              <a:t> refers</a:t>
            </a:r>
            <a:r>
              <a:rPr lang="en-US" baseline="0" dirty="0">
                <a:latin typeface="Times New Roman" charset="0"/>
              </a:rPr>
              <a:t> to a book with pages in leafs bound at one end, as opposed to a scroll that is rolled up.  The Codex Sinaiticus was discovered by </a:t>
            </a:r>
            <a:r>
              <a:rPr lang="en-US" baseline="0" dirty="0" err="1">
                <a:latin typeface="Times New Roman" charset="0"/>
              </a:rPr>
              <a:t>Constantin</a:t>
            </a:r>
            <a:r>
              <a:rPr lang="en-US" baseline="0" dirty="0">
                <a:latin typeface="Times New Roman" charset="0"/>
              </a:rPr>
              <a:t> </a:t>
            </a:r>
            <a:r>
              <a:rPr lang="en-US" baseline="0" dirty="0" err="1">
                <a:latin typeface="Times New Roman" charset="0"/>
              </a:rPr>
              <a:t>Tishendorf</a:t>
            </a:r>
            <a:r>
              <a:rPr lang="en-US" baseline="0" dirty="0">
                <a:latin typeface="Times New Roman" charset="0"/>
              </a:rPr>
              <a:t> in the mid 1800s in St. Catherine</a:t>
            </a:r>
            <a:r>
              <a:rPr lang="uk-UA" baseline="0" dirty="0">
                <a:latin typeface="Times New Roman" charset="0"/>
              </a:rPr>
              <a:t>'</a:t>
            </a:r>
            <a:r>
              <a:rPr lang="en-US" baseline="0" dirty="0">
                <a:latin typeface="Times New Roman" charset="0"/>
              </a:rPr>
              <a:t>s Monastery at Sinai.  It was the oldest full hand-written copy of the Bible, dated in the 4</a:t>
            </a:r>
            <a:r>
              <a:rPr lang="en-US" baseline="30000" dirty="0">
                <a:latin typeface="Times New Roman" charset="0"/>
              </a:rPr>
              <a:t>th</a:t>
            </a:r>
            <a:r>
              <a:rPr lang="en-US" baseline="0" dirty="0">
                <a:latin typeface="Times New Roman" charset="0"/>
              </a:rPr>
              <a:t> century AD.</a:t>
            </a:r>
          </a:p>
          <a:p>
            <a:pPr eaLnBrk="1" hangingPunct="1">
              <a:spcBef>
                <a:spcPct val="0"/>
              </a:spcBef>
            </a:pPr>
            <a:endParaRPr lang="en-US" baseline="0" dirty="0">
              <a:latin typeface="Times New Roman" charset="0"/>
            </a:endParaRPr>
          </a:p>
          <a:p>
            <a:pPr eaLnBrk="1" hangingPunct="1">
              <a:spcBef>
                <a:spcPct val="0"/>
              </a:spcBef>
            </a:pPr>
            <a:r>
              <a:rPr lang="ru-RU" baseline="0" dirty="0">
                <a:latin typeface="Times New Roman" charset="0"/>
              </a:rPr>
              <a:t>"</a:t>
            </a:r>
            <a:r>
              <a:rPr lang="en-US" dirty="0"/>
              <a:t>Codex Sinaiticus is one of the most important books in the world. Handwritten well over 1600 years ago, the manuscript contains the Christian Bible in Greek, including the oldest complete copy of the New Testament. Its heavily corrected text is of outstanding importance for the history of the Bible and the manuscript – the oldest substantial book to survive Antiquity – is of supreme importance for the history of the book</a:t>
            </a:r>
            <a:r>
              <a:rPr lang="ru-RU" dirty="0"/>
              <a:t>"</a:t>
            </a:r>
            <a:r>
              <a:rPr lang="en-US" dirty="0"/>
              <a:t> (http://</a:t>
            </a:r>
            <a:r>
              <a:rPr lang="en-US" dirty="0" err="1"/>
              <a:t>www.codexsinaiticus.org</a:t>
            </a:r>
            <a:r>
              <a:rPr lang="en-US" dirty="0"/>
              <a:t>/en/ accessed 1 March 2015).</a:t>
            </a:r>
            <a:endParaRPr lang="en-US" dirty="0">
              <a:latin typeface="Times New Roman"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2.xml.rels><?xml version="1.0" encoding="UTF-8" standalone="yes"?>
<Relationships xmlns="http://schemas.openxmlformats.org/package/2006/relationships"><Relationship Id="rId2" Type="http://schemas.openxmlformats.org/officeDocument/2006/relationships/slideMaster" Target="../slideMasters/slideMaster25.xml"/><Relationship Id="rId1" Type="http://schemas.openxmlformats.org/officeDocument/2006/relationships/themeOverride" Target="../theme/themeOverride1.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3.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0.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43779936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655357876"/>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AC55C065-5279-714F-ABA9-45D7217B54D5}" type="slidenum">
              <a:rPr lang="en-US"/>
              <a:pPr>
                <a:defRPr/>
              </a:pPr>
              <a:t>‹#›</a:t>
            </a:fld>
            <a:endParaRPr lang="en-US"/>
          </a:p>
        </p:txBody>
      </p:sp>
    </p:spTree>
    <p:extLst>
      <p:ext uri="{BB962C8B-B14F-4D97-AF65-F5344CB8AC3E}">
        <p14:creationId xmlns:p14="http://schemas.microsoft.com/office/powerpoint/2010/main" val="2617420569"/>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FD71EF89-8413-C540-9885-4A2C844C65B5}" type="slidenum">
              <a:rPr lang="en-US"/>
              <a:pPr>
                <a:defRPr/>
              </a:pPr>
              <a:t>‹#›</a:t>
            </a:fld>
            <a:endParaRPr lang="en-US"/>
          </a:p>
        </p:txBody>
      </p:sp>
    </p:spTree>
    <p:extLst>
      <p:ext uri="{BB962C8B-B14F-4D97-AF65-F5344CB8AC3E}">
        <p14:creationId xmlns:p14="http://schemas.microsoft.com/office/powerpoint/2010/main" val="4231163763"/>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FFC48903-E056-BD42-ABE4-60D152A2AB2B}" type="slidenum">
              <a:rPr lang="en-US"/>
              <a:pPr>
                <a:defRPr/>
              </a:pPr>
              <a:t>‹#›</a:t>
            </a:fld>
            <a:endParaRPr lang="en-US"/>
          </a:p>
        </p:txBody>
      </p:sp>
    </p:spTree>
    <p:extLst>
      <p:ext uri="{BB962C8B-B14F-4D97-AF65-F5344CB8AC3E}">
        <p14:creationId xmlns:p14="http://schemas.microsoft.com/office/powerpoint/2010/main" val="4011026919"/>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Tree>
    <p:extLst>
      <p:ext uri="{BB962C8B-B14F-4D97-AF65-F5344CB8AC3E}">
        <p14:creationId xmlns:p14="http://schemas.microsoft.com/office/powerpoint/2010/main" val="3665923117"/>
      </p:ext>
    </p:extLst>
  </p:cSld>
  <p:clrMapOvr>
    <a:masterClrMapping/>
  </p:clrMapOvr>
  <p:transition>
    <p:wheel spokes="0"/>
  </p:transition>
</p:sldLayout>
</file>

<file path=ppt/slideLayouts/slideLayout1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55664161"/>
      </p:ext>
    </p:extLst>
  </p:cSld>
  <p:clrMapOvr>
    <a:masterClrMapping/>
  </p:clrMapOvr>
  <p:transition>
    <p:wheel spokes="0"/>
  </p:transition>
</p:sldLayout>
</file>

<file path=ppt/slideLayouts/slideLayout1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18444463"/>
      </p:ext>
    </p:extLst>
  </p:cSld>
  <p:clrMapOvr>
    <a:masterClrMapping/>
  </p:clrMapOvr>
  <p:transition>
    <p:wheel spokes="0"/>
  </p:transition>
</p:sldLayout>
</file>

<file path=ppt/slideLayouts/slideLayout1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27665977"/>
      </p:ext>
    </p:extLst>
  </p:cSld>
  <p:clrMapOvr>
    <a:masterClrMapping/>
  </p:clrMapOvr>
  <p:transition>
    <p:wheel spokes="0"/>
  </p:transition>
</p:sldLayout>
</file>

<file path=ppt/slideLayouts/slideLayout1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38478404"/>
      </p:ext>
    </p:extLst>
  </p:cSld>
  <p:clrMapOvr>
    <a:masterClrMapping/>
  </p:clrMapOvr>
  <p:transition>
    <p:wheel spokes="0"/>
  </p:transition>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230314876"/>
      </p:ext>
    </p:extLst>
  </p:cSld>
  <p:clrMapOvr>
    <a:masterClrMapping/>
  </p:clrMapOvr>
  <p:transition>
    <p:wheel spokes="0"/>
  </p:transition>
</p:sldLayout>
</file>

<file path=ppt/slideLayouts/slideLayout1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62451512"/>
      </p:ext>
    </p:extLst>
  </p:cSld>
  <p:clrMapOvr>
    <a:masterClrMapping/>
  </p:clrMapOvr>
  <p:transition>
    <p:wheel spokes="0"/>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65789817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929648360"/>
      </p:ext>
    </p:extLst>
  </p:cSld>
  <p:clrMapOvr>
    <a:masterClrMapping/>
  </p:clrMapOvr>
  <p:transition>
    <p:wheel spokes="0"/>
  </p:transition>
</p:sldLayout>
</file>

<file path=ppt/slideLayouts/slideLayout1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198772307"/>
      </p:ext>
    </p:extLst>
  </p:cSld>
  <p:clrMapOvr>
    <a:masterClrMapping/>
  </p:clrMapOvr>
  <p:transition>
    <p:wheel spokes="0"/>
  </p:transition>
</p:sldLayout>
</file>

<file path=ppt/slideLayouts/slideLayout1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75022421"/>
      </p:ext>
    </p:extLst>
  </p:cSld>
  <p:clrMapOvr>
    <a:masterClrMapping/>
  </p:clrMapOvr>
  <p:transition>
    <p:wheel spokes="0"/>
  </p:transition>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86819321"/>
      </p:ext>
    </p:extLst>
  </p:cSld>
  <p:clrMapOvr>
    <a:masterClrMapping/>
  </p:clrMapOvr>
  <p:transition>
    <p:wheel spokes="0"/>
  </p:transition>
</p:sldLayout>
</file>

<file path=ppt/slideLayouts/slideLayout1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635634501"/>
      </p:ext>
    </p:extLst>
  </p:cSld>
  <p:clrMapOvr>
    <a:masterClrMapping/>
  </p:clrMapOvr>
  <p:transition>
    <p:wheel spokes="0"/>
  </p:transition>
</p:sldLayout>
</file>

<file path=ppt/slideLayouts/slideLayout1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97974888"/>
      </p:ext>
    </p:extLst>
  </p:cSld>
  <p:clrMapOvr>
    <a:masterClrMapping/>
  </p:clrMapOvr>
  <p:transition>
    <p:wheel spokes="0"/>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460565663"/>
      </p:ext>
    </p:extLst>
  </p:cSld>
  <p:clrMapOvr>
    <a:masterClrMapping/>
  </p:clrMapOvr>
  <p:transition>
    <p:wheel spokes="0"/>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72639821"/>
      </p:ext>
    </p:extLst>
  </p:cSld>
  <p:clrMapOvr>
    <a:masterClrMapping/>
  </p:clrMapOvr>
  <p:transition>
    <p:wheel spokes="0"/>
  </p:transition>
</p:sldLayout>
</file>

<file path=ppt/slideLayouts/slideLayout1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39310637"/>
      </p:ext>
    </p:extLst>
  </p:cSld>
  <p:clrMapOvr>
    <a:masterClrMapping/>
  </p:clrMapOvr>
  <p:transition>
    <p:wheel spokes="0"/>
  </p:transition>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373568326"/>
      </p:ext>
    </p:extLst>
  </p:cSld>
  <p:clrMapOvr>
    <a:masterClrMapping/>
  </p:clrMapOvr>
  <p:transition>
    <p:wheel spokes="0"/>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77334682"/>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553047033"/>
      </p:ext>
    </p:extLst>
  </p:cSld>
  <p:clrMapOvr>
    <a:masterClrMapping/>
  </p:clrMapOvr>
  <p:transition>
    <p:wheel spokes="0"/>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636251745"/>
      </p:ext>
    </p:extLst>
  </p:cSld>
  <p:clrMapOvr>
    <a:masterClrMapping/>
  </p:clrMapOvr>
  <p:transition>
    <p:wheel spokes="0"/>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280756313"/>
      </p:ext>
    </p:extLst>
  </p:cSld>
  <p:clrMapOvr>
    <a:masterClrMapping/>
  </p:clrMapOvr>
  <p:transition>
    <p:wheel spokes="0"/>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03447330"/>
      </p:ext>
    </p:extLst>
  </p:cSld>
  <p:clrMapOvr>
    <a:masterClrMapping/>
  </p:clrMapOvr>
  <p:transition>
    <p:wheel spokes="0"/>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25391496"/>
      </p:ext>
    </p:extLst>
  </p:cSld>
  <p:clrMapOvr>
    <a:masterClrMapping/>
  </p:clrMapOvr>
  <p:transition>
    <p:wheel spokes="0"/>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B31FA2A-F7DA-A549-9C22-9881A695B5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47115207"/>
      </p:ext>
    </p:extLst>
  </p:cSld>
  <p:clrMapOvr>
    <a:masterClrMapping/>
  </p:clrMapOvr>
  <p:transition spd="med">
    <p:randomBar dir="vert"/>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207F3F3-42FB-034F-AF72-B786561354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65083745"/>
      </p:ext>
    </p:extLst>
  </p:cSld>
  <p:clrMapOvr>
    <a:masterClrMapping/>
  </p:clrMapOvr>
  <p:transition spd="med">
    <p:randomBar dir="vert"/>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57E518C-CC02-3C41-BD27-3806786DF30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08352309"/>
      </p:ext>
    </p:extLst>
  </p:cSld>
  <p:clrMapOvr>
    <a:masterClrMapping/>
  </p:clrMapOvr>
  <p:transition spd="med">
    <p:randomBar dir="vert"/>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0D943B1-1FF1-FB4C-B0F0-9933F89F6A5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83849880"/>
      </p:ext>
    </p:extLst>
  </p:cSld>
  <p:clrMapOvr>
    <a:masterClrMapping/>
  </p:clrMapOvr>
  <p:transition spd="med">
    <p:randomBar dir="vert"/>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7750DE6-CF5D-CB46-98A0-0A7F44130F1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54905585"/>
      </p:ext>
    </p:extLst>
  </p:cSld>
  <p:clrMapOvr>
    <a:masterClrMapping/>
  </p:clrMapOvr>
  <p:transition spd="med">
    <p:randomBar dir="vert"/>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865007278"/>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010D004-36BA-CB40-897A-04536B74F17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90828291"/>
      </p:ext>
    </p:extLst>
  </p:cSld>
  <p:clrMapOvr>
    <a:masterClrMapping/>
  </p:clrMapOvr>
  <p:transition spd="med">
    <p:randomBar dir="vert"/>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D3F4393-05B6-3749-B662-769EDD69342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42231233"/>
      </p:ext>
    </p:extLst>
  </p:cSld>
  <p:clrMapOvr>
    <a:masterClrMapping/>
  </p:clrMapOvr>
  <p:transition spd="med">
    <p:randomBar dir="vert"/>
  </p:transition>
</p:sldLayout>
</file>

<file path=ppt/slideLayouts/slideLayout1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FB393B0-3081-2F44-89B1-D6C2D1E546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40808707"/>
      </p:ext>
    </p:extLst>
  </p:cSld>
  <p:clrMapOvr>
    <a:masterClrMapping/>
  </p:clrMapOvr>
  <p:transition spd="med">
    <p:randomBar dir="vert"/>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2C859B9-84BA-A841-9133-06F9342E5F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03110703"/>
      </p:ext>
    </p:extLst>
  </p:cSld>
  <p:clrMapOvr>
    <a:masterClrMapping/>
  </p:clrMapOvr>
  <p:transition spd="med">
    <p:randomBar dir="vert"/>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935D85E-FC99-6548-AF57-83586CB3AB7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48207726"/>
      </p:ext>
    </p:extLst>
  </p:cSld>
  <p:clrMapOvr>
    <a:masterClrMapping/>
  </p:clrMapOvr>
  <p:transition spd="med">
    <p:randomBar dir="vert"/>
  </p:transition>
</p:sldLayout>
</file>

<file path=ppt/slideLayouts/slideLayout1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A43E363-93B4-724F-8133-DA6BD0507DF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07836152"/>
      </p:ext>
    </p:extLst>
  </p:cSld>
  <p:clrMapOvr>
    <a:masterClrMapping/>
  </p:clrMapOvr>
  <p:transition spd="med">
    <p:randomBar dir="vert"/>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39CC01-8746-7347-AC1E-12188E8239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30287507"/>
      </p:ext>
    </p:extLst>
  </p:cSld>
  <p:clrMapOvr>
    <a:masterClrMapping/>
  </p:clrMapOvr>
  <p:transition spd="med">
    <p:randomBar dir="vert"/>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588"/>
            <a:ext cx="9144000" cy="6859588"/>
            <a:chOff x="0" y="-1"/>
            <a:chExt cx="5760" cy="4321"/>
          </a:xfrm>
        </p:grpSpPr>
        <p:sp>
          <p:nvSpPr>
            <p:cNvPr id="5" name="Rectangle 3"/>
            <p:cNvSpPr>
              <a:spLocks noChangeArrowheads="1"/>
            </p:cNvSpPr>
            <p:nvPr/>
          </p:nvSpPr>
          <p:spPr bwMode="auto">
            <a:xfrm>
              <a:off x="0" y="1824"/>
              <a:ext cx="5760" cy="24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6"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7" name="Rectangle 5"/>
            <p:cNvSpPr>
              <a:spLocks noChangeArrowheads="1"/>
            </p:cNvSpPr>
            <p:nvPr/>
          </p:nvSpPr>
          <p:spPr bwMode="white">
            <a:xfrm>
              <a:off x="0" y="-1"/>
              <a:ext cx="5760" cy="2017"/>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nvGrpSpPr>
            <p:cNvPr id="8" name="Group 6"/>
            <p:cNvGrpSpPr>
              <a:grpSpLocks/>
            </p:cNvGrpSpPr>
            <p:nvPr/>
          </p:nvGrpSpPr>
          <p:grpSpPr bwMode="auto">
            <a:xfrm>
              <a:off x="0" y="2016"/>
              <a:ext cx="5760" cy="260"/>
              <a:chOff x="0" y="115"/>
              <a:chExt cx="5760" cy="464"/>
            </a:xfrm>
          </p:grpSpPr>
          <p:sp>
            <p:nvSpPr>
              <p:cNvPr id="9"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0" y="231"/>
                <a:ext cx="5760" cy="11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1" name="Rectangle 9"/>
              <p:cNvSpPr>
                <a:spLocks noChangeArrowheads="1"/>
              </p:cNvSpPr>
              <p:nvPr/>
            </p:nvSpPr>
            <p:spPr bwMode="ltGray">
              <a:xfrm>
                <a:off x="0" y="347"/>
                <a:ext cx="5760" cy="11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2"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grpSp>
      <p:sp>
        <p:nvSpPr>
          <p:cNvPr id="318475" name="Rectangle 11"/>
          <p:cNvSpPr>
            <a:spLocks noGrp="1" noChangeArrowheads="1"/>
          </p:cNvSpPr>
          <p:nvPr>
            <p:ph type="ctrTitle"/>
          </p:nvPr>
        </p:nvSpPr>
        <p:spPr>
          <a:xfrm>
            <a:off x="685800" y="1712913"/>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18476" name="Rectangle 12"/>
          <p:cNvSpPr>
            <a:spLocks noGrp="1" noChangeArrowheads="1"/>
          </p:cNvSpPr>
          <p:nvPr>
            <p:ph type="subTitle" idx="1"/>
          </p:nvPr>
        </p:nvSpPr>
        <p:spPr>
          <a:xfrm>
            <a:off x="1371600" y="4267200"/>
            <a:ext cx="6400800" cy="1752600"/>
          </a:xfrm>
        </p:spPr>
        <p:txBody>
          <a:bodyPr/>
          <a:lstStyle>
            <a:lvl1pPr marL="0" indent="0" algn="ctr">
              <a:buFont typeface="Monotype Sorts" pitchFamily="-112"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3"/>
          <p:cNvSpPr>
            <a:spLocks noGrp="1" noChangeArrowheads="1"/>
          </p:cNvSpPr>
          <p:nvPr>
            <p:ph type="dt" sz="half" idx="10"/>
          </p:nvPr>
        </p:nvSpPr>
        <p:spPr/>
        <p:txBody>
          <a:bodyPr/>
          <a:lstStyle>
            <a:lvl1pPr>
              <a:defRPr>
                <a:solidFill>
                  <a:srgbClr val="FFFFFF"/>
                </a:solidFill>
              </a:defRPr>
            </a:lvl1pPr>
          </a:lstStyle>
          <a:p>
            <a:pPr>
              <a:defRPr/>
            </a:pPr>
            <a:endParaRPr lang="en-US"/>
          </a:p>
        </p:txBody>
      </p:sp>
      <p:sp>
        <p:nvSpPr>
          <p:cNvPr id="14" name="Rectangle 14"/>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15" name="Rectangle 15"/>
          <p:cNvSpPr>
            <a:spLocks noGrp="1" noChangeArrowheads="1"/>
          </p:cNvSpPr>
          <p:nvPr>
            <p:ph type="sldNum" sz="quarter" idx="12"/>
          </p:nvPr>
        </p:nvSpPr>
        <p:spPr/>
        <p:txBody>
          <a:bodyPr/>
          <a:lstStyle>
            <a:lvl1pPr>
              <a:defRPr>
                <a:solidFill>
                  <a:srgbClr val="FFFFFF"/>
                </a:solidFill>
              </a:defRPr>
            </a:lvl1pPr>
          </a:lstStyle>
          <a:p>
            <a:pPr>
              <a:defRPr/>
            </a:pPr>
            <a:fld id="{83A3BE53-5D9A-A549-AE7C-9F763428194E}" type="slidenum">
              <a:rPr lang="en-US"/>
              <a:pPr>
                <a:defRPr/>
              </a:pPr>
              <a:t>‹#›</a:t>
            </a:fld>
            <a:endParaRPr lang="en-US"/>
          </a:p>
        </p:txBody>
      </p:sp>
    </p:spTree>
    <p:extLst>
      <p:ext uri="{BB962C8B-B14F-4D97-AF65-F5344CB8AC3E}">
        <p14:creationId xmlns:p14="http://schemas.microsoft.com/office/powerpoint/2010/main" val="864935161"/>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8A712266-D8FF-D948-9DC0-7343EB17926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802925"/>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A64D8766-5A6D-E34F-B17D-99B3EB4937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8142965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91BF127C-8999-CE46-AE00-C5E9A4440A2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591357241"/>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21336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263C9960-8378-B646-8A0B-9E1D5B68F41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29856704"/>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5"/>
          <p:cNvSpPr>
            <a:spLocks noGrp="1" noChangeArrowheads="1"/>
          </p:cNvSpPr>
          <p:nvPr>
            <p:ph type="sldNum" sz="quarter" idx="12"/>
          </p:nvPr>
        </p:nvSpPr>
        <p:spPr>
          <a:ln/>
        </p:spPr>
        <p:txBody>
          <a:bodyPr/>
          <a:lstStyle>
            <a:lvl1pPr>
              <a:defRPr/>
            </a:lvl1pPr>
          </a:lstStyle>
          <a:p>
            <a:pPr>
              <a:defRPr/>
            </a:pPr>
            <a:fld id="{5B0F85A3-5EAC-304B-856D-F051EA7574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1402378"/>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5"/>
          <p:cNvSpPr>
            <a:spLocks noGrp="1" noChangeArrowheads="1"/>
          </p:cNvSpPr>
          <p:nvPr>
            <p:ph type="sldNum" sz="quarter" idx="12"/>
          </p:nvPr>
        </p:nvSpPr>
        <p:spPr>
          <a:ln/>
        </p:spPr>
        <p:txBody>
          <a:bodyPr/>
          <a:lstStyle>
            <a:lvl1pPr>
              <a:defRPr/>
            </a:lvl1pPr>
          </a:lstStyle>
          <a:p>
            <a:pPr>
              <a:defRPr/>
            </a:pPr>
            <a:fld id="{98C475E3-0F80-AD4A-B3B7-CB6C576436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49003720"/>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5"/>
          <p:cNvSpPr>
            <a:spLocks noGrp="1" noChangeArrowheads="1"/>
          </p:cNvSpPr>
          <p:nvPr>
            <p:ph type="sldNum" sz="quarter" idx="12"/>
          </p:nvPr>
        </p:nvSpPr>
        <p:spPr>
          <a:ln/>
        </p:spPr>
        <p:txBody>
          <a:bodyPr/>
          <a:lstStyle>
            <a:lvl1pPr>
              <a:defRPr/>
            </a:lvl1pPr>
          </a:lstStyle>
          <a:p>
            <a:pPr>
              <a:defRPr/>
            </a:pPr>
            <a:fld id="{161D8D97-A955-6444-B863-6D0F49A916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9162365"/>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D9EC908B-BF66-394F-BA84-AA52B5F9D9A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14660507"/>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62781295-A0A4-134E-A3DE-E7AC0230B3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04213740"/>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695387A-7198-2A4D-BD24-9A3F67B385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99905256"/>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F00F572-6BFB-AD4C-A1B5-8A2E78C290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28543850"/>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C38F876-6877-394F-92B4-66EAC72CF4D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624847606"/>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B1D5732-8521-9944-8056-6AA314CEDDB7}"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89129635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652BF95E-86CF-9241-AA95-4360DBFC3679}"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703266080"/>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1A1CF45-2140-FE40-99F5-F2CE039D56C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720401415"/>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F3BC3CF-458C-8842-86FC-C47FD38EB39E}"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48188632"/>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DBDC84-D8D2-7B4C-8C2D-393F1B8CF677}"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650059955"/>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382FF5A-254B-334A-A83C-78FF60D3006F}"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609884752"/>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0051CF5-1D28-CC4F-935D-45ECC87C4E6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917448988"/>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C0A332F-A8D1-AA48-A751-D0F32532595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055983457"/>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0F104E1-DA72-1949-924E-4149584061E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354723241"/>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91ACBE3-C80F-D847-BE72-2B14C91CBB9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987881787"/>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6ECDBB4-98B5-0549-80C0-D026C0D2693C}"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188777231"/>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1800" b="1">
                <a:ea typeface="+mn-ea"/>
                <a:cs typeface="+mn-cs"/>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1800" b="1">
                <a:ea typeface="+mn-ea"/>
                <a:cs typeface="+mn-cs"/>
              </a:defRPr>
            </a:lvl1pPr>
          </a:lstStyle>
          <a:p>
            <a:pPr>
              <a:defRPr/>
            </a:pPr>
            <a:endParaRPr lang="en-US"/>
          </a:p>
        </p:txBody>
      </p:sp>
      <p:sp>
        <p:nvSpPr>
          <p:cNvPr id="5" name="Rectangle 6"/>
          <p:cNvSpPr>
            <a:spLocks noGrp="1" noChangeArrowheads="1"/>
          </p:cNvSpPr>
          <p:nvPr>
            <p:ph type="sldNum" sz="quarter" idx="12"/>
          </p:nvPr>
        </p:nvSpPr>
        <p:spPr/>
        <p:txBody>
          <a:bodyPr/>
          <a:lstStyle>
            <a:lvl1pPr algn="l" defTabSz="457200">
              <a:spcBef>
                <a:spcPct val="50000"/>
              </a:spcBef>
              <a:buFont typeface="Wingdings" charset="0"/>
              <a:buChar char="§"/>
              <a:defRPr sz="1800" b="1">
                <a:ea typeface="MS PGothic" charset="0"/>
                <a:cs typeface="MS PGothic" charset="0"/>
              </a:defRPr>
            </a:lvl1pPr>
          </a:lstStyle>
          <a:p>
            <a:fld id="{3952DCB4-B529-3144-BF8F-858DC0A7086E}" type="slidenum">
              <a:rPr lang="en-US"/>
              <a:pPr/>
              <a:t>‹#›</a:t>
            </a:fld>
            <a:endParaRPr lang="en-US"/>
          </a:p>
        </p:txBody>
      </p:sp>
    </p:spTree>
    <p:extLst>
      <p:ext uri="{BB962C8B-B14F-4D97-AF65-F5344CB8AC3E}">
        <p14:creationId xmlns:p14="http://schemas.microsoft.com/office/powerpoint/2010/main" val="989984264"/>
      </p:ext>
    </p:extLst>
  </p:cSld>
  <p:clrMapOvr>
    <a:masterClrMapping/>
  </p:clrMapOvr>
  <p:transition spd="med">
    <p:randomBar dir="vert"/>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6C8A91BC-029C-DC49-9C83-82F820F3C9E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843906837"/>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50210" name="Rectangle 1026"/>
          <p:cNvSpPr>
            <a:spLocks noGrp="1" noChangeArrowheads="1"/>
          </p:cNvSpPr>
          <p:nvPr>
            <p:ph type="ctrTitle"/>
          </p:nvPr>
        </p:nvSpPr>
        <p:spPr>
          <a:xfrm>
            <a:off x="685800" y="2286000"/>
            <a:ext cx="7772400" cy="1143000"/>
          </a:xfrm>
          <a:effectLst>
            <a:outerShdw blurRad="38100" dist="38099" dir="2700000" algn="ctr" rotWithShape="0">
              <a:srgbClr val="000000">
                <a:alpha val="99962"/>
              </a:srgbClr>
            </a:outerShdw>
          </a:effectLst>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50211" name="Rectangle 1027"/>
          <p:cNvSpPr>
            <a:spLocks noGrp="1" noChangeArrowheads="1"/>
          </p:cNvSpPr>
          <p:nvPr>
            <p:ph type="subTitle" idx="1"/>
          </p:nvPr>
        </p:nvSpPr>
        <p:spPr>
          <a:xfrm>
            <a:off x="1371600" y="3886200"/>
            <a:ext cx="6400800" cy="1752600"/>
          </a:xfrm>
          <a:effectLst>
            <a:outerShdw blurRad="38100" dist="38099" dir="2700000" algn="ctr" rotWithShape="0">
              <a:srgbClr val="000000">
                <a:alpha val="99962"/>
              </a:srgbClr>
            </a:outerShdw>
          </a:effectLst>
        </p:spPr>
        <p:txBody>
          <a:bodyPr/>
          <a:lstStyle>
            <a:lvl1pPr marL="0" indent="0" algn="ctr">
              <a:buFont typeface="Wingdings" pitchFamily="-111" charset="2"/>
              <a:buNone/>
              <a:defRPr sz="2800" b="1" i="0">
                <a:latin typeface="Arial" panose="020B0604020202020204" pitchFamily="34" charset="0"/>
                <a:cs typeface="Arial" panose="020B0604020202020204" pitchFamily="34" charset="0"/>
              </a:defRPr>
            </a:lvl1pPr>
          </a:lstStyle>
          <a:p>
            <a:r>
              <a:rPr lang="en-US" dirty="0"/>
              <a:t>Click to edit Master subtitle style</a:t>
            </a:r>
          </a:p>
        </p:txBody>
      </p:sp>
      <p:sp>
        <p:nvSpPr>
          <p:cNvPr id="4" name="Rectangle 1028"/>
          <p:cNvSpPr>
            <a:spLocks noGrp="1" noChangeArrowheads="1"/>
          </p:cNvSpPr>
          <p:nvPr>
            <p:ph type="dt" sz="half" idx="10"/>
          </p:nvPr>
        </p:nvSpPr>
        <p:spPr>
          <a:effectLst>
            <a:outerShdw blurRad="38100" dist="38099" dir="2700000" algn="ctr" rotWithShape="0">
              <a:srgbClr val="000000">
                <a:alpha val="99962"/>
              </a:srgbClr>
            </a:outerShdw>
          </a:effectLst>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a:effectLst>
            <a:outerShdw blurRad="38100" dist="38099" dir="2700000" algn="ctr" rotWithShape="0">
              <a:srgbClr val="000000">
                <a:alpha val="99962"/>
              </a:srgbClr>
            </a:outerShdw>
          </a:effectLst>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a:effectLst>
            <a:outerShdw blurRad="38100" dist="38099" dir="2700000" algn="ctr" rotWithShape="0">
              <a:srgbClr val="000000">
                <a:alpha val="99962"/>
              </a:srgbClr>
            </a:outerShdw>
          </a:effectLst>
        </p:spPr>
        <p:txBody>
          <a:bodyPr/>
          <a:lstStyle>
            <a:lvl1pPr defTabSz="457200" eaLnBrk="1" hangingPunct="1">
              <a:defRPr/>
            </a:lvl1pPr>
          </a:lstStyle>
          <a:p>
            <a:fld id="{B62519F9-8D2E-8D43-A4D4-13F7C8DFB064}" type="slidenum">
              <a:rPr lang="en-US"/>
              <a:pPr/>
              <a:t>‹#›</a:t>
            </a:fld>
            <a:endParaRPr lang="en-US"/>
          </a:p>
        </p:txBody>
      </p:sp>
    </p:spTree>
    <p:extLst>
      <p:ext uri="{BB962C8B-B14F-4D97-AF65-F5344CB8AC3E}">
        <p14:creationId xmlns:p14="http://schemas.microsoft.com/office/powerpoint/2010/main" val="2384977714"/>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A9191073-91D4-DA49-A8FF-72E20378FE70}" type="slidenum">
              <a:rPr lang="en-US"/>
              <a:pPr/>
              <a:t>‹#›</a:t>
            </a:fld>
            <a:endParaRPr lang="en-US"/>
          </a:p>
        </p:txBody>
      </p:sp>
    </p:spTree>
    <p:extLst>
      <p:ext uri="{BB962C8B-B14F-4D97-AF65-F5344CB8AC3E}">
        <p14:creationId xmlns:p14="http://schemas.microsoft.com/office/powerpoint/2010/main" val="1861165482"/>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40EFBC38-8989-8944-9E22-FEEF3522A28B}" type="slidenum">
              <a:rPr lang="en-US"/>
              <a:pPr/>
              <a:t>‹#›</a:t>
            </a:fld>
            <a:endParaRPr lang="en-US"/>
          </a:p>
        </p:txBody>
      </p:sp>
    </p:spTree>
    <p:extLst>
      <p:ext uri="{BB962C8B-B14F-4D97-AF65-F5344CB8AC3E}">
        <p14:creationId xmlns:p14="http://schemas.microsoft.com/office/powerpoint/2010/main" val="329817490"/>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E131005D-E9CD-F44A-99FC-25C7EAFD773F}" type="slidenum">
              <a:rPr lang="en-US"/>
              <a:pPr/>
              <a:t>‹#›</a:t>
            </a:fld>
            <a:endParaRPr lang="en-US"/>
          </a:p>
        </p:txBody>
      </p:sp>
    </p:spTree>
    <p:extLst>
      <p:ext uri="{BB962C8B-B14F-4D97-AF65-F5344CB8AC3E}">
        <p14:creationId xmlns:p14="http://schemas.microsoft.com/office/powerpoint/2010/main" val="3330610595"/>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8"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9" name="Rectangle 1030"/>
          <p:cNvSpPr>
            <a:spLocks noGrp="1" noChangeArrowheads="1"/>
          </p:cNvSpPr>
          <p:nvPr>
            <p:ph type="sldNum" sz="quarter" idx="12"/>
          </p:nvPr>
        </p:nvSpPr>
        <p:spPr/>
        <p:txBody>
          <a:bodyPr/>
          <a:lstStyle>
            <a:lvl1pPr defTabSz="457200" eaLnBrk="1" hangingPunct="1">
              <a:defRPr/>
            </a:lvl1pPr>
          </a:lstStyle>
          <a:p>
            <a:fld id="{8FE3FD3B-8CBD-3B40-81AF-B4FE62E0D322}" type="slidenum">
              <a:rPr lang="en-US"/>
              <a:pPr/>
              <a:t>‹#›</a:t>
            </a:fld>
            <a:endParaRPr lang="en-US"/>
          </a:p>
        </p:txBody>
      </p:sp>
    </p:spTree>
    <p:extLst>
      <p:ext uri="{BB962C8B-B14F-4D97-AF65-F5344CB8AC3E}">
        <p14:creationId xmlns:p14="http://schemas.microsoft.com/office/powerpoint/2010/main" val="2284354925"/>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4"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5" name="Rectangle 1030"/>
          <p:cNvSpPr>
            <a:spLocks noGrp="1" noChangeArrowheads="1"/>
          </p:cNvSpPr>
          <p:nvPr>
            <p:ph type="sldNum" sz="quarter" idx="12"/>
          </p:nvPr>
        </p:nvSpPr>
        <p:spPr/>
        <p:txBody>
          <a:bodyPr/>
          <a:lstStyle>
            <a:lvl1pPr defTabSz="457200" eaLnBrk="1" hangingPunct="1">
              <a:defRPr/>
            </a:lvl1pPr>
          </a:lstStyle>
          <a:p>
            <a:fld id="{B775656D-8E73-304C-AAD4-23BA3DE8099B}" type="slidenum">
              <a:rPr lang="en-US"/>
              <a:pPr/>
              <a:t>‹#›</a:t>
            </a:fld>
            <a:endParaRPr lang="en-US"/>
          </a:p>
        </p:txBody>
      </p:sp>
    </p:spTree>
    <p:extLst>
      <p:ext uri="{BB962C8B-B14F-4D97-AF65-F5344CB8AC3E}">
        <p14:creationId xmlns:p14="http://schemas.microsoft.com/office/powerpoint/2010/main" val="3685049640"/>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3"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4" name="Rectangle 1030"/>
          <p:cNvSpPr>
            <a:spLocks noGrp="1" noChangeArrowheads="1"/>
          </p:cNvSpPr>
          <p:nvPr>
            <p:ph type="sldNum" sz="quarter" idx="12"/>
          </p:nvPr>
        </p:nvSpPr>
        <p:spPr/>
        <p:txBody>
          <a:bodyPr/>
          <a:lstStyle>
            <a:lvl1pPr defTabSz="457200" eaLnBrk="1" hangingPunct="1">
              <a:defRPr/>
            </a:lvl1pPr>
          </a:lstStyle>
          <a:p>
            <a:fld id="{21BBD402-C041-BF42-B401-2E690EFF163F}" type="slidenum">
              <a:rPr lang="en-US"/>
              <a:pPr/>
              <a:t>‹#›</a:t>
            </a:fld>
            <a:endParaRPr lang="en-US"/>
          </a:p>
        </p:txBody>
      </p:sp>
    </p:spTree>
    <p:extLst>
      <p:ext uri="{BB962C8B-B14F-4D97-AF65-F5344CB8AC3E}">
        <p14:creationId xmlns:p14="http://schemas.microsoft.com/office/powerpoint/2010/main" val="1150075229"/>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727296D4-7165-8945-A5E7-983AB5E542D1}" type="slidenum">
              <a:rPr lang="en-US"/>
              <a:pPr/>
              <a:t>‹#›</a:t>
            </a:fld>
            <a:endParaRPr lang="en-US"/>
          </a:p>
        </p:txBody>
      </p:sp>
    </p:spTree>
    <p:extLst>
      <p:ext uri="{BB962C8B-B14F-4D97-AF65-F5344CB8AC3E}">
        <p14:creationId xmlns:p14="http://schemas.microsoft.com/office/powerpoint/2010/main" val="1947569805"/>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4EE61153-2C1D-EE4E-BF33-28C7914B68C7}" type="slidenum">
              <a:rPr lang="en-US"/>
              <a:pPr/>
              <a:t>‹#›</a:t>
            </a:fld>
            <a:endParaRPr lang="en-US"/>
          </a:p>
        </p:txBody>
      </p:sp>
    </p:spTree>
    <p:extLst>
      <p:ext uri="{BB962C8B-B14F-4D97-AF65-F5344CB8AC3E}">
        <p14:creationId xmlns:p14="http://schemas.microsoft.com/office/powerpoint/2010/main" val="4257150682"/>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B4504770-1616-9F45-8B77-9AA1A8FCFEDD}" type="slidenum">
              <a:rPr lang="en-US"/>
              <a:pPr/>
              <a:t>‹#›</a:t>
            </a:fld>
            <a:endParaRPr lang="en-US"/>
          </a:p>
        </p:txBody>
      </p:sp>
    </p:spTree>
    <p:extLst>
      <p:ext uri="{BB962C8B-B14F-4D97-AF65-F5344CB8AC3E}">
        <p14:creationId xmlns:p14="http://schemas.microsoft.com/office/powerpoint/2010/main" val="22419716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C475FADB-9009-D64F-BC1D-2CA3BA5EEB7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300890193"/>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40C737EA-8AC0-3145-B2AB-A4913FC39734}" type="slidenum">
              <a:rPr lang="en-US"/>
              <a:pPr/>
              <a:t>‹#›</a:t>
            </a:fld>
            <a:endParaRPr lang="en-US"/>
          </a:p>
        </p:txBody>
      </p:sp>
    </p:spTree>
    <p:extLst>
      <p:ext uri="{BB962C8B-B14F-4D97-AF65-F5344CB8AC3E}">
        <p14:creationId xmlns:p14="http://schemas.microsoft.com/office/powerpoint/2010/main" val="616605652"/>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40276993-0C83-7B42-812A-ED63A6BFDEF4}" type="slidenum">
              <a:rPr lang="zh-CN" altLang="en-US" smtClean="0"/>
              <a:pPr>
                <a:defRPr/>
              </a:pPr>
              <a:t>‹#›</a:t>
            </a:fld>
            <a:endParaRPr lang="en-US" altLang="zh-CN" dirty="0"/>
          </a:p>
        </p:txBody>
      </p:sp>
    </p:spTree>
    <p:extLst>
      <p:ext uri="{BB962C8B-B14F-4D97-AF65-F5344CB8AC3E}">
        <p14:creationId xmlns:p14="http://schemas.microsoft.com/office/powerpoint/2010/main" val="1798756021"/>
      </p:ext>
    </p:extLst>
  </p:cSld>
  <p:clrMapOvr>
    <a:masterClrMapping/>
  </p:clrMapOvr>
  <p:transition spd="med">
    <p:randomBar dir="vert"/>
  </p:transition>
</p:sldLayout>
</file>

<file path=ppt/slideLayouts/slideLayout1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D80C5B6-7DE3-7D45-AF98-32FC164D1511}" type="slidenum">
              <a:rPr lang="zh-CN" altLang="en-US" smtClean="0"/>
              <a:pPr>
                <a:defRPr/>
              </a:pPr>
              <a:t>‹#›</a:t>
            </a:fld>
            <a:endParaRPr lang="en-US" altLang="zh-CN" dirty="0"/>
          </a:p>
        </p:txBody>
      </p:sp>
    </p:spTree>
    <p:extLst>
      <p:ext uri="{BB962C8B-B14F-4D97-AF65-F5344CB8AC3E}">
        <p14:creationId xmlns:p14="http://schemas.microsoft.com/office/powerpoint/2010/main" val="843059918"/>
      </p:ext>
    </p:extLst>
  </p:cSld>
  <p:clrMapOvr>
    <a:masterClrMapping/>
  </p:clrMapOvr>
  <p:transition spd="med">
    <p:randomBar dir="vert"/>
  </p:transition>
</p:sldLayout>
</file>

<file path=ppt/slideLayouts/slideLayout1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6256909-6180-C14C-A802-BE71F4CEF9AB}" type="slidenum">
              <a:rPr lang="zh-CN" altLang="en-US" smtClean="0"/>
              <a:pPr>
                <a:defRPr/>
              </a:pPr>
              <a:t>‹#›</a:t>
            </a:fld>
            <a:endParaRPr lang="en-US" altLang="zh-CN" dirty="0"/>
          </a:p>
        </p:txBody>
      </p:sp>
    </p:spTree>
    <p:extLst>
      <p:ext uri="{BB962C8B-B14F-4D97-AF65-F5344CB8AC3E}">
        <p14:creationId xmlns:p14="http://schemas.microsoft.com/office/powerpoint/2010/main" val="3757779818"/>
      </p:ext>
    </p:extLst>
  </p:cSld>
  <p:clrMapOvr>
    <a:masterClrMapping/>
  </p:clrMapOvr>
  <p:transition spd="med">
    <p:randomBar dir="vert"/>
  </p:transition>
</p:sldLayout>
</file>

<file path=ppt/slideLayouts/slideLayout1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9C7DF3B-9C83-B341-9932-AAC3A526901A}" type="slidenum">
              <a:rPr lang="zh-CN" altLang="en-US" smtClean="0"/>
              <a:pPr>
                <a:defRPr/>
              </a:pPr>
              <a:t>‹#›</a:t>
            </a:fld>
            <a:endParaRPr lang="en-US" altLang="zh-CN" dirty="0"/>
          </a:p>
        </p:txBody>
      </p:sp>
    </p:spTree>
    <p:extLst>
      <p:ext uri="{BB962C8B-B14F-4D97-AF65-F5344CB8AC3E}">
        <p14:creationId xmlns:p14="http://schemas.microsoft.com/office/powerpoint/2010/main" val="3418241118"/>
      </p:ext>
    </p:extLst>
  </p:cSld>
  <p:clrMapOvr>
    <a:masterClrMapping/>
  </p:clrMapOvr>
  <p:transition spd="med">
    <p:randomBar dir="vert"/>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71000E3-0003-E24B-8E91-25F2F3E8CA4E}" type="slidenum">
              <a:rPr lang="zh-CN" altLang="en-US" smtClean="0"/>
              <a:pPr>
                <a:defRPr/>
              </a:pPr>
              <a:t>‹#›</a:t>
            </a:fld>
            <a:endParaRPr lang="en-US" altLang="zh-CN" dirty="0"/>
          </a:p>
        </p:txBody>
      </p:sp>
    </p:spTree>
    <p:extLst>
      <p:ext uri="{BB962C8B-B14F-4D97-AF65-F5344CB8AC3E}">
        <p14:creationId xmlns:p14="http://schemas.microsoft.com/office/powerpoint/2010/main" val="1255438426"/>
      </p:ext>
    </p:extLst>
  </p:cSld>
  <p:clrMapOvr>
    <a:masterClrMapping/>
  </p:clrMapOvr>
  <p:transition spd="med">
    <p:randomBar dir="vert"/>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451089D5-426E-4A42-ABCD-F6930D217057}" type="slidenum">
              <a:rPr lang="zh-CN" altLang="en-US" smtClean="0"/>
              <a:pPr>
                <a:defRPr/>
              </a:pPr>
              <a:t>‹#›</a:t>
            </a:fld>
            <a:endParaRPr lang="en-US" altLang="zh-CN" dirty="0"/>
          </a:p>
        </p:txBody>
      </p:sp>
    </p:spTree>
    <p:extLst>
      <p:ext uri="{BB962C8B-B14F-4D97-AF65-F5344CB8AC3E}">
        <p14:creationId xmlns:p14="http://schemas.microsoft.com/office/powerpoint/2010/main" val="388775222"/>
      </p:ext>
    </p:extLst>
  </p:cSld>
  <p:clrMapOvr>
    <a:masterClrMapping/>
  </p:clrMapOvr>
  <p:transition spd="med">
    <p:randomBar dir="vert"/>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07C25455-1154-354D-9DE6-94714F644E24}" type="slidenum">
              <a:rPr lang="zh-CN" altLang="en-US" smtClean="0"/>
              <a:pPr>
                <a:defRPr/>
              </a:pPr>
              <a:t>‹#›</a:t>
            </a:fld>
            <a:endParaRPr lang="en-US" altLang="zh-CN" dirty="0"/>
          </a:p>
        </p:txBody>
      </p:sp>
    </p:spTree>
    <p:extLst>
      <p:ext uri="{BB962C8B-B14F-4D97-AF65-F5344CB8AC3E}">
        <p14:creationId xmlns:p14="http://schemas.microsoft.com/office/powerpoint/2010/main" val="3333210230"/>
      </p:ext>
    </p:extLst>
  </p:cSld>
  <p:clrMapOvr>
    <a:masterClrMapping/>
  </p:clrMapOvr>
  <p:transition spd="med">
    <p:randomBar dir="vert"/>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73BB97B-A711-FA46-AA2A-A586669B52DF}" type="slidenum">
              <a:rPr lang="zh-CN" altLang="en-US" smtClean="0"/>
              <a:pPr>
                <a:defRPr/>
              </a:pPr>
              <a:t>‹#›</a:t>
            </a:fld>
            <a:endParaRPr lang="en-US" altLang="zh-CN" dirty="0"/>
          </a:p>
        </p:txBody>
      </p:sp>
    </p:spTree>
    <p:extLst>
      <p:ext uri="{BB962C8B-B14F-4D97-AF65-F5344CB8AC3E}">
        <p14:creationId xmlns:p14="http://schemas.microsoft.com/office/powerpoint/2010/main" val="1873235802"/>
      </p:ext>
    </p:extLst>
  </p:cSld>
  <p:clrMapOvr>
    <a:masterClrMapping/>
  </p:clrMapOvr>
  <p:transition spd="med">
    <p:randomBar dir="vert"/>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3BD2E87-E032-F543-9BED-63AF2F14954E}" type="slidenum">
              <a:rPr lang="zh-CN" altLang="en-US" smtClean="0"/>
              <a:pPr>
                <a:defRPr/>
              </a:pPr>
              <a:t>‹#›</a:t>
            </a:fld>
            <a:endParaRPr lang="en-US" altLang="zh-CN" dirty="0"/>
          </a:p>
        </p:txBody>
      </p:sp>
    </p:spTree>
    <p:extLst>
      <p:ext uri="{BB962C8B-B14F-4D97-AF65-F5344CB8AC3E}">
        <p14:creationId xmlns:p14="http://schemas.microsoft.com/office/powerpoint/2010/main" val="3681042447"/>
      </p:ext>
    </p:extLst>
  </p:cSld>
  <p:clrMapOvr>
    <a:masterClrMapping/>
  </p:clrMapOvr>
  <p:transition spd="med">
    <p:randomBar dir="vert"/>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494B4C07-14F3-FF41-924D-0FB1DBC3186F}"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052503974"/>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83D18D3-1177-6C4C-9961-E9A1B0F87A3A}" type="slidenum">
              <a:rPr lang="zh-CN" altLang="en-US" smtClean="0"/>
              <a:pPr>
                <a:defRPr/>
              </a:pPr>
              <a:t>‹#›</a:t>
            </a:fld>
            <a:endParaRPr lang="en-US" altLang="zh-CN" dirty="0"/>
          </a:p>
        </p:txBody>
      </p:sp>
    </p:spTree>
    <p:extLst>
      <p:ext uri="{BB962C8B-B14F-4D97-AF65-F5344CB8AC3E}">
        <p14:creationId xmlns:p14="http://schemas.microsoft.com/office/powerpoint/2010/main" val="4149737907"/>
      </p:ext>
    </p:extLst>
  </p:cSld>
  <p:clrMapOvr>
    <a:masterClrMapping/>
  </p:clrMapOvr>
  <p:transition spd="med">
    <p:randomBar dir="vert"/>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23C26FDB-7864-C84F-B027-4781C92F57A9}" type="slidenum">
              <a:rPr lang="zh-CN" altLang="en-US" smtClean="0"/>
              <a:pPr>
                <a:defRPr/>
              </a:pPr>
              <a:t>‹#›</a:t>
            </a:fld>
            <a:endParaRPr lang="en-US" altLang="zh-CN" dirty="0"/>
          </a:p>
        </p:txBody>
      </p:sp>
    </p:spTree>
    <p:extLst>
      <p:ext uri="{BB962C8B-B14F-4D97-AF65-F5344CB8AC3E}">
        <p14:creationId xmlns:p14="http://schemas.microsoft.com/office/powerpoint/2010/main" val="591047097"/>
      </p:ext>
    </p:extLst>
  </p:cSld>
  <p:clrMapOvr>
    <a:masterClrMapping/>
  </p:clrMapOvr>
  <p:transition spd="med">
    <p:randomBar dir="vert"/>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B72DB97-91BA-F446-BF28-EA6ED37035D1}" type="slidenum">
              <a:rPr lang="zh-CN" altLang="en-US" smtClean="0"/>
              <a:pPr>
                <a:defRPr/>
              </a:pPr>
              <a:t>‹#›</a:t>
            </a:fld>
            <a:endParaRPr lang="en-US" altLang="zh-CN" dirty="0"/>
          </a:p>
        </p:txBody>
      </p:sp>
    </p:spTree>
    <p:extLst>
      <p:ext uri="{BB962C8B-B14F-4D97-AF65-F5344CB8AC3E}">
        <p14:creationId xmlns:p14="http://schemas.microsoft.com/office/powerpoint/2010/main" val="3039611571"/>
      </p:ext>
    </p:extLst>
  </p:cSld>
  <p:clrMapOvr>
    <a:masterClrMapping/>
  </p:clrMapOvr>
  <p:transition spd="med">
    <p:randomBar dir="vert"/>
  </p:transition>
</p:sldLayout>
</file>

<file path=ppt/slideLayouts/slideLayout1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634745735"/>
      </p:ext>
    </p:extLst>
  </p:cSld>
  <p:clrMapOvr>
    <a:masterClrMapping/>
  </p:clrMapOvr>
  <p:transition spd="med">
    <p:randomBar dir="vert"/>
  </p:transition>
</p:sldLayout>
</file>

<file path=ppt/slideLayouts/slideLayout1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828338763"/>
      </p:ext>
    </p:extLst>
  </p:cSld>
  <p:clrMapOvr>
    <a:masterClrMapping/>
  </p:clrMapOvr>
  <p:transition spd="med">
    <p:randomBar dir="vert"/>
  </p:transition>
</p:sldLayout>
</file>

<file path=ppt/slideLayouts/slideLayout1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449068248"/>
      </p:ext>
    </p:extLst>
  </p:cSld>
  <p:clrMapOvr>
    <a:masterClrMapping/>
  </p:clrMapOvr>
  <p:transition spd="med">
    <p:randomBar dir="vert"/>
  </p:transition>
</p:sldLayout>
</file>

<file path=ppt/slideLayouts/slideLayout1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994371099"/>
      </p:ext>
    </p:extLst>
  </p:cSld>
  <p:clrMapOvr>
    <a:masterClrMapping/>
  </p:clrMapOvr>
  <p:transition spd="med">
    <p:randomBar dir="vert"/>
  </p:transition>
</p:sldLayout>
</file>

<file path=ppt/slideLayouts/slideLayout1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269261722"/>
      </p:ext>
    </p:extLst>
  </p:cSld>
  <p:clrMapOvr>
    <a:masterClrMapping/>
  </p:clrMapOvr>
  <p:transition spd="med">
    <p:randomBar dir="vert"/>
  </p:transition>
</p:sldLayout>
</file>

<file path=ppt/slideLayouts/slideLayout1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107209"/>
      </p:ext>
    </p:extLst>
  </p:cSld>
  <p:clrMapOvr>
    <a:masterClrMapping/>
  </p:clrMapOvr>
  <p:transition spd="med">
    <p:randomBar dir="vert"/>
  </p:transition>
</p:sldLayout>
</file>

<file path=ppt/slideLayouts/slideLayout1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942120448"/>
      </p:ext>
    </p:extLst>
  </p:cSld>
  <p:clrMapOvr>
    <a:masterClrMapping/>
  </p:clrMapOvr>
  <p:transition spd="med">
    <p:randomBar dir="vert"/>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5DDD1D4B-BC85-C146-8AD5-D48DFE689A3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233991835"/>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568353977"/>
      </p:ext>
    </p:extLst>
  </p:cSld>
  <p:clrMapOvr>
    <a:masterClrMapping/>
  </p:clrMapOvr>
  <p:transition spd="med">
    <p:randomBar dir="vert"/>
  </p:transition>
</p:sldLayout>
</file>

<file path=ppt/slideLayouts/slideLayout1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345006322"/>
      </p:ext>
    </p:extLst>
  </p:cSld>
  <p:clrMapOvr>
    <a:masterClrMapping/>
  </p:clrMapOvr>
  <p:transition spd="med">
    <p:randomBar dir="vert"/>
  </p:transition>
</p:sldLayout>
</file>

<file path=ppt/slideLayouts/slideLayout1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000249600"/>
      </p:ext>
    </p:extLst>
  </p:cSld>
  <p:clrMapOvr>
    <a:masterClrMapping/>
  </p:clrMapOvr>
  <p:transition spd="med">
    <p:randomBar dir="vert"/>
  </p:transition>
</p:sldLayout>
</file>

<file path=ppt/slideLayouts/slideLayout1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815317849"/>
      </p:ext>
    </p:extLst>
  </p:cSld>
  <p:clrMapOvr>
    <a:masterClrMapping/>
  </p:clrMapOvr>
  <p:transition spd="med">
    <p:randomBar dir="vert"/>
  </p:transition>
</p:sldLayout>
</file>

<file path=ppt/slideLayouts/slideLayout1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274108324"/>
      </p:ext>
    </p:extLst>
  </p:cSld>
  <p:clrMapOvr>
    <a:masterClrMapping/>
  </p:clrMapOvr>
  <p:transition spd="med">
    <p:fade/>
  </p:transition>
</p:sldLayout>
</file>

<file path=ppt/slideLayouts/slideLayout1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04872553"/>
      </p:ext>
    </p:extLst>
  </p:cSld>
  <p:clrMapOvr>
    <a:masterClrMapping/>
  </p:clrMapOvr>
  <p:transition spd="med">
    <p:fade/>
  </p:transition>
</p:sldLayout>
</file>

<file path=ppt/slideLayouts/slideLayout1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427457983"/>
      </p:ext>
    </p:extLst>
  </p:cSld>
  <p:clrMapOvr>
    <a:masterClrMapping/>
  </p:clrMapOvr>
  <p:transition spd="med">
    <p:fade/>
  </p:transition>
</p:sldLayout>
</file>

<file path=ppt/slideLayouts/slideLayout1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66143825"/>
      </p:ext>
    </p:extLst>
  </p:cSld>
  <p:clrMapOvr>
    <a:masterClrMapping/>
  </p:clrMapOvr>
  <p:transition spd="med">
    <p:fade/>
  </p:transition>
</p:sldLayout>
</file>

<file path=ppt/slideLayouts/slideLayout1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24372060"/>
      </p:ext>
    </p:extLst>
  </p:cSld>
  <p:clrMapOvr>
    <a:masterClrMapping/>
  </p:clrMapOvr>
  <p:transition spd="med">
    <p:fade/>
  </p:transition>
</p:sldLayout>
</file>

<file path=ppt/slideLayouts/slideLayout1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682306161"/>
      </p:ext>
    </p:extLst>
  </p:cSld>
  <p:clrMapOvr>
    <a:masterClrMapping/>
  </p:clrMapOvr>
  <p:transition spd="med">
    <p:fade/>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70294119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A24DC412-38E3-5948-ADC8-DF08102318E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325411279"/>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155493365"/>
      </p:ext>
    </p:extLst>
  </p:cSld>
  <p:clrMapOvr>
    <a:masterClrMapping/>
  </p:clrMapOvr>
  <p:transition spd="med">
    <p:fade/>
  </p:transition>
</p:sldLayout>
</file>

<file path=ppt/slideLayouts/slideLayout2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805216614"/>
      </p:ext>
    </p:extLst>
  </p:cSld>
  <p:clrMapOvr>
    <a:masterClrMapping/>
  </p:clrMapOvr>
  <p:transition spd="med">
    <p:fade/>
  </p:transition>
</p:sldLayout>
</file>

<file path=ppt/slideLayouts/slideLayout2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635121794"/>
      </p:ext>
    </p:extLst>
  </p:cSld>
  <p:clrMapOvr>
    <a:masterClrMapping/>
  </p:clrMapOvr>
  <p:transition spd="med">
    <p:fade/>
  </p:transition>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8844928"/>
      </p:ext>
    </p:extLst>
  </p:cSld>
  <p:clrMapOvr>
    <a:masterClrMapping/>
  </p:clrMapOvr>
  <p:transition spd="med">
    <p:fade/>
  </p:transition>
</p:sldLayout>
</file>

<file path=ppt/slideLayouts/slideLayout2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28595288"/>
      </p:ext>
    </p:extLst>
  </p:cSld>
  <p:clrMapOvr>
    <a:masterClrMapping/>
  </p:clrMapOvr>
  <p:transition spd="med">
    <p:fade/>
  </p:transition>
</p:sldLayout>
</file>

<file path=ppt/slideLayouts/slideLayout205.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b="1" i="0" dirty="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dirty="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dirty="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dirty="0">
              <a:solidFill>
                <a:srgbClr val="FFFFFF"/>
              </a:solidFill>
              <a:latin typeface="Arial" panose="020B0604020202020204" pitchFamily="34"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3300700314"/>
      </p:ext>
    </p:extLst>
  </p:cSld>
  <p:clrMapOvr>
    <a:masterClrMapping/>
  </p:clrMapOvr>
  <p:transition spd="med">
    <p:cut/>
  </p:transition>
</p:sldLayout>
</file>

<file path=ppt/slideLayouts/slideLayout2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46" indent="0" algn="ctr">
              <a:buNone/>
              <a:defRPr/>
            </a:lvl2pPr>
            <a:lvl3pPr marL="914293" indent="0" algn="ctr">
              <a:buNone/>
              <a:defRPr/>
            </a:lvl3pPr>
            <a:lvl4pPr marL="1371440" indent="0" algn="ctr">
              <a:buNone/>
              <a:defRPr/>
            </a:lvl4pPr>
            <a:lvl5pPr marL="1828586" indent="0" algn="ctr">
              <a:buNone/>
              <a:defRPr/>
            </a:lvl5pPr>
            <a:lvl6pPr marL="2285733" indent="0" algn="ctr">
              <a:buNone/>
              <a:defRPr/>
            </a:lvl6pPr>
            <a:lvl7pPr marL="2742879" indent="0" algn="ctr">
              <a:buNone/>
              <a:defRPr/>
            </a:lvl7pPr>
            <a:lvl8pPr marL="3200026" indent="0" algn="ctr">
              <a:buNone/>
              <a:defRPr/>
            </a:lvl8pPr>
            <a:lvl9pPr marL="3657172"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EF5D6CC-C455-174B-ACB6-05AE74AF17FB}" type="slidenum">
              <a:rPr lang="en-US"/>
              <a:pPr>
                <a:defRPr/>
              </a:pPr>
              <a:t>‹#›</a:t>
            </a:fld>
            <a:endParaRPr lang="en-US"/>
          </a:p>
        </p:txBody>
      </p:sp>
    </p:spTree>
    <p:extLst>
      <p:ext uri="{BB962C8B-B14F-4D97-AF65-F5344CB8AC3E}">
        <p14:creationId xmlns:p14="http://schemas.microsoft.com/office/powerpoint/2010/main" val="3297839551"/>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A653BC6-FAF8-6C48-BF99-C3DB249FE43D}" type="slidenum">
              <a:rPr lang="en-US"/>
              <a:pPr>
                <a:defRPr/>
              </a:pPr>
              <a:t>‹#›</a:t>
            </a:fld>
            <a:endParaRPr lang="en-US"/>
          </a:p>
        </p:txBody>
      </p:sp>
    </p:spTree>
    <p:extLst>
      <p:ext uri="{BB962C8B-B14F-4D97-AF65-F5344CB8AC3E}">
        <p14:creationId xmlns:p14="http://schemas.microsoft.com/office/powerpoint/2010/main" val="3224908238"/>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146" indent="0">
              <a:buNone/>
              <a:defRPr sz="1800"/>
            </a:lvl2pPr>
            <a:lvl3pPr marL="914293" indent="0">
              <a:buNone/>
              <a:defRPr sz="1600"/>
            </a:lvl3pPr>
            <a:lvl4pPr marL="1371440" indent="0">
              <a:buNone/>
              <a:defRPr sz="1400"/>
            </a:lvl4pPr>
            <a:lvl5pPr marL="1828586" indent="0">
              <a:buNone/>
              <a:defRPr sz="1400"/>
            </a:lvl5pPr>
            <a:lvl6pPr marL="2285733" indent="0">
              <a:buNone/>
              <a:defRPr sz="1400"/>
            </a:lvl6pPr>
            <a:lvl7pPr marL="2742879" indent="0">
              <a:buNone/>
              <a:defRPr sz="1400"/>
            </a:lvl7pPr>
            <a:lvl8pPr marL="3200026" indent="0">
              <a:buNone/>
              <a:defRPr sz="1400"/>
            </a:lvl8pPr>
            <a:lvl9pPr marL="3657172"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A3E228F-D8DC-A94E-88FF-40C8D71D8926}" type="slidenum">
              <a:rPr lang="en-US"/>
              <a:pPr>
                <a:defRPr/>
              </a:pPr>
              <a:t>‹#›</a:t>
            </a:fld>
            <a:endParaRPr lang="en-US"/>
          </a:p>
        </p:txBody>
      </p:sp>
    </p:spTree>
    <p:extLst>
      <p:ext uri="{BB962C8B-B14F-4D97-AF65-F5344CB8AC3E}">
        <p14:creationId xmlns:p14="http://schemas.microsoft.com/office/powerpoint/2010/main" val="635769035"/>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BDDBE10D-3734-3141-899A-DC25F4C1EEEE}" type="slidenum">
              <a:rPr lang="en-US"/>
              <a:pPr>
                <a:defRPr/>
              </a:pPr>
              <a:t>‹#›</a:t>
            </a:fld>
            <a:endParaRPr lang="en-US"/>
          </a:p>
        </p:txBody>
      </p:sp>
    </p:spTree>
    <p:extLst>
      <p:ext uri="{BB962C8B-B14F-4D97-AF65-F5344CB8AC3E}">
        <p14:creationId xmlns:p14="http://schemas.microsoft.com/office/powerpoint/2010/main" val="81815611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7572A2D8-9114-BC42-B9C7-2A531D47F63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174013102"/>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B66CFE51-93F0-FD4C-BAD4-7BEB0EDE35D2}" type="slidenum">
              <a:rPr lang="en-US"/>
              <a:pPr>
                <a:defRPr/>
              </a:pPr>
              <a:t>‹#›</a:t>
            </a:fld>
            <a:endParaRPr lang="en-US"/>
          </a:p>
        </p:txBody>
      </p:sp>
    </p:spTree>
    <p:extLst>
      <p:ext uri="{BB962C8B-B14F-4D97-AF65-F5344CB8AC3E}">
        <p14:creationId xmlns:p14="http://schemas.microsoft.com/office/powerpoint/2010/main" val="3655329020"/>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A16E1EF6-48BA-7247-B57B-EEABB3B78360}" type="slidenum">
              <a:rPr lang="en-US"/>
              <a:pPr>
                <a:defRPr/>
              </a:pPr>
              <a:t>‹#›</a:t>
            </a:fld>
            <a:endParaRPr lang="en-US"/>
          </a:p>
        </p:txBody>
      </p:sp>
    </p:spTree>
    <p:extLst>
      <p:ext uri="{BB962C8B-B14F-4D97-AF65-F5344CB8AC3E}">
        <p14:creationId xmlns:p14="http://schemas.microsoft.com/office/powerpoint/2010/main" val="2358595806"/>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F9D074B6-0928-104A-800F-440DEA7B9270}" type="slidenum">
              <a:rPr lang="en-US"/>
              <a:pPr>
                <a:defRPr/>
              </a:pPr>
              <a:t>‹#›</a:t>
            </a:fld>
            <a:endParaRPr lang="en-US"/>
          </a:p>
        </p:txBody>
      </p:sp>
    </p:spTree>
    <p:extLst>
      <p:ext uri="{BB962C8B-B14F-4D97-AF65-F5344CB8AC3E}">
        <p14:creationId xmlns:p14="http://schemas.microsoft.com/office/powerpoint/2010/main" val="2866876982"/>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6B8637C2-05D4-DE46-B277-EAD3C49093D6}" type="slidenum">
              <a:rPr lang="en-US"/>
              <a:pPr>
                <a:defRPr/>
              </a:pPr>
              <a:t>‹#›</a:t>
            </a:fld>
            <a:endParaRPr lang="en-US"/>
          </a:p>
        </p:txBody>
      </p:sp>
    </p:spTree>
    <p:extLst>
      <p:ext uri="{BB962C8B-B14F-4D97-AF65-F5344CB8AC3E}">
        <p14:creationId xmlns:p14="http://schemas.microsoft.com/office/powerpoint/2010/main" val="2019554722"/>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46" indent="0">
              <a:buNone/>
              <a:defRPr sz="2800"/>
            </a:lvl2pPr>
            <a:lvl3pPr marL="914293" indent="0">
              <a:buNone/>
              <a:defRPr sz="2400"/>
            </a:lvl3pPr>
            <a:lvl4pPr marL="1371440" indent="0">
              <a:buNone/>
              <a:defRPr sz="2000"/>
            </a:lvl4pPr>
            <a:lvl5pPr marL="1828586" indent="0">
              <a:buNone/>
              <a:defRPr sz="2000"/>
            </a:lvl5pPr>
            <a:lvl6pPr marL="2285733" indent="0">
              <a:buNone/>
              <a:defRPr sz="2000"/>
            </a:lvl6pPr>
            <a:lvl7pPr marL="2742879" indent="0">
              <a:buNone/>
              <a:defRPr sz="2000"/>
            </a:lvl7pPr>
            <a:lvl8pPr marL="3200026" indent="0">
              <a:buNone/>
              <a:defRPr sz="2000"/>
            </a:lvl8pPr>
            <a:lvl9pPr marL="3657172"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41093544-53D8-B64A-8158-A61C9E00A1D7}" type="slidenum">
              <a:rPr lang="en-US"/>
              <a:pPr>
                <a:defRPr/>
              </a:pPr>
              <a:t>‹#›</a:t>
            </a:fld>
            <a:endParaRPr lang="en-US"/>
          </a:p>
        </p:txBody>
      </p:sp>
    </p:spTree>
    <p:extLst>
      <p:ext uri="{BB962C8B-B14F-4D97-AF65-F5344CB8AC3E}">
        <p14:creationId xmlns:p14="http://schemas.microsoft.com/office/powerpoint/2010/main" val="1496721797"/>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4B4D363-1939-BD47-8919-74AF4B485ABF}" type="slidenum">
              <a:rPr lang="en-US"/>
              <a:pPr>
                <a:defRPr/>
              </a:pPr>
              <a:t>‹#›</a:t>
            </a:fld>
            <a:endParaRPr lang="en-US"/>
          </a:p>
        </p:txBody>
      </p:sp>
    </p:spTree>
    <p:extLst>
      <p:ext uri="{BB962C8B-B14F-4D97-AF65-F5344CB8AC3E}">
        <p14:creationId xmlns:p14="http://schemas.microsoft.com/office/powerpoint/2010/main" val="2493021350"/>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B98B0AF-B31F-6347-82F0-96D0345B2776}" type="slidenum">
              <a:rPr lang="en-US"/>
              <a:pPr>
                <a:defRPr/>
              </a:pPr>
              <a:t>‹#›</a:t>
            </a:fld>
            <a:endParaRPr lang="en-US"/>
          </a:p>
        </p:txBody>
      </p:sp>
    </p:spTree>
    <p:extLst>
      <p:ext uri="{BB962C8B-B14F-4D97-AF65-F5344CB8AC3E}">
        <p14:creationId xmlns:p14="http://schemas.microsoft.com/office/powerpoint/2010/main" val="330053893"/>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EC843C5E-F6DE-5B44-8CEF-62A2672FF977}" type="slidenum">
              <a:rPr lang="en-US"/>
              <a:pPr>
                <a:defRPr/>
              </a:pPr>
              <a:t>‹#›</a:t>
            </a:fld>
            <a:endParaRPr lang="en-US"/>
          </a:p>
        </p:txBody>
      </p:sp>
    </p:spTree>
    <p:extLst>
      <p:ext uri="{BB962C8B-B14F-4D97-AF65-F5344CB8AC3E}">
        <p14:creationId xmlns:p14="http://schemas.microsoft.com/office/powerpoint/2010/main" val="316872415"/>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b="1" i="0">
                <a:solidFill>
                  <a:schemeClr val="tx1">
                    <a:tint val="75000"/>
                  </a:schemeClr>
                </a:solidFill>
                <a:latin typeface="Arial" panose="020B0604020202020204" pitchFamily="34" charset="0"/>
                <a:cs typeface="Arial" panose="020B0604020202020204"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9FB7D883-84A5-1E49-9FFB-BB45A7197CBB}" type="datetimeFigureOut">
              <a:rPr lang="en-US">
                <a:ea typeface="ＭＳ Ｐゴシック" charset="0"/>
                <a:cs typeface="ＭＳ Ｐゴシック" charset="0"/>
              </a:rPr>
              <a:pPr defTabSz="914400">
                <a:defRPr/>
              </a:pPr>
              <a:t>3/14/24</a:t>
            </a:fld>
            <a:endParaRPr lang="en-US">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40D936E0-64A8-5A43-8BB7-446D5C125756}"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4137465144"/>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77C908E8-E98B-2B4C-9507-83641746F161}" type="datetimeFigureOut">
              <a:rPr lang="en-US">
                <a:ea typeface="ＭＳ Ｐゴシック" charset="0"/>
                <a:cs typeface="ＭＳ Ｐゴシック" charset="0"/>
              </a:rPr>
              <a:pPr defTabSz="914400">
                <a:defRPr/>
              </a:pPr>
              <a:t>3/14/24</a:t>
            </a:fld>
            <a:endParaRPr lang="en-US">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4A9D9CAA-86EF-D147-BBD0-613EBD6E9CD2}"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08018321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33BF1546-E071-C14A-896C-6ACFD789097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956568480"/>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b="1" i="0">
                <a:solidFill>
                  <a:schemeClr val="tx1">
                    <a:tint val="75000"/>
                  </a:schemeClr>
                </a:solidFill>
                <a:latin typeface="Arial" panose="020B0604020202020204" pitchFamily="34" charset="0"/>
                <a:cs typeface="Arial" panose="020B0604020202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Click to edit Master text styles</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8EC5B94A-3AE1-CD47-BDC4-CEF46CDA586A}" type="datetimeFigureOut">
              <a:rPr lang="en-US">
                <a:ea typeface="ＭＳ Ｐゴシック" charset="0"/>
                <a:cs typeface="ＭＳ Ｐゴシック" charset="0"/>
              </a:rPr>
              <a:pPr defTabSz="914400">
                <a:defRPr/>
              </a:pPr>
              <a:t>3/14/24</a:t>
            </a:fld>
            <a:endParaRPr lang="en-US">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E2361289-B3E8-F44F-9D93-5752CE09E6E5}"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3238045"/>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a:prstGeom prst="rect">
            <a:avLst/>
          </a:prstGeo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2FC09FD0-C576-C94E-AA6E-9D8272172D8D}" type="datetimeFigureOut">
              <a:rPr lang="en-US">
                <a:ea typeface="ＭＳ Ｐゴシック" charset="0"/>
                <a:cs typeface="ＭＳ Ｐゴシック" charset="0"/>
              </a:rPr>
              <a:pPr defTabSz="914400">
                <a:defRPr/>
              </a:pPr>
              <a:t>3/14/24</a:t>
            </a:fld>
            <a:endParaRPr lang="en-US">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B06BF0B1-BDE6-3A4B-825D-28CB84460DAD}"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288185288"/>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F07CFA50-1EC2-8045-8CC9-E530AC34403A}" type="datetimeFigureOut">
              <a:rPr lang="en-US">
                <a:ea typeface="ＭＳ Ｐゴシック" charset="0"/>
                <a:cs typeface="ＭＳ Ｐゴシック" charset="0"/>
              </a:rPr>
              <a:pPr defTabSz="914400">
                <a:defRPr/>
              </a:pPr>
              <a:t>3/14/24</a:t>
            </a:fld>
            <a:endParaRPr lang="en-US">
              <a:ea typeface="ＭＳ Ｐゴシック" charset="0"/>
              <a:cs typeface="ＭＳ Ｐゴシック" charset="0"/>
            </a:endParaRPr>
          </a:p>
        </p:txBody>
      </p:sp>
      <p:sp>
        <p:nvSpPr>
          <p:cNvPr id="8" name="Footer Placeholder 7"/>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9" name="Slide Number Placeholder 8"/>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DDC984C9-6AEA-6048-8DE0-629AC2043619}"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005809064"/>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4E75EB5F-E13A-9F40-A12C-E7A3E0EC56C6}" type="datetimeFigureOut">
              <a:rPr lang="en-US">
                <a:ea typeface="ＭＳ Ｐゴシック" charset="0"/>
                <a:cs typeface="ＭＳ Ｐゴシック" charset="0"/>
              </a:rPr>
              <a:pPr defTabSz="914400">
                <a:defRPr/>
              </a:pPr>
              <a:t>3/14/24</a:t>
            </a:fld>
            <a:endParaRPr lang="en-US">
              <a:ea typeface="ＭＳ Ｐゴシック" charset="0"/>
              <a:cs typeface="ＭＳ Ｐゴシック" charset="0"/>
            </a:endParaRPr>
          </a:p>
        </p:txBody>
      </p:sp>
      <p:sp>
        <p:nvSpPr>
          <p:cNvPr id="4" name="Footer Placeholder 3"/>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5" name="Slide Number Placeholder 4"/>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CB30A97A-DCD9-074D-86E4-8261A122F36A}"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714999684"/>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D0A80913-E7F9-3F4F-A0F7-7C6FC73A8170}" type="datetimeFigureOut">
              <a:rPr lang="en-US">
                <a:ea typeface="ＭＳ Ｐゴシック" charset="0"/>
                <a:cs typeface="ＭＳ Ｐゴシック" charset="0"/>
              </a:rPr>
              <a:pPr defTabSz="914400">
                <a:defRPr/>
              </a:pPr>
              <a:t>3/14/24</a:t>
            </a:fld>
            <a:endParaRPr lang="en-US">
              <a:ea typeface="ＭＳ Ｐゴシック" charset="0"/>
              <a:cs typeface="ＭＳ Ｐゴシック" charset="0"/>
            </a:endParaRPr>
          </a:p>
        </p:txBody>
      </p:sp>
      <p:sp>
        <p:nvSpPr>
          <p:cNvPr id="3" name="Footer Placeholder 2"/>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4" name="Slide Number Placeholder 3"/>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6FEFBCC7-EBF0-424D-AEA0-01D0F921C417}"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880012723"/>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C002333B-E3D7-0D4F-A59C-AE9BC41B3F4D}" type="datetimeFigureOut">
              <a:rPr lang="en-US">
                <a:ea typeface="ＭＳ Ｐゴシック" charset="0"/>
                <a:cs typeface="ＭＳ Ｐゴシック" charset="0"/>
              </a:rPr>
              <a:pPr defTabSz="914400">
                <a:defRPr/>
              </a:pPr>
              <a:t>3/14/24</a:t>
            </a:fld>
            <a:endParaRPr lang="en-US">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22C2D4D6-0D3A-B44E-A224-1FD2E827AA1F}"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772582957"/>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A5AF9ACB-A3CF-C244-9FEE-4BFF8165F552}" type="datetimeFigureOut">
              <a:rPr lang="en-US">
                <a:ea typeface="ＭＳ Ｐゴシック" charset="0"/>
                <a:cs typeface="ＭＳ Ｐゴシック" charset="0"/>
              </a:rPr>
              <a:pPr defTabSz="914400">
                <a:defRPr/>
              </a:pPr>
              <a:t>3/14/24</a:t>
            </a:fld>
            <a:endParaRPr lang="en-US">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4DB33BDD-42D0-AC47-BE03-2B3F040ED802}"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4153704"/>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6D2D06A3-2158-3C4D-BF81-0AA25D5FE8AA}" type="datetimeFigureOut">
              <a:rPr lang="en-US">
                <a:ea typeface="ＭＳ Ｐゴシック" charset="0"/>
                <a:cs typeface="ＭＳ Ｐゴシック" charset="0"/>
              </a:rPr>
              <a:pPr defTabSz="914400">
                <a:defRPr/>
              </a:pPr>
              <a:t>3/14/24</a:t>
            </a:fld>
            <a:endParaRPr lang="en-US">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DA9733B6-2C9F-0348-89EE-480E0A0D5F0A}"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434604383"/>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A7181C8D-9082-FE46-9029-6497FDCC8386}" type="datetimeFigureOut">
              <a:rPr lang="en-US">
                <a:ea typeface="ＭＳ Ｐゴシック" charset="0"/>
                <a:cs typeface="ＭＳ Ｐゴシック" charset="0"/>
              </a:rPr>
              <a:pPr defTabSz="914400">
                <a:defRPr/>
              </a:pPr>
              <a:t>3/14/24</a:t>
            </a:fld>
            <a:endParaRPr lang="en-US">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2034E6AF-2DCA-374A-8A86-187272CF655A}"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416067258"/>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C38F876-6877-394F-92B4-66EAC72CF4D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61805428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D04B9573-4DE3-7046-B2E5-6C9532A863E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024244058"/>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B1D5732-8521-9944-8056-6AA314CEDDB7}"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207393893"/>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1A1CF45-2140-FE40-99F5-F2CE039D56C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045642785"/>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F3BC3CF-458C-8842-86FC-C47FD38EB39E}"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119737077"/>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DBDC84-D8D2-7B4C-8C2D-393F1B8CF677}"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479825882"/>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382FF5A-254B-334A-A83C-78FF60D3006F}"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028373550"/>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0051CF5-1D28-CC4F-935D-45ECC87C4E6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491515324"/>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C0A332F-A8D1-AA48-A751-D0F32532595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056892780"/>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0F104E1-DA72-1949-924E-4149584061E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452053636"/>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91ACBE3-C80F-D847-BE72-2B14C91CBB9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031465337"/>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6ECDBB4-98B5-0549-80C0-D026C0D2693C}"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12236634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44AFB722-60E9-0644-96B3-D5ECA684995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539868847"/>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FC45FE3-F8F7-F144-BD8F-EE2DA3F9179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090849529"/>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53893D4-3DFA-2646-83A9-5D2E064AAF4E}"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107707841"/>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236B774-57AD-F347-B875-7B81EE6C228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151966381"/>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6706702-93C4-014A-9417-A986FC8F9FC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007580005"/>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5A10EE8-2487-1747-970F-C1DCC6D51D9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763884439"/>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BD5D5E3-CEB1-AA47-B06C-4BE03B04261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728367100"/>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18EF6E9-7889-3B48-81DB-2CD4716B754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21319228"/>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D843769-22B6-E440-8B37-F0AD5E3CC76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82068890"/>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CB5D9F-7C00-C64C-89FE-5F42C42C027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350579410"/>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03044C0-A195-FD4B-94B0-54F9AF2E6C0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29320257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139267" name="Rectangle 3"/>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139268"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EB2B71A9-0352-C44C-862F-9C26A05BD3F4}"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681213035"/>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C32868A-18B1-1F44-B1D0-C82B802E022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998942867"/>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pPr>
                <a:defRPr/>
              </a:pPr>
              <a:t>3/14/24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pPr>
                <a:defRPr/>
              </a:pPr>
              <a:t>‹#›</a:t>
            </a:fld>
            <a:endParaRPr lang="en-US" dirty="0"/>
          </a:p>
        </p:txBody>
      </p:sp>
    </p:spTree>
    <p:extLst>
      <p:ext uri="{BB962C8B-B14F-4D97-AF65-F5344CB8AC3E}">
        <p14:creationId xmlns:p14="http://schemas.microsoft.com/office/powerpoint/2010/main" val="4113944033"/>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pPr>
                <a:defRPr/>
              </a:pPr>
              <a:t>3/14/24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smtClean="0"/>
              <a:pPr>
                <a:defRPr/>
              </a:pPr>
              <a:t>‹#›</a:t>
            </a:fld>
            <a:endParaRPr lang="en-US" dirty="0"/>
          </a:p>
        </p:txBody>
      </p:sp>
    </p:spTree>
    <p:extLst>
      <p:ext uri="{BB962C8B-B14F-4D97-AF65-F5344CB8AC3E}">
        <p14:creationId xmlns:p14="http://schemas.microsoft.com/office/powerpoint/2010/main" val="1785707315"/>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pPr>
                <a:defRPr/>
              </a:pPr>
              <a:t>3/14/24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smtClean="0"/>
              <a:pPr>
                <a:defRPr/>
              </a:pPr>
              <a:t>‹#›</a:t>
            </a:fld>
            <a:endParaRPr lang="en-US" dirty="0"/>
          </a:p>
        </p:txBody>
      </p:sp>
    </p:spTree>
    <p:extLst>
      <p:ext uri="{BB962C8B-B14F-4D97-AF65-F5344CB8AC3E}">
        <p14:creationId xmlns:p14="http://schemas.microsoft.com/office/powerpoint/2010/main" val="287251466"/>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pPr>
                <a:defRPr/>
              </a:pPr>
              <a:t>3/14/24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smtClean="0"/>
              <a:pPr>
                <a:defRPr/>
              </a:pPr>
              <a:t>‹#›</a:t>
            </a:fld>
            <a:endParaRPr lang="en-US" dirty="0"/>
          </a:p>
        </p:txBody>
      </p:sp>
    </p:spTree>
    <p:extLst>
      <p:ext uri="{BB962C8B-B14F-4D97-AF65-F5344CB8AC3E}">
        <p14:creationId xmlns:p14="http://schemas.microsoft.com/office/powerpoint/2010/main" val="2971370778"/>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pPr>
                <a:defRPr/>
              </a:pPr>
              <a:t>3/14/24</a:t>
            </a:fld>
            <a:endParaRPr lang="en-US" dirty="0"/>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smtClean="0"/>
              <a:pPr>
                <a:defRPr/>
              </a:pPr>
              <a:t>‹#›</a:t>
            </a:fld>
            <a:endParaRPr lang="en-US" dirty="0"/>
          </a:p>
        </p:txBody>
      </p:sp>
    </p:spTree>
    <p:extLst>
      <p:ext uri="{BB962C8B-B14F-4D97-AF65-F5344CB8AC3E}">
        <p14:creationId xmlns:p14="http://schemas.microsoft.com/office/powerpoint/2010/main" val="578801174"/>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pPr>
                <a:defRPr/>
              </a:pPr>
              <a:t>3/14/24</a:t>
            </a:fld>
            <a:endParaRPr lang="en-US" dirty="0"/>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smtClean="0"/>
              <a:pPr>
                <a:defRPr/>
              </a:pPr>
              <a:t>‹#›</a:t>
            </a:fld>
            <a:endParaRPr lang="en-US" dirty="0"/>
          </a:p>
        </p:txBody>
      </p:sp>
    </p:spTree>
    <p:extLst>
      <p:ext uri="{BB962C8B-B14F-4D97-AF65-F5344CB8AC3E}">
        <p14:creationId xmlns:p14="http://schemas.microsoft.com/office/powerpoint/2010/main" val="1565067507"/>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pPr>
                <a:defRPr/>
              </a:pPr>
              <a:t>3/14/24</a:t>
            </a:fld>
            <a:endParaRPr lang="en-US" dirty="0"/>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smtClean="0"/>
              <a:pPr>
                <a:defRPr/>
              </a:pPr>
              <a:t>‹#›</a:t>
            </a:fld>
            <a:endParaRPr lang="en-US" dirty="0"/>
          </a:p>
        </p:txBody>
      </p:sp>
    </p:spTree>
    <p:extLst>
      <p:ext uri="{BB962C8B-B14F-4D97-AF65-F5344CB8AC3E}">
        <p14:creationId xmlns:p14="http://schemas.microsoft.com/office/powerpoint/2010/main" val="1967239564"/>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pPr>
                <a:defRPr/>
              </a:pPr>
              <a:t>3/14/24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smtClean="0"/>
              <a:pPr>
                <a:defRPr/>
              </a:pPr>
              <a:t>‹#›</a:t>
            </a:fld>
            <a:endParaRPr lang="en-US" dirty="0"/>
          </a:p>
        </p:txBody>
      </p:sp>
    </p:spTree>
    <p:extLst>
      <p:ext uri="{BB962C8B-B14F-4D97-AF65-F5344CB8AC3E}">
        <p14:creationId xmlns:p14="http://schemas.microsoft.com/office/powerpoint/2010/main" val="3980514381"/>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pPr>
                <a:defRPr/>
              </a:pPr>
              <a:t>3/14/24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smtClean="0"/>
              <a:pPr>
                <a:defRPr/>
              </a:pPr>
              <a:t>‹#›</a:t>
            </a:fld>
            <a:endParaRPr lang="en-US" dirty="0"/>
          </a:p>
        </p:txBody>
      </p:sp>
    </p:spTree>
    <p:extLst>
      <p:ext uri="{BB962C8B-B14F-4D97-AF65-F5344CB8AC3E}">
        <p14:creationId xmlns:p14="http://schemas.microsoft.com/office/powerpoint/2010/main" val="349112593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70E384BA-D442-944A-8F93-61754ED82729}"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529798915"/>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pPr>
                <a:defRPr/>
              </a:pPr>
              <a:t>3/14/24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smtClean="0"/>
              <a:pPr>
                <a:defRPr/>
              </a:pPr>
              <a:t>‹#›</a:t>
            </a:fld>
            <a:endParaRPr lang="en-US" dirty="0"/>
          </a:p>
        </p:txBody>
      </p:sp>
    </p:spTree>
    <p:extLst>
      <p:ext uri="{BB962C8B-B14F-4D97-AF65-F5344CB8AC3E}">
        <p14:creationId xmlns:p14="http://schemas.microsoft.com/office/powerpoint/2010/main" val="3057705326"/>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pPr>
                <a:defRPr/>
              </a:pPr>
              <a:t>3/14/24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smtClean="0"/>
              <a:pPr>
                <a:defRPr/>
              </a:pPr>
              <a:t>‹#›</a:t>
            </a:fld>
            <a:endParaRPr lang="en-US" dirty="0"/>
          </a:p>
        </p:txBody>
      </p:sp>
    </p:spTree>
    <p:extLst>
      <p:ext uri="{BB962C8B-B14F-4D97-AF65-F5344CB8AC3E}">
        <p14:creationId xmlns:p14="http://schemas.microsoft.com/office/powerpoint/2010/main" val="3853203519"/>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14/03/24</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723501656"/>
      </p:ext>
    </p:extLst>
  </p:cSld>
  <p:clrMapOvr>
    <a:overrideClrMapping bg1="dk1" tx1="lt1" bg2="dk2" tx2="lt2" accent1="accent1" accent2="accent2" accent3="accent3" accent4="accent4" accent5="accent5" accent6="accent6" hlink="hlink" folHlink="folHlink"/>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14/03/24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2580966704"/>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14/03/24</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07564219"/>
      </p:ext>
    </p:extLst>
  </p:cSld>
  <p:clrMapOvr>
    <a:overrideClrMapping bg1="lt1" tx1="dk1" bg2="lt2" tx2="dk2" accent1="accent1" accent2="accent2" accent3="accent3" accent4="accent4" accent5="accent5" accent6="accent6" hlink="hlink" folHlink="folHlink"/>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14/03/24</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318876094"/>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14/03/24</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688272540"/>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14/03/24</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2707964016"/>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14/03/24</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3105818061"/>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14/03/24</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394369488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E3E39349-7AA1-C14C-B960-5A7E6C8DAF5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099100326"/>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14/03/24</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994499498"/>
      </p:ext>
    </p:extLst>
  </p:cSld>
  <p:clrMapOvr>
    <a:overrideClrMapping bg1="lt1" tx1="dk1" bg2="lt2" tx2="dk2" accent1="accent1" accent2="accent2" accent3="accent3" accent4="accent4" accent5="accent5" accent6="accent6" hlink="hlink" folHlink="folHlink"/>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14/03/24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965596676"/>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14/03/24</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3492572363"/>
      </p:ext>
    </p:extLst>
  </p:cSld>
  <p:clrMapOvr>
    <a:overrideClrMapping bg1="lt1" tx1="dk1" bg2="lt2" tx2="dk2" accent1="accent1" accent2="accent2" accent3="accent3" accent4="accent4" accent5="accent5" accent6="accent6" hlink="hlink" folHlink="folHlink"/>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pPr>
                <a:defRPr/>
              </a:pPr>
              <a:t>‹#›</a:t>
            </a:fld>
            <a:endParaRPr lang="en-US"/>
          </a:p>
        </p:txBody>
      </p:sp>
    </p:spTree>
    <p:extLst>
      <p:ext uri="{BB962C8B-B14F-4D97-AF65-F5344CB8AC3E}">
        <p14:creationId xmlns:p14="http://schemas.microsoft.com/office/powerpoint/2010/main" val="4036737832"/>
      </p:ext>
    </p:extLst>
  </p:cSld>
  <p:clrMapOvr>
    <a:masterClrMapping/>
  </p:clrMapOvr>
  <p:transition spd="med">
    <p:randomBar dir="vert"/>
  </p:transition>
</p:sldLayout>
</file>

<file path=ppt/slideLayouts/slideLayout2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pPr>
                <a:defRPr/>
              </a:pPr>
              <a:t>‹#›</a:t>
            </a:fld>
            <a:endParaRPr lang="en-US"/>
          </a:p>
        </p:txBody>
      </p:sp>
    </p:spTree>
    <p:extLst>
      <p:ext uri="{BB962C8B-B14F-4D97-AF65-F5344CB8AC3E}">
        <p14:creationId xmlns:p14="http://schemas.microsoft.com/office/powerpoint/2010/main" val="2060535492"/>
      </p:ext>
    </p:extLst>
  </p:cSld>
  <p:clrMapOvr>
    <a:masterClrMapping/>
  </p:clrMapOvr>
  <p:transition spd="med">
    <p:randomBar dir="vert"/>
  </p:transition>
</p:sldLayout>
</file>

<file path=ppt/slideLayouts/slideLayout2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pPr>
                <a:defRPr/>
              </a:pPr>
              <a:t>‹#›</a:t>
            </a:fld>
            <a:endParaRPr lang="en-US"/>
          </a:p>
        </p:txBody>
      </p:sp>
    </p:spTree>
    <p:extLst>
      <p:ext uri="{BB962C8B-B14F-4D97-AF65-F5344CB8AC3E}">
        <p14:creationId xmlns:p14="http://schemas.microsoft.com/office/powerpoint/2010/main" val="3647281605"/>
      </p:ext>
    </p:extLst>
  </p:cSld>
  <p:clrMapOvr>
    <a:masterClrMapping/>
  </p:clrMapOvr>
  <p:transition spd="med">
    <p:randomBar dir="vert"/>
  </p:transition>
</p:sldLayout>
</file>

<file path=ppt/slideLayouts/slideLayout2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pPr>
                <a:defRPr/>
              </a:pPr>
              <a:t>‹#›</a:t>
            </a:fld>
            <a:endParaRPr lang="en-US"/>
          </a:p>
        </p:txBody>
      </p:sp>
    </p:spTree>
    <p:extLst>
      <p:ext uri="{BB962C8B-B14F-4D97-AF65-F5344CB8AC3E}">
        <p14:creationId xmlns:p14="http://schemas.microsoft.com/office/powerpoint/2010/main" val="480679690"/>
      </p:ext>
    </p:extLst>
  </p:cSld>
  <p:clrMapOvr>
    <a:masterClrMapping/>
  </p:clrMapOvr>
  <p:transition spd="med">
    <p:randomBar dir="vert"/>
  </p:transition>
</p:sldLayout>
</file>

<file path=ppt/slideLayouts/slideLayout2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pPr>
                <a:defRPr/>
              </a:pPr>
              <a:t>‹#›</a:t>
            </a:fld>
            <a:endParaRPr lang="en-US"/>
          </a:p>
        </p:txBody>
      </p:sp>
    </p:spTree>
    <p:extLst>
      <p:ext uri="{BB962C8B-B14F-4D97-AF65-F5344CB8AC3E}">
        <p14:creationId xmlns:p14="http://schemas.microsoft.com/office/powerpoint/2010/main" val="273194588"/>
      </p:ext>
    </p:extLst>
  </p:cSld>
  <p:clrMapOvr>
    <a:masterClrMapping/>
  </p:clrMapOvr>
  <p:transition spd="med">
    <p:randomBar dir="vert"/>
  </p:transition>
</p:sldLayout>
</file>

<file path=ppt/slideLayouts/slideLayout2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pPr>
                <a:defRPr/>
              </a:pPr>
              <a:t>‹#›</a:t>
            </a:fld>
            <a:endParaRPr lang="en-US"/>
          </a:p>
        </p:txBody>
      </p:sp>
    </p:spTree>
    <p:extLst>
      <p:ext uri="{BB962C8B-B14F-4D97-AF65-F5344CB8AC3E}">
        <p14:creationId xmlns:p14="http://schemas.microsoft.com/office/powerpoint/2010/main" val="3654457835"/>
      </p:ext>
    </p:extLst>
  </p:cSld>
  <p:clrMapOvr>
    <a:masterClrMapping/>
  </p:clrMapOvr>
  <p:transition spd="med">
    <p:randomBar dir="vert"/>
  </p:transition>
</p:sldLayout>
</file>

<file path=ppt/slideLayouts/slideLayout2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pPr>
                <a:defRPr/>
              </a:pPr>
              <a:t>‹#›</a:t>
            </a:fld>
            <a:endParaRPr lang="en-US"/>
          </a:p>
        </p:txBody>
      </p:sp>
    </p:spTree>
    <p:extLst>
      <p:ext uri="{BB962C8B-B14F-4D97-AF65-F5344CB8AC3E}">
        <p14:creationId xmlns:p14="http://schemas.microsoft.com/office/powerpoint/2010/main" val="3339686886"/>
      </p:ext>
    </p:extLst>
  </p:cSld>
  <p:clrMapOvr>
    <a:masterClrMapping/>
  </p:clrMapOvr>
  <p:transition spd="med">
    <p:randomBar dir="vert"/>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FCF51995-73A8-5A48-89BA-1633C01375A5}"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65199039"/>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pPr>
                <a:defRPr/>
              </a:pPr>
              <a:t>‹#›</a:t>
            </a:fld>
            <a:endParaRPr lang="en-US"/>
          </a:p>
        </p:txBody>
      </p:sp>
    </p:spTree>
    <p:extLst>
      <p:ext uri="{BB962C8B-B14F-4D97-AF65-F5344CB8AC3E}">
        <p14:creationId xmlns:p14="http://schemas.microsoft.com/office/powerpoint/2010/main" val="3870526990"/>
      </p:ext>
    </p:extLst>
  </p:cSld>
  <p:clrMapOvr>
    <a:masterClrMapping/>
  </p:clrMapOvr>
  <p:transition spd="med">
    <p:randomBar dir="vert"/>
  </p:transition>
</p:sldLayout>
</file>

<file path=ppt/slideLayouts/slideLayout2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pPr>
                <a:defRPr/>
              </a:pPr>
              <a:t>‹#›</a:t>
            </a:fld>
            <a:endParaRPr lang="en-US"/>
          </a:p>
        </p:txBody>
      </p:sp>
    </p:spTree>
    <p:extLst>
      <p:ext uri="{BB962C8B-B14F-4D97-AF65-F5344CB8AC3E}">
        <p14:creationId xmlns:p14="http://schemas.microsoft.com/office/powerpoint/2010/main" val="466755511"/>
      </p:ext>
    </p:extLst>
  </p:cSld>
  <p:clrMapOvr>
    <a:masterClrMapping/>
  </p:clrMapOvr>
  <p:transition spd="med">
    <p:randomBar dir="vert"/>
  </p:transition>
</p:sldLayout>
</file>

<file path=ppt/slideLayouts/slideLayout2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pPr>
                <a:defRPr/>
              </a:pPr>
              <a:t>‹#›</a:t>
            </a:fld>
            <a:endParaRPr lang="en-US"/>
          </a:p>
        </p:txBody>
      </p:sp>
    </p:spTree>
    <p:extLst>
      <p:ext uri="{BB962C8B-B14F-4D97-AF65-F5344CB8AC3E}">
        <p14:creationId xmlns:p14="http://schemas.microsoft.com/office/powerpoint/2010/main" val="3120104349"/>
      </p:ext>
    </p:extLst>
  </p:cSld>
  <p:clrMapOvr>
    <a:masterClrMapping/>
  </p:clrMapOvr>
  <p:transition spd="med">
    <p:randomBar dir="vert"/>
  </p:transition>
</p:sldLayout>
</file>

<file path=ppt/slideLayouts/slideLayout2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pPr>
                <a:defRPr/>
              </a:pPr>
              <a:t>‹#›</a:t>
            </a:fld>
            <a:endParaRPr lang="en-US"/>
          </a:p>
        </p:txBody>
      </p:sp>
    </p:spTree>
    <p:extLst>
      <p:ext uri="{BB962C8B-B14F-4D97-AF65-F5344CB8AC3E}">
        <p14:creationId xmlns:p14="http://schemas.microsoft.com/office/powerpoint/2010/main" val="763978701"/>
      </p:ext>
    </p:extLst>
  </p:cSld>
  <p:clrMapOvr>
    <a:masterClrMapping/>
  </p:clrMapOvr>
  <p:transition spd="med">
    <p:randomBar dir="vert"/>
  </p:transition>
</p:sldLayout>
</file>

<file path=ppt/slideLayouts/slideLayout28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2E90B9D5-8B7A-274D-B3A2-A063A8C1E01A}" type="slidenum">
              <a:rPr lang="en-US"/>
              <a:pPr>
                <a:defRPr/>
              </a:pPr>
              <a:t>‹#›</a:t>
            </a:fld>
            <a:endParaRPr lang="en-US"/>
          </a:p>
        </p:txBody>
      </p:sp>
    </p:spTree>
    <p:extLst>
      <p:ext uri="{BB962C8B-B14F-4D97-AF65-F5344CB8AC3E}">
        <p14:creationId xmlns:p14="http://schemas.microsoft.com/office/powerpoint/2010/main" val="4215390420"/>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36791E86-09EF-C948-9037-9C4D22CA3D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89770821"/>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5CD1F8D1-6D1A-FF46-BF6B-AAFE33BF7D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20439632"/>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38D25CC2-AE33-294E-A5D7-97881FD14D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20944931"/>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034C818E-DB55-5843-8C62-E29C1F8E85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32539453"/>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B60D6F16-4109-BA44-8571-A253FE82CCD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3816010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46B1889F-7CDE-2546-A674-2A2F838812C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678568982"/>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E06CBCD6-A162-654B-A226-8E2EA2F1C03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12219746"/>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7937E36-317D-E045-8CDA-BEB29D7311A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30464840"/>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202FBD5-220B-2A4B-AE3E-4A40331C7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40025311"/>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F2525731-46C6-3C4D-A9CA-6D24FB96BA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06311000"/>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A9FE689-DE00-2F41-808C-E241E1972C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46199"/>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EF508B1-279F-364B-AAE8-F8FE35B535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8000305"/>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80898009"/>
      </p:ext>
    </p:extLst>
  </p:cSld>
  <p:clrMapOvr>
    <a:masterClrMapping/>
  </p:clrMapOvr>
  <p:transition spd="med">
    <p:randomBar dir="vert"/>
  </p:transition>
</p:sldLayout>
</file>

<file path=ppt/slideLayouts/slideLayout2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21292949"/>
      </p:ext>
    </p:extLst>
  </p:cSld>
  <p:clrMapOvr>
    <a:masterClrMapping/>
  </p:clrMapOvr>
  <p:transition spd="med">
    <p:randomBar dir="vert"/>
  </p:transition>
</p:sldLayout>
</file>

<file path=ppt/slideLayouts/slideLayout2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59864657"/>
      </p:ext>
    </p:extLst>
  </p:cSld>
  <p:clrMapOvr>
    <a:masterClrMapping/>
  </p:clrMapOvr>
  <p:transition spd="med">
    <p:randomBar dir="vert"/>
  </p:transition>
</p:sldLayout>
</file>

<file path=ppt/slideLayouts/slideLayout2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51250527"/>
      </p:ext>
    </p:extLst>
  </p:cSld>
  <p:clrMapOvr>
    <a:masterClrMapping/>
  </p:clrMapOvr>
  <p:transition spd="med">
    <p:randomBar dir="vert"/>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81361789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D1CECF33-A94D-CB46-99C0-AC5909EED7E5}"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042465270"/>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44847043"/>
      </p:ext>
    </p:extLst>
  </p:cSld>
  <p:clrMapOvr>
    <a:masterClrMapping/>
  </p:clrMapOvr>
  <p:transition spd="med">
    <p:randomBar dir="vert"/>
  </p:transition>
</p:sldLayout>
</file>

<file path=ppt/slideLayouts/slideLayout3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53081023"/>
      </p:ext>
    </p:extLst>
  </p:cSld>
  <p:clrMapOvr>
    <a:masterClrMapping/>
  </p:clrMapOvr>
  <p:transition spd="med">
    <p:randomBar dir="vert"/>
  </p:transition>
</p:sldLayout>
</file>

<file path=ppt/slideLayouts/slideLayout3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03039119"/>
      </p:ext>
    </p:extLst>
  </p:cSld>
  <p:clrMapOvr>
    <a:masterClrMapping/>
  </p:clrMapOvr>
  <p:transition spd="med">
    <p:randomBar dir="vert"/>
  </p:transition>
</p:sldLayout>
</file>

<file path=ppt/slideLayouts/slideLayout3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39506689"/>
      </p:ext>
    </p:extLst>
  </p:cSld>
  <p:clrMapOvr>
    <a:masterClrMapping/>
  </p:clrMapOvr>
  <p:transition spd="med">
    <p:randomBar dir="vert"/>
  </p:transition>
</p:sldLayout>
</file>

<file path=ppt/slideLayouts/slideLayout3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93876595"/>
      </p:ext>
    </p:extLst>
  </p:cSld>
  <p:clrMapOvr>
    <a:masterClrMapping/>
  </p:clrMapOvr>
  <p:transition spd="med">
    <p:randomBar dir="vert"/>
  </p:transition>
</p:sldLayout>
</file>

<file path=ppt/slideLayouts/slideLayout3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24292069"/>
      </p:ext>
    </p:extLst>
  </p:cSld>
  <p:clrMapOvr>
    <a:masterClrMapping/>
  </p:clrMapOvr>
  <p:transition spd="med">
    <p:randomBar dir="vert"/>
  </p:transition>
</p:sldLayout>
</file>

<file path=ppt/slideLayouts/slideLayout3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93447775"/>
      </p:ext>
    </p:extLst>
  </p:cSld>
  <p:clrMapOvr>
    <a:masterClrMapping/>
  </p:clrMapOvr>
  <p:transition spd="med">
    <p:randomBar dir="vert"/>
  </p:transition>
</p:sldLayout>
</file>

<file path=ppt/slideLayouts/slideLayout3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15525E36-E54E-0B49-B228-B8B47F66C0A7}" type="slidenum">
              <a:rPr lang="en-US"/>
              <a:pPr>
                <a:defRPr/>
              </a:pPr>
              <a:t>‹#›</a:t>
            </a:fld>
            <a:endParaRPr lang="en-US"/>
          </a:p>
        </p:txBody>
      </p:sp>
    </p:spTree>
    <p:extLst>
      <p:ext uri="{BB962C8B-B14F-4D97-AF65-F5344CB8AC3E}">
        <p14:creationId xmlns:p14="http://schemas.microsoft.com/office/powerpoint/2010/main" val="3726228648"/>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9D7D1592-AD84-8644-9292-39F21F0F6171}" type="slidenum">
              <a:rPr lang="en-US"/>
              <a:pPr>
                <a:defRPr/>
              </a:pPr>
              <a:t>‹#›</a:t>
            </a:fld>
            <a:endParaRPr lang="en-US"/>
          </a:p>
        </p:txBody>
      </p:sp>
    </p:spTree>
    <p:extLst>
      <p:ext uri="{BB962C8B-B14F-4D97-AF65-F5344CB8AC3E}">
        <p14:creationId xmlns:p14="http://schemas.microsoft.com/office/powerpoint/2010/main" val="2496890551"/>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90CC6780-6741-254D-A7FA-C6D75481A9A1}" type="slidenum">
              <a:rPr lang="en-US"/>
              <a:pPr>
                <a:defRPr/>
              </a:pPr>
              <a:t>‹#›</a:t>
            </a:fld>
            <a:endParaRPr lang="en-US"/>
          </a:p>
        </p:txBody>
      </p:sp>
    </p:spTree>
    <p:extLst>
      <p:ext uri="{BB962C8B-B14F-4D97-AF65-F5344CB8AC3E}">
        <p14:creationId xmlns:p14="http://schemas.microsoft.com/office/powerpoint/2010/main" val="220681161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B7522A03-17AC-3B4C-9A2B-B5D533A1CDE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713432795"/>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1BEC60A5-41A5-B94A-B511-BC41FA13EE5A}" type="slidenum">
              <a:rPr lang="en-US"/>
              <a:pPr>
                <a:defRPr/>
              </a:pPr>
              <a:t>‹#›</a:t>
            </a:fld>
            <a:endParaRPr lang="en-US"/>
          </a:p>
        </p:txBody>
      </p:sp>
    </p:spTree>
    <p:extLst>
      <p:ext uri="{BB962C8B-B14F-4D97-AF65-F5344CB8AC3E}">
        <p14:creationId xmlns:p14="http://schemas.microsoft.com/office/powerpoint/2010/main" val="3975273269"/>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D7758DB2-E882-A849-B781-2A524E7B9764}" type="slidenum">
              <a:rPr lang="en-US"/>
              <a:pPr>
                <a:defRPr/>
              </a:pPr>
              <a:t>‹#›</a:t>
            </a:fld>
            <a:endParaRPr lang="en-US"/>
          </a:p>
        </p:txBody>
      </p:sp>
    </p:spTree>
    <p:extLst>
      <p:ext uri="{BB962C8B-B14F-4D97-AF65-F5344CB8AC3E}">
        <p14:creationId xmlns:p14="http://schemas.microsoft.com/office/powerpoint/2010/main" val="2661337494"/>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B00CAE4B-012D-E848-B198-42F15CCEA48E}" type="slidenum">
              <a:rPr lang="en-US"/>
              <a:pPr>
                <a:defRPr/>
              </a:pPr>
              <a:t>‹#›</a:t>
            </a:fld>
            <a:endParaRPr lang="en-US"/>
          </a:p>
        </p:txBody>
      </p:sp>
    </p:spTree>
    <p:extLst>
      <p:ext uri="{BB962C8B-B14F-4D97-AF65-F5344CB8AC3E}">
        <p14:creationId xmlns:p14="http://schemas.microsoft.com/office/powerpoint/2010/main" val="1536895074"/>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B6C42F6E-3919-EF4A-A416-37FCFB249E2D}" type="slidenum">
              <a:rPr lang="en-US"/>
              <a:pPr>
                <a:defRPr/>
              </a:pPr>
              <a:t>‹#›</a:t>
            </a:fld>
            <a:endParaRPr lang="en-US"/>
          </a:p>
        </p:txBody>
      </p:sp>
    </p:spTree>
    <p:extLst>
      <p:ext uri="{BB962C8B-B14F-4D97-AF65-F5344CB8AC3E}">
        <p14:creationId xmlns:p14="http://schemas.microsoft.com/office/powerpoint/2010/main" val="2062998556"/>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A9C546F1-C48F-9441-A40E-5E5E3C5B1310}" type="slidenum">
              <a:rPr lang="en-US"/>
              <a:pPr>
                <a:defRPr/>
              </a:pPr>
              <a:t>‹#›</a:t>
            </a:fld>
            <a:endParaRPr lang="en-US"/>
          </a:p>
        </p:txBody>
      </p:sp>
    </p:spTree>
    <p:extLst>
      <p:ext uri="{BB962C8B-B14F-4D97-AF65-F5344CB8AC3E}">
        <p14:creationId xmlns:p14="http://schemas.microsoft.com/office/powerpoint/2010/main" val="1099846947"/>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2F2791B5-F7ED-9949-A8EA-7E41E71B3F39}" type="slidenum">
              <a:rPr lang="en-US"/>
              <a:pPr>
                <a:defRPr/>
              </a:pPr>
              <a:t>‹#›</a:t>
            </a:fld>
            <a:endParaRPr lang="en-US"/>
          </a:p>
        </p:txBody>
      </p:sp>
    </p:spTree>
    <p:extLst>
      <p:ext uri="{BB962C8B-B14F-4D97-AF65-F5344CB8AC3E}">
        <p14:creationId xmlns:p14="http://schemas.microsoft.com/office/powerpoint/2010/main" val="2681340457"/>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15CC232A-2567-B54D-B2A4-44D39DA0E05A}" type="slidenum">
              <a:rPr lang="en-US"/>
              <a:pPr>
                <a:defRPr/>
              </a:pPr>
              <a:t>‹#›</a:t>
            </a:fld>
            <a:endParaRPr lang="en-US"/>
          </a:p>
        </p:txBody>
      </p:sp>
    </p:spTree>
    <p:extLst>
      <p:ext uri="{BB962C8B-B14F-4D97-AF65-F5344CB8AC3E}">
        <p14:creationId xmlns:p14="http://schemas.microsoft.com/office/powerpoint/2010/main" val="28630521"/>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52ADA112-4298-714F-B8F0-992E51FBCCA7}" type="slidenum">
              <a:rPr lang="en-US"/>
              <a:pPr>
                <a:defRPr/>
              </a:pPr>
              <a:t>‹#›</a:t>
            </a:fld>
            <a:endParaRPr lang="en-US"/>
          </a:p>
        </p:txBody>
      </p:sp>
    </p:spTree>
    <p:extLst>
      <p:ext uri="{BB962C8B-B14F-4D97-AF65-F5344CB8AC3E}">
        <p14:creationId xmlns:p14="http://schemas.microsoft.com/office/powerpoint/2010/main" val="2909699222"/>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15525E36-E54E-0B49-B228-B8B47F66C0A7}" type="slidenum">
              <a:rPr lang="en-US"/>
              <a:pPr>
                <a:defRPr/>
              </a:pPr>
              <a:t>‹#›</a:t>
            </a:fld>
            <a:endParaRPr lang="en-US"/>
          </a:p>
        </p:txBody>
      </p:sp>
    </p:spTree>
    <p:extLst>
      <p:ext uri="{BB962C8B-B14F-4D97-AF65-F5344CB8AC3E}">
        <p14:creationId xmlns:p14="http://schemas.microsoft.com/office/powerpoint/2010/main" val="2378022127"/>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9D7D1592-AD84-8644-9292-39F21F0F6171}" type="slidenum">
              <a:rPr lang="en-US"/>
              <a:pPr>
                <a:defRPr/>
              </a:pPr>
              <a:t>‹#›</a:t>
            </a:fld>
            <a:endParaRPr lang="en-US"/>
          </a:p>
        </p:txBody>
      </p:sp>
    </p:spTree>
    <p:extLst>
      <p:ext uri="{BB962C8B-B14F-4D97-AF65-F5344CB8AC3E}">
        <p14:creationId xmlns:p14="http://schemas.microsoft.com/office/powerpoint/2010/main" val="77526858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DD5BFE59-746A-C146-86A6-5F38DD3912D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787158589"/>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90CC6780-6741-254D-A7FA-C6D75481A9A1}" type="slidenum">
              <a:rPr lang="en-US"/>
              <a:pPr>
                <a:defRPr/>
              </a:pPr>
              <a:t>‹#›</a:t>
            </a:fld>
            <a:endParaRPr lang="en-US"/>
          </a:p>
        </p:txBody>
      </p:sp>
    </p:spTree>
    <p:extLst>
      <p:ext uri="{BB962C8B-B14F-4D97-AF65-F5344CB8AC3E}">
        <p14:creationId xmlns:p14="http://schemas.microsoft.com/office/powerpoint/2010/main" val="1191318702"/>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1BEC60A5-41A5-B94A-B511-BC41FA13EE5A}" type="slidenum">
              <a:rPr lang="en-US"/>
              <a:pPr>
                <a:defRPr/>
              </a:pPr>
              <a:t>‹#›</a:t>
            </a:fld>
            <a:endParaRPr lang="en-US"/>
          </a:p>
        </p:txBody>
      </p:sp>
    </p:spTree>
    <p:extLst>
      <p:ext uri="{BB962C8B-B14F-4D97-AF65-F5344CB8AC3E}">
        <p14:creationId xmlns:p14="http://schemas.microsoft.com/office/powerpoint/2010/main" val="790445875"/>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D7758DB2-E882-A849-B781-2A524E7B9764}" type="slidenum">
              <a:rPr lang="en-US"/>
              <a:pPr>
                <a:defRPr/>
              </a:pPr>
              <a:t>‹#›</a:t>
            </a:fld>
            <a:endParaRPr lang="en-US"/>
          </a:p>
        </p:txBody>
      </p:sp>
    </p:spTree>
    <p:extLst>
      <p:ext uri="{BB962C8B-B14F-4D97-AF65-F5344CB8AC3E}">
        <p14:creationId xmlns:p14="http://schemas.microsoft.com/office/powerpoint/2010/main" val="2001185739"/>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B00CAE4B-012D-E848-B198-42F15CCEA48E}" type="slidenum">
              <a:rPr lang="en-US"/>
              <a:pPr>
                <a:defRPr/>
              </a:pPr>
              <a:t>‹#›</a:t>
            </a:fld>
            <a:endParaRPr lang="en-US"/>
          </a:p>
        </p:txBody>
      </p:sp>
    </p:spTree>
    <p:extLst>
      <p:ext uri="{BB962C8B-B14F-4D97-AF65-F5344CB8AC3E}">
        <p14:creationId xmlns:p14="http://schemas.microsoft.com/office/powerpoint/2010/main" val="672664976"/>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B6C42F6E-3919-EF4A-A416-37FCFB249E2D}" type="slidenum">
              <a:rPr lang="en-US"/>
              <a:pPr>
                <a:defRPr/>
              </a:pPr>
              <a:t>‹#›</a:t>
            </a:fld>
            <a:endParaRPr lang="en-US"/>
          </a:p>
        </p:txBody>
      </p:sp>
    </p:spTree>
    <p:extLst>
      <p:ext uri="{BB962C8B-B14F-4D97-AF65-F5344CB8AC3E}">
        <p14:creationId xmlns:p14="http://schemas.microsoft.com/office/powerpoint/2010/main" val="1887119488"/>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A9C546F1-C48F-9441-A40E-5E5E3C5B1310}" type="slidenum">
              <a:rPr lang="en-US"/>
              <a:pPr>
                <a:defRPr/>
              </a:pPr>
              <a:t>‹#›</a:t>
            </a:fld>
            <a:endParaRPr lang="en-US"/>
          </a:p>
        </p:txBody>
      </p:sp>
    </p:spTree>
    <p:extLst>
      <p:ext uri="{BB962C8B-B14F-4D97-AF65-F5344CB8AC3E}">
        <p14:creationId xmlns:p14="http://schemas.microsoft.com/office/powerpoint/2010/main" val="983511484"/>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2F2791B5-F7ED-9949-A8EA-7E41E71B3F39}" type="slidenum">
              <a:rPr lang="en-US"/>
              <a:pPr>
                <a:defRPr/>
              </a:pPr>
              <a:t>‹#›</a:t>
            </a:fld>
            <a:endParaRPr lang="en-US"/>
          </a:p>
        </p:txBody>
      </p:sp>
    </p:spTree>
    <p:extLst>
      <p:ext uri="{BB962C8B-B14F-4D97-AF65-F5344CB8AC3E}">
        <p14:creationId xmlns:p14="http://schemas.microsoft.com/office/powerpoint/2010/main" val="3224405997"/>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15CC232A-2567-B54D-B2A4-44D39DA0E05A}" type="slidenum">
              <a:rPr lang="en-US"/>
              <a:pPr>
                <a:defRPr/>
              </a:pPr>
              <a:t>‹#›</a:t>
            </a:fld>
            <a:endParaRPr lang="en-US"/>
          </a:p>
        </p:txBody>
      </p:sp>
    </p:spTree>
    <p:extLst>
      <p:ext uri="{BB962C8B-B14F-4D97-AF65-F5344CB8AC3E}">
        <p14:creationId xmlns:p14="http://schemas.microsoft.com/office/powerpoint/2010/main" val="715615606"/>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52ADA112-4298-714F-B8F0-992E51FBCCA7}" type="slidenum">
              <a:rPr lang="en-US"/>
              <a:pPr>
                <a:defRPr/>
              </a:pPr>
              <a:t>‹#›</a:t>
            </a:fld>
            <a:endParaRPr lang="en-US"/>
          </a:p>
        </p:txBody>
      </p:sp>
    </p:spTree>
    <p:extLst>
      <p:ext uri="{BB962C8B-B14F-4D97-AF65-F5344CB8AC3E}">
        <p14:creationId xmlns:p14="http://schemas.microsoft.com/office/powerpoint/2010/main" val="3657510373"/>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15525E36-E54E-0B49-B228-B8B47F66C0A7}" type="slidenum">
              <a:rPr lang="en-US"/>
              <a:pPr>
                <a:defRPr/>
              </a:pPr>
              <a:t>‹#›</a:t>
            </a:fld>
            <a:endParaRPr lang="en-US"/>
          </a:p>
        </p:txBody>
      </p:sp>
    </p:spTree>
    <p:extLst>
      <p:ext uri="{BB962C8B-B14F-4D97-AF65-F5344CB8AC3E}">
        <p14:creationId xmlns:p14="http://schemas.microsoft.com/office/powerpoint/2010/main" val="315491474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E8D1D492-5F39-904F-8388-CE770E3E0C6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272214651"/>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9D7D1592-AD84-8644-9292-39F21F0F6171}" type="slidenum">
              <a:rPr lang="en-US"/>
              <a:pPr>
                <a:defRPr/>
              </a:pPr>
              <a:t>‹#›</a:t>
            </a:fld>
            <a:endParaRPr lang="en-US"/>
          </a:p>
        </p:txBody>
      </p:sp>
    </p:spTree>
    <p:extLst>
      <p:ext uri="{BB962C8B-B14F-4D97-AF65-F5344CB8AC3E}">
        <p14:creationId xmlns:p14="http://schemas.microsoft.com/office/powerpoint/2010/main" val="752179798"/>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90CC6780-6741-254D-A7FA-C6D75481A9A1}" type="slidenum">
              <a:rPr lang="en-US"/>
              <a:pPr>
                <a:defRPr/>
              </a:pPr>
              <a:t>‹#›</a:t>
            </a:fld>
            <a:endParaRPr lang="en-US"/>
          </a:p>
        </p:txBody>
      </p:sp>
    </p:spTree>
    <p:extLst>
      <p:ext uri="{BB962C8B-B14F-4D97-AF65-F5344CB8AC3E}">
        <p14:creationId xmlns:p14="http://schemas.microsoft.com/office/powerpoint/2010/main" val="708621146"/>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1BEC60A5-41A5-B94A-B511-BC41FA13EE5A}" type="slidenum">
              <a:rPr lang="en-US"/>
              <a:pPr>
                <a:defRPr/>
              </a:pPr>
              <a:t>‹#›</a:t>
            </a:fld>
            <a:endParaRPr lang="en-US"/>
          </a:p>
        </p:txBody>
      </p:sp>
    </p:spTree>
    <p:extLst>
      <p:ext uri="{BB962C8B-B14F-4D97-AF65-F5344CB8AC3E}">
        <p14:creationId xmlns:p14="http://schemas.microsoft.com/office/powerpoint/2010/main" val="1217045438"/>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D7758DB2-E882-A849-B781-2A524E7B9764}" type="slidenum">
              <a:rPr lang="en-US"/>
              <a:pPr>
                <a:defRPr/>
              </a:pPr>
              <a:t>‹#›</a:t>
            </a:fld>
            <a:endParaRPr lang="en-US"/>
          </a:p>
        </p:txBody>
      </p:sp>
    </p:spTree>
    <p:extLst>
      <p:ext uri="{BB962C8B-B14F-4D97-AF65-F5344CB8AC3E}">
        <p14:creationId xmlns:p14="http://schemas.microsoft.com/office/powerpoint/2010/main" val="1311440503"/>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B00CAE4B-012D-E848-B198-42F15CCEA48E}" type="slidenum">
              <a:rPr lang="en-US"/>
              <a:pPr>
                <a:defRPr/>
              </a:pPr>
              <a:t>‹#›</a:t>
            </a:fld>
            <a:endParaRPr lang="en-US"/>
          </a:p>
        </p:txBody>
      </p:sp>
    </p:spTree>
    <p:extLst>
      <p:ext uri="{BB962C8B-B14F-4D97-AF65-F5344CB8AC3E}">
        <p14:creationId xmlns:p14="http://schemas.microsoft.com/office/powerpoint/2010/main" val="272795492"/>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B6C42F6E-3919-EF4A-A416-37FCFB249E2D}" type="slidenum">
              <a:rPr lang="en-US"/>
              <a:pPr>
                <a:defRPr/>
              </a:pPr>
              <a:t>‹#›</a:t>
            </a:fld>
            <a:endParaRPr lang="en-US"/>
          </a:p>
        </p:txBody>
      </p:sp>
    </p:spTree>
    <p:extLst>
      <p:ext uri="{BB962C8B-B14F-4D97-AF65-F5344CB8AC3E}">
        <p14:creationId xmlns:p14="http://schemas.microsoft.com/office/powerpoint/2010/main" val="298883394"/>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A9C546F1-C48F-9441-A40E-5E5E3C5B1310}" type="slidenum">
              <a:rPr lang="en-US"/>
              <a:pPr>
                <a:defRPr/>
              </a:pPr>
              <a:t>‹#›</a:t>
            </a:fld>
            <a:endParaRPr lang="en-US"/>
          </a:p>
        </p:txBody>
      </p:sp>
    </p:spTree>
    <p:extLst>
      <p:ext uri="{BB962C8B-B14F-4D97-AF65-F5344CB8AC3E}">
        <p14:creationId xmlns:p14="http://schemas.microsoft.com/office/powerpoint/2010/main" val="2273254882"/>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2F2791B5-F7ED-9949-A8EA-7E41E71B3F39}" type="slidenum">
              <a:rPr lang="en-US"/>
              <a:pPr>
                <a:defRPr/>
              </a:pPr>
              <a:t>‹#›</a:t>
            </a:fld>
            <a:endParaRPr lang="en-US"/>
          </a:p>
        </p:txBody>
      </p:sp>
    </p:spTree>
    <p:extLst>
      <p:ext uri="{BB962C8B-B14F-4D97-AF65-F5344CB8AC3E}">
        <p14:creationId xmlns:p14="http://schemas.microsoft.com/office/powerpoint/2010/main" val="2090057563"/>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15CC232A-2567-B54D-B2A4-44D39DA0E05A}" type="slidenum">
              <a:rPr lang="en-US"/>
              <a:pPr>
                <a:defRPr/>
              </a:pPr>
              <a:t>‹#›</a:t>
            </a:fld>
            <a:endParaRPr lang="en-US"/>
          </a:p>
        </p:txBody>
      </p:sp>
    </p:spTree>
    <p:extLst>
      <p:ext uri="{BB962C8B-B14F-4D97-AF65-F5344CB8AC3E}">
        <p14:creationId xmlns:p14="http://schemas.microsoft.com/office/powerpoint/2010/main" val="3210799622"/>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52ADA112-4298-714F-B8F0-992E51FBCCA7}" type="slidenum">
              <a:rPr lang="en-US"/>
              <a:pPr>
                <a:defRPr/>
              </a:pPr>
              <a:t>‹#›</a:t>
            </a:fld>
            <a:endParaRPr lang="en-US"/>
          </a:p>
        </p:txBody>
      </p:sp>
    </p:spTree>
    <p:extLst>
      <p:ext uri="{BB962C8B-B14F-4D97-AF65-F5344CB8AC3E}">
        <p14:creationId xmlns:p14="http://schemas.microsoft.com/office/powerpoint/2010/main" val="283703378"/>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0DBEE9FF-7FCC-4246-8CDF-14B655F22E5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629199709"/>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7AB8C65-D2C4-F14E-95FD-F91EE8AB9BFB}" type="slidenum">
              <a:rPr lang="en-US"/>
              <a:pPr>
                <a:defRPr/>
              </a:pPr>
              <a:t>‹#›</a:t>
            </a:fld>
            <a:endParaRPr lang="en-US"/>
          </a:p>
        </p:txBody>
      </p:sp>
    </p:spTree>
    <p:extLst>
      <p:ext uri="{BB962C8B-B14F-4D97-AF65-F5344CB8AC3E}">
        <p14:creationId xmlns:p14="http://schemas.microsoft.com/office/powerpoint/2010/main" val="484485133"/>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43600BD-0AF3-504D-A79F-40087FADE72D}" type="slidenum">
              <a:rPr lang="en-US"/>
              <a:pPr>
                <a:defRPr/>
              </a:pPr>
              <a:t>‹#›</a:t>
            </a:fld>
            <a:endParaRPr lang="en-US"/>
          </a:p>
        </p:txBody>
      </p:sp>
    </p:spTree>
    <p:extLst>
      <p:ext uri="{BB962C8B-B14F-4D97-AF65-F5344CB8AC3E}">
        <p14:creationId xmlns:p14="http://schemas.microsoft.com/office/powerpoint/2010/main" val="3572465998"/>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809080D-E043-C94F-8B81-0A7BE90ED907}" type="slidenum">
              <a:rPr lang="en-US"/>
              <a:pPr>
                <a:defRPr/>
              </a:pPr>
              <a:t>‹#›</a:t>
            </a:fld>
            <a:endParaRPr lang="en-US"/>
          </a:p>
        </p:txBody>
      </p:sp>
    </p:spTree>
    <p:extLst>
      <p:ext uri="{BB962C8B-B14F-4D97-AF65-F5344CB8AC3E}">
        <p14:creationId xmlns:p14="http://schemas.microsoft.com/office/powerpoint/2010/main" val="2916112172"/>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84A0C1F-177D-4C4B-86F4-03218B90C664}" type="slidenum">
              <a:rPr lang="en-US"/>
              <a:pPr>
                <a:defRPr/>
              </a:pPr>
              <a:t>‹#›</a:t>
            </a:fld>
            <a:endParaRPr lang="en-US"/>
          </a:p>
        </p:txBody>
      </p:sp>
    </p:spTree>
    <p:extLst>
      <p:ext uri="{BB962C8B-B14F-4D97-AF65-F5344CB8AC3E}">
        <p14:creationId xmlns:p14="http://schemas.microsoft.com/office/powerpoint/2010/main" val="1084078335"/>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BBEE9CEB-CC93-4548-8694-B596AC2908B9}" type="slidenum">
              <a:rPr lang="en-US"/>
              <a:pPr>
                <a:defRPr/>
              </a:pPr>
              <a:t>‹#›</a:t>
            </a:fld>
            <a:endParaRPr lang="en-US"/>
          </a:p>
        </p:txBody>
      </p:sp>
    </p:spTree>
    <p:extLst>
      <p:ext uri="{BB962C8B-B14F-4D97-AF65-F5344CB8AC3E}">
        <p14:creationId xmlns:p14="http://schemas.microsoft.com/office/powerpoint/2010/main" val="1141053503"/>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A17515C2-AA85-EE43-822C-73E8AF2BA50E}" type="slidenum">
              <a:rPr lang="en-US"/>
              <a:pPr>
                <a:defRPr/>
              </a:pPr>
              <a:t>‹#›</a:t>
            </a:fld>
            <a:endParaRPr lang="en-US"/>
          </a:p>
        </p:txBody>
      </p:sp>
    </p:spTree>
    <p:extLst>
      <p:ext uri="{BB962C8B-B14F-4D97-AF65-F5344CB8AC3E}">
        <p14:creationId xmlns:p14="http://schemas.microsoft.com/office/powerpoint/2010/main" val="2026758998"/>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A8485B08-B237-C740-9310-4993592DEEB2}" type="slidenum">
              <a:rPr lang="en-US"/>
              <a:pPr>
                <a:defRPr/>
              </a:pPr>
              <a:t>‹#›</a:t>
            </a:fld>
            <a:endParaRPr lang="en-US"/>
          </a:p>
        </p:txBody>
      </p:sp>
    </p:spTree>
    <p:extLst>
      <p:ext uri="{BB962C8B-B14F-4D97-AF65-F5344CB8AC3E}">
        <p14:creationId xmlns:p14="http://schemas.microsoft.com/office/powerpoint/2010/main" val="3620231300"/>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6BE075F-BB97-BC4C-AE25-CE665FEE1563}" type="slidenum">
              <a:rPr lang="en-US"/>
              <a:pPr>
                <a:defRPr/>
              </a:pPr>
              <a:t>‹#›</a:t>
            </a:fld>
            <a:endParaRPr lang="en-US"/>
          </a:p>
        </p:txBody>
      </p:sp>
    </p:spTree>
    <p:extLst>
      <p:ext uri="{BB962C8B-B14F-4D97-AF65-F5344CB8AC3E}">
        <p14:creationId xmlns:p14="http://schemas.microsoft.com/office/powerpoint/2010/main" val="3690580270"/>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B800251-0795-184D-8A8E-059DF7467C75}" type="slidenum">
              <a:rPr lang="en-US"/>
              <a:pPr>
                <a:defRPr/>
              </a:pPr>
              <a:t>‹#›</a:t>
            </a:fld>
            <a:endParaRPr lang="en-US"/>
          </a:p>
        </p:txBody>
      </p:sp>
    </p:spTree>
    <p:extLst>
      <p:ext uri="{BB962C8B-B14F-4D97-AF65-F5344CB8AC3E}">
        <p14:creationId xmlns:p14="http://schemas.microsoft.com/office/powerpoint/2010/main" val="2487047950"/>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984CA04-D781-5E4C-A48E-0C2D72802E4D}" type="slidenum">
              <a:rPr lang="en-US"/>
              <a:pPr>
                <a:defRPr/>
              </a:pPr>
              <a:t>‹#›</a:t>
            </a:fld>
            <a:endParaRPr lang="en-US"/>
          </a:p>
        </p:txBody>
      </p:sp>
    </p:spTree>
    <p:extLst>
      <p:ext uri="{BB962C8B-B14F-4D97-AF65-F5344CB8AC3E}">
        <p14:creationId xmlns:p14="http://schemas.microsoft.com/office/powerpoint/2010/main" val="301670891"/>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21AB2E97-D180-A24F-9E6E-45FF73F64A00}"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773846485"/>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B31B026-8A21-3D4D-9592-1F8BF8AD8592}" type="slidenum">
              <a:rPr lang="en-US"/>
              <a:pPr>
                <a:defRPr/>
              </a:pPr>
              <a:t>‹#›</a:t>
            </a:fld>
            <a:endParaRPr lang="en-US"/>
          </a:p>
        </p:txBody>
      </p:sp>
    </p:spTree>
    <p:extLst>
      <p:ext uri="{BB962C8B-B14F-4D97-AF65-F5344CB8AC3E}">
        <p14:creationId xmlns:p14="http://schemas.microsoft.com/office/powerpoint/2010/main" val="161693279"/>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C70C8A8-38F6-0849-B227-20FCBAD9AEB9}" type="slidenum">
              <a:rPr lang="en-US"/>
              <a:pPr>
                <a:defRPr/>
              </a:pPr>
              <a:t>‹#›</a:t>
            </a:fld>
            <a:endParaRPr lang="en-US"/>
          </a:p>
        </p:txBody>
      </p:sp>
    </p:spTree>
    <p:extLst>
      <p:ext uri="{BB962C8B-B14F-4D97-AF65-F5344CB8AC3E}">
        <p14:creationId xmlns:p14="http://schemas.microsoft.com/office/powerpoint/2010/main" val="3727110239"/>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73491674-AE9D-1547-B2FE-ADFA71C5CEF6}" type="slidenum">
              <a:rPr lang="en-US"/>
              <a:pPr>
                <a:defRPr/>
              </a:pPr>
              <a:t>‹#›</a:t>
            </a:fld>
            <a:endParaRPr lang="en-US"/>
          </a:p>
        </p:txBody>
      </p:sp>
    </p:spTree>
    <p:extLst>
      <p:ext uri="{BB962C8B-B14F-4D97-AF65-F5344CB8AC3E}">
        <p14:creationId xmlns:p14="http://schemas.microsoft.com/office/powerpoint/2010/main" val="1707060102"/>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E176247-79CA-5041-9C9E-9421B21244C8}"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21034624"/>
      </p:ext>
    </p:extLst>
  </p:cSld>
  <p:clrMapOvr>
    <a:masterClrMapping/>
  </p:clrMapOvr>
  <p:transition spd="med">
    <p:randomBar dir="vert"/>
  </p:transition>
</p:sldLayout>
</file>

<file path=ppt/slideLayouts/slideLayout3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7483F56-AA6F-F94E-99C9-C5BA7C2544AD}"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709141578"/>
      </p:ext>
    </p:extLst>
  </p:cSld>
  <p:clrMapOvr>
    <a:masterClrMapping/>
  </p:clrMapOvr>
  <p:transition spd="med">
    <p:randomBar dir="vert"/>
  </p:transition>
</p:sldLayout>
</file>

<file path=ppt/slideLayouts/slideLayout3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79FB9E8-3E7B-FC46-BB33-5F38A81ECB86}"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867565270"/>
      </p:ext>
    </p:extLst>
  </p:cSld>
  <p:clrMapOvr>
    <a:masterClrMapping/>
  </p:clrMapOvr>
  <p:transition spd="med">
    <p:randomBar dir="vert"/>
  </p:transition>
</p:sldLayout>
</file>

<file path=ppt/slideLayouts/slideLayout3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E4F2D88-0358-564A-A6CD-92C4818A1B1F}"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038974406"/>
      </p:ext>
    </p:extLst>
  </p:cSld>
  <p:clrMapOvr>
    <a:masterClrMapping/>
  </p:clrMapOvr>
  <p:transition spd="med">
    <p:randomBar dir="vert"/>
  </p:transition>
</p:sldLayout>
</file>

<file path=ppt/slideLayouts/slideLayout3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E6F20DA2-7EC5-604F-88F0-985897E86130}"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438036889"/>
      </p:ext>
    </p:extLst>
  </p:cSld>
  <p:clrMapOvr>
    <a:masterClrMapping/>
  </p:clrMapOvr>
  <p:transition spd="med">
    <p:randomBar dir="vert"/>
  </p:transition>
</p:sldLayout>
</file>

<file path=ppt/slideLayouts/slideLayout3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0C1CFB4-ED2C-D04D-9DA8-396A57ECBE0A}"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140254817"/>
      </p:ext>
    </p:extLst>
  </p:cSld>
  <p:clrMapOvr>
    <a:masterClrMapping/>
  </p:clrMapOvr>
  <p:transition spd="med">
    <p:randomBar dir="vert"/>
  </p:transition>
</p:sldLayout>
</file>

<file path=ppt/slideLayouts/slideLayout3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ADC5ED-C53E-164A-9ACC-65224F71780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616843374"/>
      </p:ext>
    </p:extLst>
  </p:cSld>
  <p:clrMapOvr>
    <a:masterClrMapping/>
  </p:clrMapOvr>
  <p:transition spd="med">
    <p:randomBar dir="vert"/>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pPr>
                <a:defRPr/>
              </a:pPr>
              <a:t>‹#›</a:t>
            </a:fld>
            <a:endParaRPr lang="en-US"/>
          </a:p>
        </p:txBody>
      </p:sp>
    </p:spTree>
    <p:extLst>
      <p:ext uri="{BB962C8B-B14F-4D97-AF65-F5344CB8AC3E}">
        <p14:creationId xmlns:p14="http://schemas.microsoft.com/office/powerpoint/2010/main" val="521900539"/>
      </p:ext>
    </p:extLst>
  </p:cSld>
  <p:clrMapOvr>
    <a:masterClrMapping/>
  </p:clrMapOvr>
  <p:transition spd="med">
    <p:randomBar dir="vert"/>
  </p:transition>
</p:sldLayout>
</file>

<file path=ppt/slideLayouts/slideLayout3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6E56EA0-8522-CE4F-AACE-F92606BD9B1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099765016"/>
      </p:ext>
    </p:extLst>
  </p:cSld>
  <p:clrMapOvr>
    <a:masterClrMapping/>
  </p:clrMapOvr>
  <p:transition spd="med">
    <p:randomBar dir="vert"/>
  </p:transition>
</p:sldLayout>
</file>

<file path=ppt/slideLayouts/slideLayout3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15EBF5E-A005-F64D-A2D0-27E5B7E0EFB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206951504"/>
      </p:ext>
    </p:extLst>
  </p:cSld>
  <p:clrMapOvr>
    <a:masterClrMapping/>
  </p:clrMapOvr>
  <p:transition spd="med">
    <p:randomBar dir="vert"/>
  </p:transition>
</p:sldLayout>
</file>

<file path=ppt/slideLayouts/slideLayout3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BAE59B-BAB5-2049-BC18-EC4F0067015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493780897"/>
      </p:ext>
    </p:extLst>
  </p:cSld>
  <p:clrMapOvr>
    <a:masterClrMapping/>
  </p:clrMapOvr>
  <p:transition spd="med">
    <p:randomBar dir="vert"/>
  </p:transition>
</p:sldLayout>
</file>

<file path=ppt/slideLayouts/slideLayout3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5CAC1F7-B0C1-AB45-99E6-4EA2FA61B429}"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281706217"/>
      </p:ext>
    </p:extLst>
  </p:cSld>
  <p:clrMapOvr>
    <a:masterClrMapping/>
  </p:clrMapOvr>
  <p:transition spd="med">
    <p:randomBar dir="vert"/>
  </p:transition>
</p:sldLayout>
</file>

<file path=ppt/slideLayouts/slideLayout364.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7BD4F13-7942-444B-B4B4-922B45760382}"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032416081"/>
      </p:ext>
    </p:extLst>
  </p:cSld>
  <p:clrMapOvr>
    <a:masterClrMapping/>
  </p:clrMapOvr>
  <p:transition spd="med">
    <p:randomBar dir="vert"/>
  </p:transition>
</p:sldLayout>
</file>

<file path=ppt/slideLayouts/slideLayout36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03D92DD6-EC2D-F540-BEEB-2C9A6ABA96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39366270"/>
      </p:ext>
    </p:extLst>
  </p:cSld>
  <p:clrMapOvr>
    <a:masterClrMapping/>
  </p:clrMapOvr>
  <p:transition spd="med">
    <p:randomBar dir="vert"/>
  </p:transition>
</p:sldLayout>
</file>

<file path=ppt/slideLayouts/slideLayout3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8C5C63CA-EDA4-964D-81E2-5A6B8B0582F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56992424"/>
      </p:ext>
    </p:extLst>
  </p:cSld>
  <p:clrMapOvr>
    <a:masterClrMapping/>
  </p:clrMapOvr>
  <p:transition spd="med">
    <p:randomBar dir="vert"/>
  </p:transition>
</p:sldLayout>
</file>

<file path=ppt/slideLayouts/slideLayout3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32BCEAF-3A4E-2E4D-B299-E0DC45CFE14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79341346"/>
      </p:ext>
    </p:extLst>
  </p:cSld>
  <p:clrMapOvr>
    <a:masterClrMapping/>
  </p:clrMapOvr>
  <p:transition spd="med">
    <p:randomBar dir="vert"/>
  </p:transition>
</p:sldLayout>
</file>

<file path=ppt/slideLayouts/slideLayout3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5E4FDB86-ABFD-CC4D-9369-56B8624F15E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49642364"/>
      </p:ext>
    </p:extLst>
  </p:cSld>
  <p:clrMapOvr>
    <a:masterClrMapping/>
  </p:clrMapOvr>
  <p:transition spd="med">
    <p:randomBar dir="vert"/>
  </p:transition>
</p:sldLayout>
</file>

<file path=ppt/slideLayouts/slideLayout3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E04DA526-58CD-E448-9C14-F6219075A5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87167643"/>
      </p:ext>
    </p:extLst>
  </p:cSld>
  <p:clrMapOvr>
    <a:masterClrMapping/>
  </p:clrMapOvr>
  <p:transition spd="med">
    <p:randomBar dir="vert"/>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pPr>
                <a:defRPr/>
              </a:pPr>
              <a:t>‹#›</a:t>
            </a:fld>
            <a:endParaRPr lang="en-US"/>
          </a:p>
        </p:txBody>
      </p:sp>
    </p:spTree>
    <p:extLst>
      <p:ext uri="{BB962C8B-B14F-4D97-AF65-F5344CB8AC3E}">
        <p14:creationId xmlns:p14="http://schemas.microsoft.com/office/powerpoint/2010/main" val="1279466978"/>
      </p:ext>
    </p:extLst>
  </p:cSld>
  <p:clrMapOvr>
    <a:masterClrMapping/>
  </p:clrMapOvr>
  <p:transition spd="med">
    <p:randomBar dir="vert"/>
  </p:transition>
</p:sldLayout>
</file>

<file path=ppt/slideLayouts/slideLayout3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AC7E8976-ED29-A044-8949-55F2A11CC80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75294341"/>
      </p:ext>
    </p:extLst>
  </p:cSld>
  <p:clrMapOvr>
    <a:masterClrMapping/>
  </p:clrMapOvr>
  <p:transition spd="med">
    <p:randomBar dir="vert"/>
  </p:transition>
</p:sldLayout>
</file>

<file path=ppt/slideLayouts/slideLayout3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582CF043-496E-534E-A1CF-921A62CB7AC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59677602"/>
      </p:ext>
    </p:extLst>
  </p:cSld>
  <p:clrMapOvr>
    <a:masterClrMapping/>
  </p:clrMapOvr>
  <p:transition spd="med">
    <p:randomBar dir="vert"/>
  </p:transition>
</p:sldLayout>
</file>

<file path=ppt/slideLayouts/slideLayout3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0488E9A7-7E31-A848-AD58-5E4E8F708B0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60297360"/>
      </p:ext>
    </p:extLst>
  </p:cSld>
  <p:clrMapOvr>
    <a:masterClrMapping/>
  </p:clrMapOvr>
  <p:transition spd="med">
    <p:randomBar dir="vert"/>
  </p:transition>
</p:sldLayout>
</file>

<file path=ppt/slideLayouts/slideLayout3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CAFDC19B-D1B8-6F4C-8B2A-9BB3D67EBC8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4719121"/>
      </p:ext>
    </p:extLst>
  </p:cSld>
  <p:clrMapOvr>
    <a:masterClrMapping/>
  </p:clrMapOvr>
  <p:transition spd="med">
    <p:randomBar dir="vert"/>
  </p:transition>
</p:sldLayout>
</file>

<file path=ppt/slideLayouts/slideLayout3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C9696FE4-98B0-7841-BBB7-F663AEF16D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45793091"/>
      </p:ext>
    </p:extLst>
  </p:cSld>
  <p:clrMapOvr>
    <a:masterClrMapping/>
  </p:clrMapOvr>
  <p:transition spd="med">
    <p:randomBar dir="vert"/>
  </p:transition>
</p:sldLayout>
</file>

<file path=ppt/slideLayouts/slideLayout3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5165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AA43234-4440-E548-A50D-770374B00B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5870146"/>
      </p:ext>
    </p:extLst>
  </p:cSld>
  <p:clrMapOvr>
    <a:masterClrMapping/>
  </p:clrMapOvr>
  <p:transition spd="med">
    <p:randomBar dir="vert"/>
  </p:transition>
</p:sldLayout>
</file>

<file path=ppt/slideLayouts/slideLayout37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lgn="l">
              <a:defRPr/>
            </a:lvl1pPr>
          </a:lstStyle>
          <a:p>
            <a:pPr>
              <a:defRPr/>
            </a:pPr>
            <a:fld id="{503BAD31-4B59-E647-A3A8-418B26F917C5}" type="slidenum">
              <a:rPr lang="en-US"/>
              <a:pPr>
                <a:defRPr/>
              </a:pPr>
              <a:t>‹#›</a:t>
            </a:fld>
            <a:endParaRPr lang="en-US"/>
          </a:p>
        </p:txBody>
      </p:sp>
    </p:spTree>
    <p:extLst>
      <p:ext uri="{BB962C8B-B14F-4D97-AF65-F5344CB8AC3E}">
        <p14:creationId xmlns:p14="http://schemas.microsoft.com/office/powerpoint/2010/main" val="694039547"/>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lgn="l">
              <a:defRPr/>
            </a:lvl1pPr>
          </a:lstStyle>
          <a:p>
            <a:pPr>
              <a:defRPr/>
            </a:pPr>
            <a:fld id="{651EE10D-BB98-7D4F-AFA1-5D1A1C69AD71}" type="slidenum">
              <a:rPr lang="en-US"/>
              <a:pPr>
                <a:defRPr/>
              </a:pPr>
              <a:t>‹#›</a:t>
            </a:fld>
            <a:endParaRPr lang="en-US"/>
          </a:p>
        </p:txBody>
      </p:sp>
    </p:spTree>
    <p:extLst>
      <p:ext uri="{BB962C8B-B14F-4D97-AF65-F5344CB8AC3E}">
        <p14:creationId xmlns:p14="http://schemas.microsoft.com/office/powerpoint/2010/main" val="3896476688"/>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lgn="l">
              <a:defRPr/>
            </a:lvl1pPr>
          </a:lstStyle>
          <a:p>
            <a:pPr>
              <a:defRPr/>
            </a:pPr>
            <a:fld id="{7EFC4D29-81D7-AA43-B89B-409D39A6FFA1}" type="slidenum">
              <a:rPr lang="en-US"/>
              <a:pPr>
                <a:defRPr/>
              </a:pPr>
              <a:t>‹#›</a:t>
            </a:fld>
            <a:endParaRPr lang="en-US"/>
          </a:p>
        </p:txBody>
      </p:sp>
    </p:spTree>
    <p:extLst>
      <p:ext uri="{BB962C8B-B14F-4D97-AF65-F5344CB8AC3E}">
        <p14:creationId xmlns:p14="http://schemas.microsoft.com/office/powerpoint/2010/main" val="2634315652"/>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6613" y="1752600"/>
            <a:ext cx="3810000" cy="43735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algn="l">
              <a:defRPr/>
            </a:lvl1pPr>
          </a:lstStyle>
          <a:p>
            <a:pPr>
              <a:defRPr/>
            </a:pPr>
            <a:fld id="{8427B4ED-99BF-7849-9A10-02577B8BB651}" type="slidenum">
              <a:rPr lang="en-US"/>
              <a:pPr>
                <a:defRPr/>
              </a:pPr>
              <a:t>‹#›</a:t>
            </a:fld>
            <a:endParaRPr lang="en-US"/>
          </a:p>
        </p:txBody>
      </p:sp>
    </p:spTree>
    <p:extLst>
      <p:ext uri="{BB962C8B-B14F-4D97-AF65-F5344CB8AC3E}">
        <p14:creationId xmlns:p14="http://schemas.microsoft.com/office/powerpoint/2010/main" val="571860460"/>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pPr>
                <a:defRPr/>
              </a:pPr>
              <a:t>‹#›</a:t>
            </a:fld>
            <a:endParaRPr lang="en-US"/>
          </a:p>
        </p:txBody>
      </p:sp>
    </p:spTree>
    <p:extLst>
      <p:ext uri="{BB962C8B-B14F-4D97-AF65-F5344CB8AC3E}">
        <p14:creationId xmlns:p14="http://schemas.microsoft.com/office/powerpoint/2010/main" val="1745228127"/>
      </p:ext>
    </p:extLst>
  </p:cSld>
  <p:clrMapOvr>
    <a:masterClrMapping/>
  </p:clrMapOvr>
  <p:transition spd="med">
    <p:randomBar dir="vert"/>
  </p:transition>
</p:sldLayout>
</file>

<file path=ppt/slideLayouts/slideLayout3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a:lvl1pPr>
          </a:lstStyle>
          <a:p>
            <a:pPr>
              <a:defRPr/>
            </a:pPr>
            <a:endParaRPr lang="en-US"/>
          </a:p>
        </p:txBody>
      </p:sp>
      <p:sp>
        <p:nvSpPr>
          <p:cNvPr id="8" name="Footer Placeholder 7"/>
          <p:cNvSpPr>
            <a:spLocks noGrp="1"/>
          </p:cNvSpPr>
          <p:nvPr>
            <p:ph type="ftr" sz="quarter" idx="11"/>
          </p:nvPr>
        </p:nvSpPr>
        <p:spPr/>
        <p:txBody>
          <a:bodyPr/>
          <a:lstStyle>
            <a:lvl1pPr>
              <a:defRPr/>
            </a:lvl1pPr>
          </a:lstStyle>
          <a:p>
            <a:pPr>
              <a:defRPr/>
            </a:pPr>
            <a:endParaRPr lang="en-US"/>
          </a:p>
        </p:txBody>
      </p:sp>
      <p:sp>
        <p:nvSpPr>
          <p:cNvPr id="9" name="Slide Number Placeholder 8"/>
          <p:cNvSpPr>
            <a:spLocks noGrp="1"/>
          </p:cNvSpPr>
          <p:nvPr>
            <p:ph type="sldNum" sz="quarter" idx="12"/>
          </p:nvPr>
        </p:nvSpPr>
        <p:spPr/>
        <p:txBody>
          <a:bodyPr/>
          <a:lstStyle>
            <a:lvl1pPr algn="l">
              <a:defRPr/>
            </a:lvl1pPr>
          </a:lstStyle>
          <a:p>
            <a:pPr>
              <a:defRPr/>
            </a:pPr>
            <a:fld id="{1B286F86-F529-F343-866E-522CC42375BF}" type="slidenum">
              <a:rPr lang="en-US"/>
              <a:pPr>
                <a:defRPr/>
              </a:pPr>
              <a:t>‹#›</a:t>
            </a:fld>
            <a:endParaRPr lang="en-US"/>
          </a:p>
        </p:txBody>
      </p:sp>
    </p:spTree>
    <p:extLst>
      <p:ext uri="{BB962C8B-B14F-4D97-AF65-F5344CB8AC3E}">
        <p14:creationId xmlns:p14="http://schemas.microsoft.com/office/powerpoint/2010/main" val="3259453217"/>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p>
        </p:txBody>
      </p:sp>
      <p:sp>
        <p:nvSpPr>
          <p:cNvPr id="4" name="Footer Placeholder 3"/>
          <p:cNvSpPr>
            <a:spLocks noGrp="1"/>
          </p:cNvSpPr>
          <p:nvPr>
            <p:ph type="ftr" sz="quarter" idx="11"/>
          </p:nvPr>
        </p:nvSpPr>
        <p:spPr/>
        <p:txBody>
          <a:bodyPr/>
          <a:lstStyle>
            <a:lvl1pPr>
              <a:defRPr/>
            </a:lvl1pPr>
          </a:lstStyle>
          <a:p>
            <a:pPr>
              <a:defRPr/>
            </a:pPr>
            <a:endParaRPr lang="en-US"/>
          </a:p>
        </p:txBody>
      </p:sp>
      <p:sp>
        <p:nvSpPr>
          <p:cNvPr id="5" name="Slide Number Placeholder 4"/>
          <p:cNvSpPr>
            <a:spLocks noGrp="1"/>
          </p:cNvSpPr>
          <p:nvPr>
            <p:ph type="sldNum" sz="quarter" idx="12"/>
          </p:nvPr>
        </p:nvSpPr>
        <p:spPr/>
        <p:txBody>
          <a:bodyPr/>
          <a:lstStyle>
            <a:lvl1pPr algn="l">
              <a:defRPr/>
            </a:lvl1pPr>
          </a:lstStyle>
          <a:p>
            <a:pPr>
              <a:defRPr/>
            </a:pPr>
            <a:fld id="{A44E8EE4-2F08-2C42-8E21-88B5E66760ED}" type="slidenum">
              <a:rPr lang="en-US"/>
              <a:pPr>
                <a:defRPr/>
              </a:pPr>
              <a:t>‹#›</a:t>
            </a:fld>
            <a:endParaRPr lang="en-US"/>
          </a:p>
        </p:txBody>
      </p:sp>
    </p:spTree>
    <p:extLst>
      <p:ext uri="{BB962C8B-B14F-4D97-AF65-F5344CB8AC3E}">
        <p14:creationId xmlns:p14="http://schemas.microsoft.com/office/powerpoint/2010/main" val="4145338383"/>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p>
        </p:txBody>
      </p:sp>
      <p:sp>
        <p:nvSpPr>
          <p:cNvPr id="3" name="Footer Placeholder 2"/>
          <p:cNvSpPr>
            <a:spLocks noGrp="1"/>
          </p:cNvSpPr>
          <p:nvPr>
            <p:ph type="ftr" sz="quarter" idx="11"/>
          </p:nvPr>
        </p:nvSpPr>
        <p:spPr/>
        <p:txBody>
          <a:bodyPr/>
          <a:lstStyle>
            <a:lvl1pPr>
              <a:defRPr/>
            </a:lvl1pPr>
          </a:lstStyle>
          <a:p>
            <a:pPr>
              <a:defRPr/>
            </a:pPr>
            <a:endParaRPr lang="en-US"/>
          </a:p>
        </p:txBody>
      </p:sp>
      <p:sp>
        <p:nvSpPr>
          <p:cNvPr id="4" name="Slide Number Placeholder 3"/>
          <p:cNvSpPr>
            <a:spLocks noGrp="1"/>
          </p:cNvSpPr>
          <p:nvPr>
            <p:ph type="sldNum" sz="quarter" idx="12"/>
          </p:nvPr>
        </p:nvSpPr>
        <p:spPr/>
        <p:txBody>
          <a:bodyPr/>
          <a:lstStyle>
            <a:lvl1pPr algn="l">
              <a:defRPr/>
            </a:lvl1pPr>
          </a:lstStyle>
          <a:p>
            <a:pPr>
              <a:defRPr/>
            </a:pPr>
            <a:fld id="{9942FEA5-F500-854E-8572-1DE1B775C468}" type="slidenum">
              <a:rPr lang="en-US"/>
              <a:pPr>
                <a:defRPr/>
              </a:pPr>
              <a:t>‹#›</a:t>
            </a:fld>
            <a:endParaRPr lang="en-US"/>
          </a:p>
        </p:txBody>
      </p:sp>
    </p:spTree>
    <p:extLst>
      <p:ext uri="{BB962C8B-B14F-4D97-AF65-F5344CB8AC3E}">
        <p14:creationId xmlns:p14="http://schemas.microsoft.com/office/powerpoint/2010/main" val="662443198"/>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algn="l">
              <a:defRPr/>
            </a:lvl1pPr>
          </a:lstStyle>
          <a:p>
            <a:pPr>
              <a:defRPr/>
            </a:pPr>
            <a:fld id="{1159AC05-6B3F-064C-BAE6-73EE881D3EEE}" type="slidenum">
              <a:rPr lang="en-US"/>
              <a:pPr>
                <a:defRPr/>
              </a:pPr>
              <a:t>‹#›</a:t>
            </a:fld>
            <a:endParaRPr lang="en-US"/>
          </a:p>
        </p:txBody>
      </p:sp>
    </p:spTree>
    <p:extLst>
      <p:ext uri="{BB962C8B-B14F-4D97-AF65-F5344CB8AC3E}">
        <p14:creationId xmlns:p14="http://schemas.microsoft.com/office/powerpoint/2010/main" val="3102935791"/>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algn="l">
              <a:defRPr/>
            </a:lvl1pPr>
          </a:lstStyle>
          <a:p>
            <a:pPr>
              <a:defRPr/>
            </a:pPr>
            <a:fld id="{B891D8F5-11F9-954B-997B-126760EBD671}" type="slidenum">
              <a:rPr lang="en-US"/>
              <a:pPr>
                <a:defRPr/>
              </a:pPr>
              <a:t>‹#›</a:t>
            </a:fld>
            <a:endParaRPr lang="en-US"/>
          </a:p>
        </p:txBody>
      </p:sp>
    </p:spTree>
    <p:extLst>
      <p:ext uri="{BB962C8B-B14F-4D97-AF65-F5344CB8AC3E}">
        <p14:creationId xmlns:p14="http://schemas.microsoft.com/office/powerpoint/2010/main" val="3945195559"/>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lgn="l">
              <a:defRPr/>
            </a:lvl1pPr>
          </a:lstStyle>
          <a:p>
            <a:pPr>
              <a:defRPr/>
            </a:pPr>
            <a:fld id="{CC080854-62FC-1742-A262-21D154967E85}" type="slidenum">
              <a:rPr lang="en-US"/>
              <a:pPr>
                <a:defRPr/>
              </a:pPr>
              <a:t>‹#›</a:t>
            </a:fld>
            <a:endParaRPr lang="en-US"/>
          </a:p>
        </p:txBody>
      </p:sp>
    </p:spTree>
    <p:extLst>
      <p:ext uri="{BB962C8B-B14F-4D97-AF65-F5344CB8AC3E}">
        <p14:creationId xmlns:p14="http://schemas.microsoft.com/office/powerpoint/2010/main" val="2030918140"/>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lgn="l">
              <a:defRPr/>
            </a:lvl1pPr>
          </a:lstStyle>
          <a:p>
            <a:pPr>
              <a:defRPr/>
            </a:pPr>
            <a:fld id="{8A841534-0D54-8D40-92CF-DE8891D26082}" type="slidenum">
              <a:rPr lang="en-US"/>
              <a:pPr>
                <a:defRPr/>
              </a:pPr>
              <a:t>‹#›</a:t>
            </a:fld>
            <a:endParaRPr lang="en-US"/>
          </a:p>
        </p:txBody>
      </p:sp>
    </p:spTree>
    <p:extLst>
      <p:ext uri="{BB962C8B-B14F-4D97-AF65-F5344CB8AC3E}">
        <p14:creationId xmlns:p14="http://schemas.microsoft.com/office/powerpoint/2010/main" val="3431855822"/>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307346611"/>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43219542"/>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9565013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pPr>
                <a:defRPr/>
              </a:pPr>
              <a:t>‹#›</a:t>
            </a:fld>
            <a:endParaRPr lang="en-US"/>
          </a:p>
        </p:txBody>
      </p:sp>
    </p:spTree>
    <p:extLst>
      <p:ext uri="{BB962C8B-B14F-4D97-AF65-F5344CB8AC3E}">
        <p14:creationId xmlns:p14="http://schemas.microsoft.com/office/powerpoint/2010/main" val="14235844"/>
      </p:ext>
    </p:extLst>
  </p:cSld>
  <p:clrMapOvr>
    <a:masterClrMapping/>
  </p:clrMapOvr>
  <p:transition spd="med">
    <p:randomBar dir="vert"/>
  </p:transition>
</p:sldLayout>
</file>

<file path=ppt/slideLayouts/slideLayout3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722961603"/>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87351465"/>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02111819"/>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947303249"/>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589926597"/>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389256318"/>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77563516"/>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922163834"/>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defTabSz="457200" eaLnBrk="1" hangingPunct="1">
              <a:defRPr>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defTabSz="457200" eaLnBrk="1" hangingPunct="1">
              <a:defRPr>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7200" eaLnBrk="1" hangingPunct="1">
              <a:defRPr>
                <a:cs typeface="ＭＳ Ｐゴシック" charset="0"/>
              </a:defRPr>
            </a:lvl1pPr>
          </a:lstStyle>
          <a:p>
            <a:pPr>
              <a:defRPr/>
            </a:pPr>
            <a:fld id="{21EF24DA-4393-E24D-874D-94B2BFB7A338}" type="slidenum">
              <a:rPr lang="en-US"/>
              <a:pPr>
                <a:defRPr/>
              </a:pPr>
              <a:t>‹#›</a:t>
            </a:fld>
            <a:endParaRPr lang="en-US"/>
          </a:p>
        </p:txBody>
      </p:sp>
    </p:spTree>
    <p:extLst>
      <p:ext uri="{BB962C8B-B14F-4D97-AF65-F5344CB8AC3E}">
        <p14:creationId xmlns:p14="http://schemas.microsoft.com/office/powerpoint/2010/main" val="3707096332"/>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defTabSz="457200" eaLnBrk="1" hangingPunct="1">
              <a:defRPr>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defTabSz="457200" eaLnBrk="1" hangingPunct="1">
              <a:defRPr>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7200" eaLnBrk="1" hangingPunct="1">
              <a:defRPr>
                <a:cs typeface="ＭＳ Ｐゴシック" charset="0"/>
              </a:defRPr>
            </a:lvl1pPr>
          </a:lstStyle>
          <a:p>
            <a:pPr>
              <a:defRPr/>
            </a:pPr>
            <a:fld id="{A2E7B66F-B982-D74D-8F11-19E20CD6CC8C}" type="slidenum">
              <a:rPr lang="en-US"/>
              <a:pPr>
                <a:defRPr/>
              </a:pPr>
              <a:t>‹#›</a:t>
            </a:fld>
            <a:endParaRPr lang="en-US"/>
          </a:p>
        </p:txBody>
      </p:sp>
    </p:spTree>
    <p:extLst>
      <p:ext uri="{BB962C8B-B14F-4D97-AF65-F5344CB8AC3E}">
        <p14:creationId xmlns:p14="http://schemas.microsoft.com/office/powerpoint/2010/main" val="386014463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12051024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pPr>
                <a:defRPr/>
              </a:pPr>
              <a:t>‹#›</a:t>
            </a:fld>
            <a:endParaRPr lang="en-US"/>
          </a:p>
        </p:txBody>
      </p:sp>
    </p:spTree>
    <p:extLst>
      <p:ext uri="{BB962C8B-B14F-4D97-AF65-F5344CB8AC3E}">
        <p14:creationId xmlns:p14="http://schemas.microsoft.com/office/powerpoint/2010/main" val="431821458"/>
      </p:ext>
    </p:extLst>
  </p:cSld>
  <p:clrMapOvr>
    <a:masterClrMapping/>
  </p:clrMapOvr>
  <p:transition spd="med">
    <p:randomBar dir="vert"/>
  </p:transition>
</p:sldLayout>
</file>

<file path=ppt/slideLayouts/slideLayout4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defTabSz="457200" eaLnBrk="1" hangingPunct="1">
              <a:defRPr>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defTabSz="457200" eaLnBrk="1" hangingPunct="1">
              <a:defRPr>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7200" eaLnBrk="1" hangingPunct="1">
              <a:defRPr>
                <a:cs typeface="ＭＳ Ｐゴシック" charset="0"/>
              </a:defRPr>
            </a:lvl1pPr>
          </a:lstStyle>
          <a:p>
            <a:pPr>
              <a:defRPr/>
            </a:pPr>
            <a:fld id="{1CB4467B-A469-6142-9D1C-478E4E137CC7}" type="slidenum">
              <a:rPr lang="en-US"/>
              <a:pPr>
                <a:defRPr/>
              </a:pPr>
              <a:t>‹#›</a:t>
            </a:fld>
            <a:endParaRPr lang="en-US"/>
          </a:p>
        </p:txBody>
      </p:sp>
    </p:spTree>
    <p:extLst>
      <p:ext uri="{BB962C8B-B14F-4D97-AF65-F5344CB8AC3E}">
        <p14:creationId xmlns:p14="http://schemas.microsoft.com/office/powerpoint/2010/main" val="2284069477"/>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defTabSz="457200" eaLnBrk="1" hangingPunct="1">
              <a:defRPr>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lgn="l" defTabSz="457200" eaLnBrk="1" hangingPunct="1">
              <a:defRPr>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457200" eaLnBrk="1" hangingPunct="1">
              <a:defRPr>
                <a:cs typeface="ＭＳ Ｐゴシック" charset="0"/>
              </a:defRPr>
            </a:lvl1pPr>
          </a:lstStyle>
          <a:p>
            <a:pPr>
              <a:defRPr/>
            </a:pPr>
            <a:fld id="{5DEA0026-1685-7A4B-83A4-C9EC9445FF33}" type="slidenum">
              <a:rPr lang="en-US"/>
              <a:pPr>
                <a:defRPr/>
              </a:pPr>
              <a:t>‹#›</a:t>
            </a:fld>
            <a:endParaRPr lang="en-US"/>
          </a:p>
        </p:txBody>
      </p:sp>
    </p:spTree>
    <p:extLst>
      <p:ext uri="{BB962C8B-B14F-4D97-AF65-F5344CB8AC3E}">
        <p14:creationId xmlns:p14="http://schemas.microsoft.com/office/powerpoint/2010/main" val="1653431817"/>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defTabSz="457200" eaLnBrk="1" hangingPunct="1">
              <a:defRPr>
                <a:cs typeface="ＭＳ Ｐゴシック" charset="0"/>
              </a:defRPr>
            </a:lvl1pPr>
          </a:lstStyle>
          <a:p>
            <a:pPr>
              <a:defRPr/>
            </a:pPr>
            <a:endParaRPr lang="en-US"/>
          </a:p>
        </p:txBody>
      </p:sp>
      <p:sp>
        <p:nvSpPr>
          <p:cNvPr id="8" name="Footer Placeholder 7"/>
          <p:cNvSpPr>
            <a:spLocks noGrp="1"/>
          </p:cNvSpPr>
          <p:nvPr>
            <p:ph type="ftr" sz="quarter" idx="11"/>
          </p:nvPr>
        </p:nvSpPr>
        <p:spPr/>
        <p:txBody>
          <a:bodyPr/>
          <a:lstStyle>
            <a:lvl1pPr algn="l" defTabSz="457200" eaLnBrk="1" hangingPunct="1">
              <a:defRPr>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defTabSz="457200" eaLnBrk="1" hangingPunct="1">
              <a:defRPr>
                <a:cs typeface="ＭＳ Ｐゴシック" charset="0"/>
              </a:defRPr>
            </a:lvl1pPr>
          </a:lstStyle>
          <a:p>
            <a:pPr>
              <a:defRPr/>
            </a:pPr>
            <a:fld id="{8FEA724D-C293-B04F-8E3C-D6CB01425DBD}" type="slidenum">
              <a:rPr lang="en-US"/>
              <a:pPr>
                <a:defRPr/>
              </a:pPr>
              <a:t>‹#›</a:t>
            </a:fld>
            <a:endParaRPr lang="en-US"/>
          </a:p>
        </p:txBody>
      </p:sp>
    </p:spTree>
    <p:extLst>
      <p:ext uri="{BB962C8B-B14F-4D97-AF65-F5344CB8AC3E}">
        <p14:creationId xmlns:p14="http://schemas.microsoft.com/office/powerpoint/2010/main" val="4137220551"/>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defTabSz="457200" eaLnBrk="1" hangingPunct="1">
              <a:defRPr>
                <a:cs typeface="ＭＳ Ｐゴシック" charset="0"/>
              </a:defRPr>
            </a:lvl1pPr>
          </a:lstStyle>
          <a:p>
            <a:pPr>
              <a:defRPr/>
            </a:pPr>
            <a:endParaRPr lang="en-US"/>
          </a:p>
        </p:txBody>
      </p:sp>
      <p:sp>
        <p:nvSpPr>
          <p:cNvPr id="4" name="Footer Placeholder 3"/>
          <p:cNvSpPr>
            <a:spLocks noGrp="1"/>
          </p:cNvSpPr>
          <p:nvPr>
            <p:ph type="ftr" sz="quarter" idx="11"/>
          </p:nvPr>
        </p:nvSpPr>
        <p:spPr/>
        <p:txBody>
          <a:bodyPr/>
          <a:lstStyle>
            <a:lvl1pPr algn="l" defTabSz="457200" eaLnBrk="1" hangingPunct="1">
              <a:defRPr>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defTabSz="457200" eaLnBrk="1" hangingPunct="1">
              <a:defRPr>
                <a:cs typeface="ＭＳ Ｐゴシック" charset="0"/>
              </a:defRPr>
            </a:lvl1pPr>
          </a:lstStyle>
          <a:p>
            <a:pPr>
              <a:defRPr/>
            </a:pPr>
            <a:fld id="{D0AA3E13-390E-714C-AF0E-C3B312AA3945}" type="slidenum">
              <a:rPr lang="en-US"/>
              <a:pPr>
                <a:defRPr/>
              </a:pPr>
              <a:t>‹#›</a:t>
            </a:fld>
            <a:endParaRPr lang="en-US"/>
          </a:p>
        </p:txBody>
      </p:sp>
    </p:spTree>
    <p:extLst>
      <p:ext uri="{BB962C8B-B14F-4D97-AF65-F5344CB8AC3E}">
        <p14:creationId xmlns:p14="http://schemas.microsoft.com/office/powerpoint/2010/main" val="2420949221"/>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defTabSz="457200" eaLnBrk="1" hangingPunct="1">
              <a:defRPr>
                <a:cs typeface="ＭＳ Ｐゴシック" charset="0"/>
              </a:defRPr>
            </a:lvl1pPr>
          </a:lstStyle>
          <a:p>
            <a:pPr>
              <a:defRPr/>
            </a:pPr>
            <a:endParaRPr lang="en-US"/>
          </a:p>
        </p:txBody>
      </p:sp>
      <p:sp>
        <p:nvSpPr>
          <p:cNvPr id="3" name="Footer Placeholder 2"/>
          <p:cNvSpPr>
            <a:spLocks noGrp="1"/>
          </p:cNvSpPr>
          <p:nvPr>
            <p:ph type="ftr" sz="quarter" idx="11"/>
          </p:nvPr>
        </p:nvSpPr>
        <p:spPr/>
        <p:txBody>
          <a:bodyPr/>
          <a:lstStyle>
            <a:lvl1pPr algn="l" defTabSz="457200" eaLnBrk="1" hangingPunct="1">
              <a:defRPr>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defTabSz="457200" eaLnBrk="1" hangingPunct="1">
              <a:defRPr>
                <a:cs typeface="ＭＳ Ｐゴシック" charset="0"/>
              </a:defRPr>
            </a:lvl1pPr>
          </a:lstStyle>
          <a:p>
            <a:pPr>
              <a:defRPr/>
            </a:pPr>
            <a:fld id="{737A79A9-E188-F64B-8B8C-1BDE4E74E51E}" type="slidenum">
              <a:rPr lang="en-US"/>
              <a:pPr>
                <a:defRPr/>
              </a:pPr>
              <a:t>‹#›</a:t>
            </a:fld>
            <a:endParaRPr lang="en-US"/>
          </a:p>
        </p:txBody>
      </p:sp>
    </p:spTree>
    <p:extLst>
      <p:ext uri="{BB962C8B-B14F-4D97-AF65-F5344CB8AC3E}">
        <p14:creationId xmlns:p14="http://schemas.microsoft.com/office/powerpoint/2010/main" val="2662119127"/>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defTabSz="457200" eaLnBrk="1" hangingPunct="1">
              <a:defRPr>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lgn="l" defTabSz="457200" eaLnBrk="1" hangingPunct="1">
              <a:defRPr>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457200" eaLnBrk="1" hangingPunct="1">
              <a:defRPr>
                <a:cs typeface="ＭＳ Ｐゴシック" charset="0"/>
              </a:defRPr>
            </a:lvl1pPr>
          </a:lstStyle>
          <a:p>
            <a:pPr>
              <a:defRPr/>
            </a:pPr>
            <a:fld id="{C99B843B-4887-7A4B-8673-0E0DC140F565}" type="slidenum">
              <a:rPr lang="en-US"/>
              <a:pPr>
                <a:defRPr/>
              </a:pPr>
              <a:t>‹#›</a:t>
            </a:fld>
            <a:endParaRPr lang="en-US"/>
          </a:p>
        </p:txBody>
      </p:sp>
    </p:spTree>
    <p:extLst>
      <p:ext uri="{BB962C8B-B14F-4D97-AF65-F5344CB8AC3E}">
        <p14:creationId xmlns:p14="http://schemas.microsoft.com/office/powerpoint/2010/main" val="2884645371"/>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defTabSz="457200" eaLnBrk="1" hangingPunct="1">
              <a:defRPr>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lgn="l" defTabSz="457200" eaLnBrk="1" hangingPunct="1">
              <a:defRPr>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457200" eaLnBrk="1" hangingPunct="1">
              <a:defRPr>
                <a:cs typeface="ＭＳ Ｐゴシック" charset="0"/>
              </a:defRPr>
            </a:lvl1pPr>
          </a:lstStyle>
          <a:p>
            <a:pPr>
              <a:defRPr/>
            </a:pPr>
            <a:fld id="{49B3E284-E836-CE46-8356-0E99B58CB058}" type="slidenum">
              <a:rPr lang="en-US"/>
              <a:pPr>
                <a:defRPr/>
              </a:pPr>
              <a:t>‹#›</a:t>
            </a:fld>
            <a:endParaRPr lang="en-US"/>
          </a:p>
        </p:txBody>
      </p:sp>
    </p:spTree>
    <p:extLst>
      <p:ext uri="{BB962C8B-B14F-4D97-AF65-F5344CB8AC3E}">
        <p14:creationId xmlns:p14="http://schemas.microsoft.com/office/powerpoint/2010/main" val="4233743819"/>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defTabSz="457200" eaLnBrk="1" hangingPunct="1">
              <a:defRPr>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defTabSz="457200" eaLnBrk="1" hangingPunct="1">
              <a:defRPr>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7200" eaLnBrk="1" hangingPunct="1">
              <a:defRPr>
                <a:cs typeface="ＭＳ Ｐゴシック" charset="0"/>
              </a:defRPr>
            </a:lvl1pPr>
          </a:lstStyle>
          <a:p>
            <a:pPr>
              <a:defRPr/>
            </a:pPr>
            <a:fld id="{1DB539E3-7ADE-E644-8BF6-DD4BB3E6ECF2}" type="slidenum">
              <a:rPr lang="en-US"/>
              <a:pPr>
                <a:defRPr/>
              </a:pPr>
              <a:t>‹#›</a:t>
            </a:fld>
            <a:endParaRPr lang="en-US"/>
          </a:p>
        </p:txBody>
      </p:sp>
    </p:spTree>
    <p:extLst>
      <p:ext uri="{BB962C8B-B14F-4D97-AF65-F5344CB8AC3E}">
        <p14:creationId xmlns:p14="http://schemas.microsoft.com/office/powerpoint/2010/main" val="773397580"/>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defTabSz="457200" eaLnBrk="1" hangingPunct="1">
              <a:defRPr>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defTabSz="457200" eaLnBrk="1" hangingPunct="1">
              <a:defRPr>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7200" eaLnBrk="1" hangingPunct="1">
              <a:defRPr>
                <a:cs typeface="ＭＳ Ｐゴシック" charset="0"/>
              </a:defRPr>
            </a:lvl1pPr>
          </a:lstStyle>
          <a:p>
            <a:pPr>
              <a:defRPr/>
            </a:pPr>
            <a:fld id="{6215E407-C7B3-D641-BCF9-6D492FB25E0E}" type="slidenum">
              <a:rPr lang="en-US"/>
              <a:pPr>
                <a:defRPr/>
              </a:pPr>
              <a:t>‹#›</a:t>
            </a:fld>
            <a:endParaRPr lang="en-US"/>
          </a:p>
        </p:txBody>
      </p:sp>
    </p:spTree>
    <p:extLst>
      <p:ext uri="{BB962C8B-B14F-4D97-AF65-F5344CB8AC3E}">
        <p14:creationId xmlns:p14="http://schemas.microsoft.com/office/powerpoint/2010/main" val="430062512"/>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3FD3451-3110-7849-BA4D-3E82588E0F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6584600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pPr>
                <a:defRPr/>
              </a:pPr>
              <a:t>‹#›</a:t>
            </a:fld>
            <a:endParaRPr lang="en-US"/>
          </a:p>
        </p:txBody>
      </p:sp>
    </p:spTree>
    <p:extLst>
      <p:ext uri="{BB962C8B-B14F-4D97-AF65-F5344CB8AC3E}">
        <p14:creationId xmlns:p14="http://schemas.microsoft.com/office/powerpoint/2010/main" val="4230279153"/>
      </p:ext>
    </p:extLst>
  </p:cSld>
  <p:clrMapOvr>
    <a:masterClrMapping/>
  </p:clrMapOvr>
  <p:transition spd="med">
    <p:randomBar dir="vert"/>
  </p:transition>
</p:sldLayout>
</file>

<file path=ppt/slideLayouts/slideLayout4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4385A18-058D-CB40-9548-EDBC4142E1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33242470"/>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761D59F-8A3D-8243-B5C1-E8D39BA6169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33646302"/>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D6F05C-C048-424F-B03E-2CEFDCFBDD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7730753"/>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51ED5CE-9747-F540-AB7A-474E3CD2303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06899296"/>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B23427B5-A034-3B47-A8B6-B20C4D6D28D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2052591"/>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E6F607A9-4ECC-0C49-BCCA-F4DC692F2C0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93692082"/>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8DD1C63-AF6A-2F48-B4E9-4B820740951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53403886"/>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DEBBA6D-A09F-7743-9EEB-BB607F987A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46158164"/>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E6D9C7D-77E9-934D-B865-C03D98E92D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04028443"/>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3C2344D-3F35-C847-9E4D-E6942A0404E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89519157"/>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pPr>
                <a:defRPr/>
              </a:pPr>
              <a:t>‹#›</a:t>
            </a:fld>
            <a:endParaRPr lang="en-US"/>
          </a:p>
        </p:txBody>
      </p:sp>
    </p:spTree>
    <p:extLst>
      <p:ext uri="{BB962C8B-B14F-4D97-AF65-F5344CB8AC3E}">
        <p14:creationId xmlns:p14="http://schemas.microsoft.com/office/powerpoint/2010/main" val="273710137"/>
      </p:ext>
    </p:extLst>
  </p:cSld>
  <p:clrMapOvr>
    <a:masterClrMapping/>
  </p:clrMapOvr>
  <p:transition spd="med">
    <p:randomBar dir="vert"/>
  </p:transition>
</p:sldLayout>
</file>

<file path=ppt/slideLayouts/slideLayout42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D00AABE-A642-554C-BD63-DA3E021B1BA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72737896"/>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2E1E74DB-EBC2-184C-9361-F0790C9A535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862739"/>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0B8428FD-8226-BF4C-9BDD-736181331BE9}" type="slidenum">
              <a:rPr lang="en-US"/>
              <a:pPr>
                <a:defRPr/>
              </a:pPr>
              <a:t>‹#›</a:t>
            </a:fld>
            <a:endParaRPr lang="en-US"/>
          </a:p>
        </p:txBody>
      </p:sp>
    </p:spTree>
    <p:extLst>
      <p:ext uri="{BB962C8B-B14F-4D97-AF65-F5344CB8AC3E}">
        <p14:creationId xmlns:p14="http://schemas.microsoft.com/office/powerpoint/2010/main" val="3864827941"/>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title" preserve="1">
  <p:cSld name="Title Slide">
    <p:bg bwMode="invGray">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86050" name="Rectangle 1026"/>
          <p:cNvSpPr>
            <a:spLocks noGrp="1" noChangeArrowheads="1"/>
          </p:cNvSpPr>
          <p:nvPr>
            <p:ph type="ctrTitle"/>
          </p:nvPr>
        </p:nvSpPr>
        <p:spPr>
          <a:xfrm>
            <a:off x="838200" y="1981200"/>
            <a:ext cx="6553200" cy="990600"/>
          </a:xfrm>
        </p:spPr>
        <p:txBody>
          <a:bodyPr/>
          <a:lstStyle>
            <a:lvl1pPr>
              <a:defRPr sz="4000" b="1" i="0">
                <a:latin typeface="Arial" panose="020B0604020202020204" pitchFamily="34" charset="0"/>
              </a:defRPr>
            </a:lvl1pPr>
          </a:lstStyle>
          <a:p>
            <a:r>
              <a:rPr lang="en-US" dirty="0"/>
              <a:t>Click to edit Master title style</a:t>
            </a:r>
          </a:p>
        </p:txBody>
      </p:sp>
      <p:sp>
        <p:nvSpPr>
          <p:cNvPr id="386051" name="Rectangle 1027"/>
          <p:cNvSpPr>
            <a:spLocks noGrp="1" noChangeArrowheads="1"/>
          </p:cNvSpPr>
          <p:nvPr>
            <p:ph type="subTitle" idx="1"/>
          </p:nvPr>
        </p:nvSpPr>
        <p:spPr>
          <a:xfrm>
            <a:off x="838200" y="3048000"/>
            <a:ext cx="6553200" cy="1219200"/>
          </a:xfrm>
        </p:spPr>
        <p:txBody>
          <a:bodyPr anchor="ctr"/>
          <a:lstStyle>
            <a:lvl1pPr marL="0" indent="0">
              <a:buFont typeface="Wingdings" pitchFamily="-108" charset="2"/>
              <a:buNone/>
              <a:defRPr b="1" i="0">
                <a:latin typeface="Arial" panose="020B0604020202020204" pitchFamily="34" charset="0"/>
              </a:defRPr>
            </a:lvl1pPr>
          </a:lstStyle>
          <a:p>
            <a:r>
              <a:rPr lang="en-US" dirty="0"/>
              <a:t>Click to edit Master subtitle style</a:t>
            </a:r>
          </a:p>
        </p:txBody>
      </p:sp>
      <p:sp>
        <p:nvSpPr>
          <p:cNvPr id="4" name="Rectangle 1028"/>
          <p:cNvSpPr>
            <a:spLocks noGrp="1" noChangeArrowheads="1"/>
          </p:cNvSpPr>
          <p:nvPr>
            <p:ph type="dt" sz="half" idx="10"/>
          </p:nvPr>
        </p:nvSpPr>
        <p:spPr>
          <a:xfrm>
            <a:off x="838200" y="6248400"/>
            <a:ext cx="1905000" cy="457200"/>
          </a:xfrm>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29"/>
          <p:cNvSpPr>
            <a:spLocks noGrp="1" noChangeArrowheads="1"/>
          </p:cNvSpPr>
          <p:nvPr>
            <p:ph type="ftr" sz="quarter" idx="11"/>
          </p:nvPr>
        </p:nvSpPr>
        <p:spPr>
          <a:xfrm>
            <a:off x="3505200" y="6248400"/>
            <a:ext cx="2895600" cy="457200"/>
          </a:xfrm>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30"/>
          <p:cNvSpPr>
            <a:spLocks noGrp="1" noChangeArrowheads="1"/>
          </p:cNvSpPr>
          <p:nvPr>
            <p:ph type="sldNum" sz="quarter" idx="12"/>
          </p:nvPr>
        </p:nvSpPr>
        <p:spPr>
          <a:xfrm>
            <a:off x="7086600" y="6248400"/>
            <a:ext cx="1905000" cy="457200"/>
          </a:xfrm>
        </p:spPr>
        <p:txBody>
          <a:bodyPr/>
          <a:lstStyle>
            <a:lvl1pPr>
              <a:defRPr b="1" i="0">
                <a:latin typeface="Arial" panose="020B0604020202020204" pitchFamily="34" charset="0"/>
              </a:defRPr>
            </a:lvl1pPr>
          </a:lstStyle>
          <a:p>
            <a:pPr>
              <a:defRPr/>
            </a:pPr>
            <a:fld id="{75177E2C-CB54-4045-B7B7-B71AB7EA8ED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884032311"/>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61CA131-B6C6-6043-9015-CED182AB56EB}"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660509611"/>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11D814-1A51-FF47-9F20-6065B5E55EF3}"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509838368"/>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838200" y="1371600"/>
            <a:ext cx="3695700" cy="47244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86300" y="1371600"/>
            <a:ext cx="3695700" cy="47244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739E099-62B8-5C4B-B65B-1D3CD854738B}"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220595971"/>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CD2F22-2D72-F544-B863-D516D4510750}"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931789541"/>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D16529B-4949-E84F-868F-004171585EBE}"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015543892"/>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3276B5C-BFB1-0E4F-A2DD-2BE75BC91457}"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703364329"/>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pPr>
                <a:defRPr/>
              </a:pPr>
              <a:t>‹#›</a:t>
            </a:fld>
            <a:endParaRPr lang="en-US"/>
          </a:p>
        </p:txBody>
      </p:sp>
    </p:spTree>
    <p:extLst>
      <p:ext uri="{BB962C8B-B14F-4D97-AF65-F5344CB8AC3E}">
        <p14:creationId xmlns:p14="http://schemas.microsoft.com/office/powerpoint/2010/main" val="3684784703"/>
      </p:ext>
    </p:extLst>
  </p:cSld>
  <p:clrMapOvr>
    <a:masterClrMapping/>
  </p:clrMapOvr>
  <p:transition spd="med">
    <p:randomBar dir="vert"/>
  </p:transition>
</p:sldLayout>
</file>

<file path=ppt/slideLayouts/slideLayout4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A056596-39D9-C64E-8E1E-A41335A58E44}"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503915457"/>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2CC74B3-4FAB-5E4B-B43C-7816EF0FF64F}"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028806914"/>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5BF0F7E-FC0A-EE4A-B88E-890BEB1D844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906489011"/>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96050" y="381000"/>
            <a:ext cx="1885950" cy="5715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838200" y="381000"/>
            <a:ext cx="5505450" cy="57150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C09113D-EFDC-4843-9603-86017D20014A}"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864263878"/>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15525E36-E54E-0B49-B228-B8B47F66C0A7}" type="slidenum">
              <a:rPr lang="en-US"/>
              <a:pPr>
                <a:defRPr/>
              </a:pPr>
              <a:t>‹#›</a:t>
            </a:fld>
            <a:endParaRPr lang="en-US"/>
          </a:p>
        </p:txBody>
      </p:sp>
    </p:spTree>
    <p:extLst>
      <p:ext uri="{BB962C8B-B14F-4D97-AF65-F5344CB8AC3E}">
        <p14:creationId xmlns:p14="http://schemas.microsoft.com/office/powerpoint/2010/main" val="3090752835"/>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9D7D1592-AD84-8644-9292-39F21F0F6171}" type="slidenum">
              <a:rPr lang="en-US"/>
              <a:pPr>
                <a:defRPr/>
              </a:pPr>
              <a:t>‹#›</a:t>
            </a:fld>
            <a:endParaRPr lang="en-US"/>
          </a:p>
        </p:txBody>
      </p:sp>
    </p:spTree>
    <p:extLst>
      <p:ext uri="{BB962C8B-B14F-4D97-AF65-F5344CB8AC3E}">
        <p14:creationId xmlns:p14="http://schemas.microsoft.com/office/powerpoint/2010/main" val="2908596319"/>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90CC6780-6741-254D-A7FA-C6D75481A9A1}" type="slidenum">
              <a:rPr lang="en-US"/>
              <a:pPr>
                <a:defRPr/>
              </a:pPr>
              <a:t>‹#›</a:t>
            </a:fld>
            <a:endParaRPr lang="en-US"/>
          </a:p>
        </p:txBody>
      </p:sp>
    </p:spTree>
    <p:extLst>
      <p:ext uri="{BB962C8B-B14F-4D97-AF65-F5344CB8AC3E}">
        <p14:creationId xmlns:p14="http://schemas.microsoft.com/office/powerpoint/2010/main" val="3750823777"/>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1BEC60A5-41A5-B94A-B511-BC41FA13EE5A}" type="slidenum">
              <a:rPr lang="en-US"/>
              <a:pPr>
                <a:defRPr/>
              </a:pPr>
              <a:t>‹#›</a:t>
            </a:fld>
            <a:endParaRPr lang="en-US"/>
          </a:p>
        </p:txBody>
      </p:sp>
    </p:spTree>
    <p:extLst>
      <p:ext uri="{BB962C8B-B14F-4D97-AF65-F5344CB8AC3E}">
        <p14:creationId xmlns:p14="http://schemas.microsoft.com/office/powerpoint/2010/main" val="2160531173"/>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D7758DB2-E882-A849-B781-2A524E7B9764}" type="slidenum">
              <a:rPr lang="en-US"/>
              <a:pPr>
                <a:defRPr/>
              </a:pPr>
              <a:t>‹#›</a:t>
            </a:fld>
            <a:endParaRPr lang="en-US"/>
          </a:p>
        </p:txBody>
      </p:sp>
    </p:spTree>
    <p:extLst>
      <p:ext uri="{BB962C8B-B14F-4D97-AF65-F5344CB8AC3E}">
        <p14:creationId xmlns:p14="http://schemas.microsoft.com/office/powerpoint/2010/main" val="3359586056"/>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B00CAE4B-012D-E848-B198-42F15CCEA48E}" type="slidenum">
              <a:rPr lang="en-US"/>
              <a:pPr>
                <a:defRPr/>
              </a:pPr>
              <a:t>‹#›</a:t>
            </a:fld>
            <a:endParaRPr lang="en-US"/>
          </a:p>
        </p:txBody>
      </p:sp>
    </p:spTree>
    <p:extLst>
      <p:ext uri="{BB962C8B-B14F-4D97-AF65-F5344CB8AC3E}">
        <p14:creationId xmlns:p14="http://schemas.microsoft.com/office/powerpoint/2010/main" val="73985794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pPr>
                <a:defRPr/>
              </a:pPr>
              <a:t>‹#›</a:t>
            </a:fld>
            <a:endParaRPr lang="en-US"/>
          </a:p>
        </p:txBody>
      </p:sp>
    </p:spTree>
    <p:extLst>
      <p:ext uri="{BB962C8B-B14F-4D97-AF65-F5344CB8AC3E}">
        <p14:creationId xmlns:p14="http://schemas.microsoft.com/office/powerpoint/2010/main" val="1242610259"/>
      </p:ext>
    </p:extLst>
  </p:cSld>
  <p:clrMapOvr>
    <a:masterClrMapping/>
  </p:clrMapOvr>
  <p:transition spd="med">
    <p:randomBar dir="vert"/>
  </p:transition>
</p:sldLayout>
</file>

<file path=ppt/slideLayouts/slideLayout4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B6C42F6E-3919-EF4A-A416-37FCFB249E2D}" type="slidenum">
              <a:rPr lang="en-US"/>
              <a:pPr>
                <a:defRPr/>
              </a:pPr>
              <a:t>‹#›</a:t>
            </a:fld>
            <a:endParaRPr lang="en-US"/>
          </a:p>
        </p:txBody>
      </p:sp>
    </p:spTree>
    <p:extLst>
      <p:ext uri="{BB962C8B-B14F-4D97-AF65-F5344CB8AC3E}">
        <p14:creationId xmlns:p14="http://schemas.microsoft.com/office/powerpoint/2010/main" val="1677389258"/>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A9C546F1-C48F-9441-A40E-5E5E3C5B1310}" type="slidenum">
              <a:rPr lang="en-US"/>
              <a:pPr>
                <a:defRPr/>
              </a:pPr>
              <a:t>‹#›</a:t>
            </a:fld>
            <a:endParaRPr lang="en-US"/>
          </a:p>
        </p:txBody>
      </p:sp>
    </p:spTree>
    <p:extLst>
      <p:ext uri="{BB962C8B-B14F-4D97-AF65-F5344CB8AC3E}">
        <p14:creationId xmlns:p14="http://schemas.microsoft.com/office/powerpoint/2010/main" val="605480230"/>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2F2791B5-F7ED-9949-A8EA-7E41E71B3F39}" type="slidenum">
              <a:rPr lang="en-US"/>
              <a:pPr>
                <a:defRPr/>
              </a:pPr>
              <a:t>‹#›</a:t>
            </a:fld>
            <a:endParaRPr lang="en-US"/>
          </a:p>
        </p:txBody>
      </p:sp>
    </p:spTree>
    <p:extLst>
      <p:ext uri="{BB962C8B-B14F-4D97-AF65-F5344CB8AC3E}">
        <p14:creationId xmlns:p14="http://schemas.microsoft.com/office/powerpoint/2010/main" val="2853079647"/>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15CC232A-2567-B54D-B2A4-44D39DA0E05A}" type="slidenum">
              <a:rPr lang="en-US"/>
              <a:pPr>
                <a:defRPr/>
              </a:pPr>
              <a:t>‹#›</a:t>
            </a:fld>
            <a:endParaRPr lang="en-US"/>
          </a:p>
        </p:txBody>
      </p:sp>
    </p:spTree>
    <p:extLst>
      <p:ext uri="{BB962C8B-B14F-4D97-AF65-F5344CB8AC3E}">
        <p14:creationId xmlns:p14="http://schemas.microsoft.com/office/powerpoint/2010/main" val="3171695813"/>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52ADA112-4298-714F-B8F0-992E51FBCCA7}" type="slidenum">
              <a:rPr lang="en-US"/>
              <a:pPr>
                <a:defRPr/>
              </a:pPr>
              <a:t>‹#›</a:t>
            </a:fld>
            <a:endParaRPr lang="en-US"/>
          </a:p>
        </p:txBody>
      </p:sp>
    </p:spTree>
    <p:extLst>
      <p:ext uri="{BB962C8B-B14F-4D97-AF65-F5344CB8AC3E}">
        <p14:creationId xmlns:p14="http://schemas.microsoft.com/office/powerpoint/2010/main" val="1946253432"/>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91BF127C-8999-CE46-AE00-C5E9A4440A2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722853116"/>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652BF95E-86CF-9241-AA95-4360DBFC3679}"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16498011"/>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6C8A91BC-029C-DC49-9C83-82F820F3C9E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915254699"/>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C475FADB-9009-D64F-BC1D-2CA3BA5EEB7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952392855"/>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494B4C07-14F3-FF41-924D-0FB1DBC3186F}"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35020001"/>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pPr>
                <a:defRPr/>
              </a:pPr>
              <a:t>‹#›</a:t>
            </a:fld>
            <a:endParaRPr lang="en-US"/>
          </a:p>
        </p:txBody>
      </p:sp>
    </p:spTree>
    <p:extLst>
      <p:ext uri="{BB962C8B-B14F-4D97-AF65-F5344CB8AC3E}">
        <p14:creationId xmlns:p14="http://schemas.microsoft.com/office/powerpoint/2010/main" val="3202390511"/>
      </p:ext>
    </p:extLst>
  </p:cSld>
  <p:clrMapOvr>
    <a:masterClrMapping/>
  </p:clrMapOvr>
  <p:transition spd="med">
    <p:randomBar dir="vert"/>
  </p:transition>
</p:sldLayout>
</file>

<file path=ppt/slideLayouts/slideLayout4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5DDD1D4B-BC85-C146-8AD5-D48DFE689A3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839824821"/>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A24DC412-38E3-5948-ADC8-DF08102318E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597227886"/>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7572A2D8-9114-BC42-B9C7-2A531D47F63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756398083"/>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33BF1546-E071-C14A-896C-6ACFD789097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495049705"/>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D04B9573-4DE3-7046-B2E5-6C9532A863E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034393298"/>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44AFB722-60E9-0644-96B3-D5ECA684995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184568805"/>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139267" name="Rectangle 3"/>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139268"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EB2B71A9-0352-C44C-862F-9C26A05BD3F4}" type="slidenum">
              <a:rPr lang="en-US"/>
              <a:pPr>
                <a:defRPr/>
              </a:pPr>
              <a:t>‹#›</a:t>
            </a:fld>
            <a:endParaRPr lang="en-US"/>
          </a:p>
        </p:txBody>
      </p:sp>
    </p:spTree>
    <p:extLst>
      <p:ext uri="{BB962C8B-B14F-4D97-AF65-F5344CB8AC3E}">
        <p14:creationId xmlns:p14="http://schemas.microsoft.com/office/powerpoint/2010/main" val="3677477183"/>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70E384BA-D442-944A-8F93-61754ED82729}" type="slidenum">
              <a:rPr lang="en-US"/>
              <a:pPr>
                <a:defRPr/>
              </a:pPr>
              <a:t>‹#›</a:t>
            </a:fld>
            <a:endParaRPr lang="en-US"/>
          </a:p>
        </p:txBody>
      </p:sp>
    </p:spTree>
    <p:extLst>
      <p:ext uri="{BB962C8B-B14F-4D97-AF65-F5344CB8AC3E}">
        <p14:creationId xmlns:p14="http://schemas.microsoft.com/office/powerpoint/2010/main" val="2720396678"/>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E3E39349-7AA1-C14C-B960-5A7E6C8DAF5C}" type="slidenum">
              <a:rPr lang="en-US"/>
              <a:pPr>
                <a:defRPr/>
              </a:pPr>
              <a:t>‹#›</a:t>
            </a:fld>
            <a:endParaRPr lang="en-US"/>
          </a:p>
        </p:txBody>
      </p:sp>
    </p:spTree>
    <p:extLst>
      <p:ext uri="{BB962C8B-B14F-4D97-AF65-F5344CB8AC3E}">
        <p14:creationId xmlns:p14="http://schemas.microsoft.com/office/powerpoint/2010/main" val="3950373894"/>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FCF51995-73A8-5A48-89BA-1633C01375A5}" type="slidenum">
              <a:rPr lang="en-US"/>
              <a:pPr>
                <a:defRPr/>
              </a:pPr>
              <a:t>‹#›</a:t>
            </a:fld>
            <a:endParaRPr lang="en-US"/>
          </a:p>
        </p:txBody>
      </p:sp>
    </p:spTree>
    <p:extLst>
      <p:ext uri="{BB962C8B-B14F-4D97-AF65-F5344CB8AC3E}">
        <p14:creationId xmlns:p14="http://schemas.microsoft.com/office/powerpoint/2010/main" val="121885718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pPr>
                <a:defRPr/>
              </a:pPr>
              <a:t>‹#›</a:t>
            </a:fld>
            <a:endParaRPr lang="en-US"/>
          </a:p>
        </p:txBody>
      </p:sp>
    </p:spTree>
    <p:extLst>
      <p:ext uri="{BB962C8B-B14F-4D97-AF65-F5344CB8AC3E}">
        <p14:creationId xmlns:p14="http://schemas.microsoft.com/office/powerpoint/2010/main" val="3838330715"/>
      </p:ext>
    </p:extLst>
  </p:cSld>
  <p:clrMapOvr>
    <a:masterClrMapping/>
  </p:clrMapOvr>
  <p:transition spd="med">
    <p:randomBar dir="vert"/>
  </p:transition>
</p:sldLayout>
</file>

<file path=ppt/slideLayouts/slideLayout4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46B1889F-7CDE-2546-A674-2A2F838812C7}" type="slidenum">
              <a:rPr lang="en-US"/>
              <a:pPr>
                <a:defRPr/>
              </a:pPr>
              <a:t>‹#›</a:t>
            </a:fld>
            <a:endParaRPr lang="en-US"/>
          </a:p>
        </p:txBody>
      </p:sp>
    </p:spTree>
    <p:extLst>
      <p:ext uri="{BB962C8B-B14F-4D97-AF65-F5344CB8AC3E}">
        <p14:creationId xmlns:p14="http://schemas.microsoft.com/office/powerpoint/2010/main" val="2178835702"/>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D1CECF33-A94D-CB46-99C0-AC5909EED7E5}" type="slidenum">
              <a:rPr lang="en-US"/>
              <a:pPr>
                <a:defRPr/>
              </a:pPr>
              <a:t>‹#›</a:t>
            </a:fld>
            <a:endParaRPr lang="en-US"/>
          </a:p>
        </p:txBody>
      </p:sp>
    </p:spTree>
    <p:extLst>
      <p:ext uri="{BB962C8B-B14F-4D97-AF65-F5344CB8AC3E}">
        <p14:creationId xmlns:p14="http://schemas.microsoft.com/office/powerpoint/2010/main" val="464606255"/>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B7522A03-17AC-3B4C-9A2B-B5D533A1CDE2}" type="slidenum">
              <a:rPr lang="en-US"/>
              <a:pPr>
                <a:defRPr/>
              </a:pPr>
              <a:t>‹#›</a:t>
            </a:fld>
            <a:endParaRPr lang="en-US"/>
          </a:p>
        </p:txBody>
      </p:sp>
    </p:spTree>
    <p:extLst>
      <p:ext uri="{BB962C8B-B14F-4D97-AF65-F5344CB8AC3E}">
        <p14:creationId xmlns:p14="http://schemas.microsoft.com/office/powerpoint/2010/main" val="3299498605"/>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DD5BFE59-746A-C146-86A6-5F38DD3912D1}" type="slidenum">
              <a:rPr lang="en-US"/>
              <a:pPr>
                <a:defRPr/>
              </a:pPr>
              <a:t>‹#›</a:t>
            </a:fld>
            <a:endParaRPr lang="en-US"/>
          </a:p>
        </p:txBody>
      </p:sp>
    </p:spTree>
    <p:extLst>
      <p:ext uri="{BB962C8B-B14F-4D97-AF65-F5344CB8AC3E}">
        <p14:creationId xmlns:p14="http://schemas.microsoft.com/office/powerpoint/2010/main" val="1291288875"/>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E8D1D492-5F39-904F-8388-CE770E3E0C62}" type="slidenum">
              <a:rPr lang="en-US"/>
              <a:pPr>
                <a:defRPr/>
              </a:pPr>
              <a:t>‹#›</a:t>
            </a:fld>
            <a:endParaRPr lang="en-US"/>
          </a:p>
        </p:txBody>
      </p:sp>
    </p:spTree>
    <p:extLst>
      <p:ext uri="{BB962C8B-B14F-4D97-AF65-F5344CB8AC3E}">
        <p14:creationId xmlns:p14="http://schemas.microsoft.com/office/powerpoint/2010/main" val="934964121"/>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0DBEE9FF-7FCC-4246-8CDF-14B655F22E57}" type="slidenum">
              <a:rPr lang="en-US"/>
              <a:pPr>
                <a:defRPr/>
              </a:pPr>
              <a:t>‹#›</a:t>
            </a:fld>
            <a:endParaRPr lang="en-US"/>
          </a:p>
        </p:txBody>
      </p:sp>
    </p:spTree>
    <p:extLst>
      <p:ext uri="{BB962C8B-B14F-4D97-AF65-F5344CB8AC3E}">
        <p14:creationId xmlns:p14="http://schemas.microsoft.com/office/powerpoint/2010/main" val="9664369"/>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21AB2E97-D180-A24F-9E6E-45FF73F64A00}" type="slidenum">
              <a:rPr lang="en-US"/>
              <a:pPr>
                <a:defRPr/>
              </a:pPr>
              <a:t>‹#›</a:t>
            </a:fld>
            <a:endParaRPr lang="en-US"/>
          </a:p>
        </p:txBody>
      </p:sp>
    </p:spTree>
    <p:extLst>
      <p:ext uri="{BB962C8B-B14F-4D97-AF65-F5344CB8AC3E}">
        <p14:creationId xmlns:p14="http://schemas.microsoft.com/office/powerpoint/2010/main" val="4224959185"/>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139267" name="Rectangle 3"/>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139268"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EB2B71A9-0352-C44C-862F-9C26A05BD3F4}"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945842116"/>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70E384BA-D442-944A-8F93-61754ED82729}"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231370467"/>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E3E39349-7AA1-C14C-B960-5A7E6C8DAF5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547339247"/>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852935598"/>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FCF51995-73A8-5A48-89BA-1633C01375A5}"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955759689"/>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46B1889F-7CDE-2546-A674-2A2F838812C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4104383599"/>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D1CECF33-A94D-CB46-99C0-AC5909EED7E5}"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743501872"/>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B7522A03-17AC-3B4C-9A2B-B5D533A1CDE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771030427"/>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DD5BFE59-746A-C146-86A6-5F38DD3912D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897549523"/>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E8D1D492-5F39-904F-8388-CE770E3E0C6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340777786"/>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0DBEE9FF-7FCC-4246-8CDF-14B655F22E5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4186084178"/>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21AB2E97-D180-A24F-9E6E-45FF73F64A00}"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895527944"/>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a:endParaRPr lang="en-US" sz="1800">
              <a:solidFill>
                <a:srgbClr val="333333"/>
              </a:solidFill>
            </a:endParaRPr>
          </a:p>
        </p:txBody>
      </p:sp>
      <p:sp>
        <p:nvSpPr>
          <p:cNvPr id="8195" name="Rectangle 3"/>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15525E36-E54E-0B49-B228-B8B47F66C0A7}" type="slidenum">
              <a:rPr lang="en-US"/>
              <a:pPr>
                <a:defRPr/>
              </a:pPr>
              <a:t>‹#›</a:t>
            </a:fld>
            <a:endParaRPr lang="en-US"/>
          </a:p>
        </p:txBody>
      </p:sp>
    </p:spTree>
    <p:extLst>
      <p:ext uri="{BB962C8B-B14F-4D97-AF65-F5344CB8AC3E}">
        <p14:creationId xmlns:p14="http://schemas.microsoft.com/office/powerpoint/2010/main" val="4275855146"/>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9D7D1592-AD84-8644-9292-39F21F0F6171}" type="slidenum">
              <a:rPr lang="en-US"/>
              <a:pPr>
                <a:defRPr/>
              </a:pPr>
              <a:t>‹#›</a:t>
            </a:fld>
            <a:endParaRPr lang="en-US"/>
          </a:p>
        </p:txBody>
      </p:sp>
    </p:spTree>
    <p:extLst>
      <p:ext uri="{BB962C8B-B14F-4D97-AF65-F5344CB8AC3E}">
        <p14:creationId xmlns:p14="http://schemas.microsoft.com/office/powerpoint/2010/main" val="2675554402"/>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39954091"/>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90CC6780-6741-254D-A7FA-C6D75481A9A1}" type="slidenum">
              <a:rPr lang="en-US"/>
              <a:pPr>
                <a:defRPr/>
              </a:pPr>
              <a:t>‹#›</a:t>
            </a:fld>
            <a:endParaRPr lang="en-US"/>
          </a:p>
        </p:txBody>
      </p:sp>
    </p:spTree>
    <p:extLst>
      <p:ext uri="{BB962C8B-B14F-4D97-AF65-F5344CB8AC3E}">
        <p14:creationId xmlns:p14="http://schemas.microsoft.com/office/powerpoint/2010/main" val="1206366939"/>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1BEC60A5-41A5-B94A-B511-BC41FA13EE5A}" type="slidenum">
              <a:rPr lang="en-US"/>
              <a:pPr>
                <a:defRPr/>
              </a:pPr>
              <a:t>‹#›</a:t>
            </a:fld>
            <a:endParaRPr lang="en-US"/>
          </a:p>
        </p:txBody>
      </p:sp>
    </p:spTree>
    <p:extLst>
      <p:ext uri="{BB962C8B-B14F-4D97-AF65-F5344CB8AC3E}">
        <p14:creationId xmlns:p14="http://schemas.microsoft.com/office/powerpoint/2010/main" val="3706256666"/>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D7758DB2-E882-A849-B781-2A524E7B9764}" type="slidenum">
              <a:rPr lang="en-US"/>
              <a:pPr>
                <a:defRPr/>
              </a:pPr>
              <a:t>‹#›</a:t>
            </a:fld>
            <a:endParaRPr lang="en-US"/>
          </a:p>
        </p:txBody>
      </p:sp>
    </p:spTree>
    <p:extLst>
      <p:ext uri="{BB962C8B-B14F-4D97-AF65-F5344CB8AC3E}">
        <p14:creationId xmlns:p14="http://schemas.microsoft.com/office/powerpoint/2010/main" val="2269460269"/>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B00CAE4B-012D-E848-B198-42F15CCEA48E}" type="slidenum">
              <a:rPr lang="en-US"/>
              <a:pPr>
                <a:defRPr/>
              </a:pPr>
              <a:t>‹#›</a:t>
            </a:fld>
            <a:endParaRPr lang="en-US"/>
          </a:p>
        </p:txBody>
      </p:sp>
    </p:spTree>
    <p:extLst>
      <p:ext uri="{BB962C8B-B14F-4D97-AF65-F5344CB8AC3E}">
        <p14:creationId xmlns:p14="http://schemas.microsoft.com/office/powerpoint/2010/main" val="3893392785"/>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B6C42F6E-3919-EF4A-A416-37FCFB249E2D}" type="slidenum">
              <a:rPr lang="en-US"/>
              <a:pPr>
                <a:defRPr/>
              </a:pPr>
              <a:t>‹#›</a:t>
            </a:fld>
            <a:endParaRPr lang="en-US"/>
          </a:p>
        </p:txBody>
      </p:sp>
    </p:spTree>
    <p:extLst>
      <p:ext uri="{BB962C8B-B14F-4D97-AF65-F5344CB8AC3E}">
        <p14:creationId xmlns:p14="http://schemas.microsoft.com/office/powerpoint/2010/main" val="3313255772"/>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A9C546F1-C48F-9441-A40E-5E5E3C5B1310}" type="slidenum">
              <a:rPr lang="en-US"/>
              <a:pPr>
                <a:defRPr/>
              </a:pPr>
              <a:t>‹#›</a:t>
            </a:fld>
            <a:endParaRPr lang="en-US"/>
          </a:p>
        </p:txBody>
      </p:sp>
    </p:spTree>
    <p:extLst>
      <p:ext uri="{BB962C8B-B14F-4D97-AF65-F5344CB8AC3E}">
        <p14:creationId xmlns:p14="http://schemas.microsoft.com/office/powerpoint/2010/main" val="1443702029"/>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2F2791B5-F7ED-9949-A8EA-7E41E71B3F39}" type="slidenum">
              <a:rPr lang="en-US"/>
              <a:pPr>
                <a:defRPr/>
              </a:pPr>
              <a:t>‹#›</a:t>
            </a:fld>
            <a:endParaRPr lang="en-US"/>
          </a:p>
        </p:txBody>
      </p:sp>
    </p:spTree>
    <p:extLst>
      <p:ext uri="{BB962C8B-B14F-4D97-AF65-F5344CB8AC3E}">
        <p14:creationId xmlns:p14="http://schemas.microsoft.com/office/powerpoint/2010/main" val="1575623999"/>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15CC232A-2567-B54D-B2A4-44D39DA0E05A}" type="slidenum">
              <a:rPr lang="en-US"/>
              <a:pPr>
                <a:defRPr/>
              </a:pPr>
              <a:t>‹#›</a:t>
            </a:fld>
            <a:endParaRPr lang="en-US"/>
          </a:p>
        </p:txBody>
      </p:sp>
    </p:spTree>
    <p:extLst>
      <p:ext uri="{BB962C8B-B14F-4D97-AF65-F5344CB8AC3E}">
        <p14:creationId xmlns:p14="http://schemas.microsoft.com/office/powerpoint/2010/main" val="909416009"/>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52ADA112-4298-714F-B8F0-992E51FBCCA7}" type="slidenum">
              <a:rPr lang="en-US"/>
              <a:pPr>
                <a:defRPr/>
              </a:pPr>
              <a:t>‹#›</a:t>
            </a:fld>
            <a:endParaRPr lang="en-US"/>
          </a:p>
        </p:txBody>
      </p:sp>
    </p:spTree>
    <p:extLst>
      <p:ext uri="{BB962C8B-B14F-4D97-AF65-F5344CB8AC3E}">
        <p14:creationId xmlns:p14="http://schemas.microsoft.com/office/powerpoint/2010/main" val="4066343458"/>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a:defRPr/>
              </a:pPr>
              <a:endParaRPr lang="en-US">
                <a:solidFill>
                  <a:srgbClr val="FFFFFF"/>
                </a:solidFill>
                <a:ea typeface="ＭＳ Ｐゴシック" charset="0"/>
                <a:cs typeface="ＭＳ Ｐゴシック" charset="0"/>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solidFill>
                  <a:srgbClr val="FFFFFF"/>
                </a:solidFill>
              </a:endParaRPr>
            </a:p>
          </p:txBody>
        </p:sp>
      </p:grpSp>
      <p:sp>
        <p:nvSpPr>
          <p:cNvPr id="101381" name="Rectangle 5"/>
          <p:cNvSpPr>
            <a:spLocks noGrp="1" noChangeArrowheads="1"/>
          </p:cNvSpPr>
          <p:nvPr>
            <p:ph type="subTitle" sz="quarter"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101385"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6"/>
          <p:cNvSpPr>
            <a:spLocks noGrp="1" noChangeArrowheads="1"/>
          </p:cNvSpPr>
          <p:nvPr>
            <p:ph type="dt" sz="quarter" idx="10"/>
          </p:nvPr>
        </p:nvSpPr>
        <p:spPr/>
        <p:txBody>
          <a:bodyPr/>
          <a:lstStyle>
            <a:lvl1pPr>
              <a:defRPr/>
            </a:lvl1pPr>
          </a:lstStyle>
          <a:p>
            <a:endParaRPr lang="en-US" altLang="en-US"/>
          </a:p>
        </p:txBody>
      </p:sp>
      <p:sp>
        <p:nvSpPr>
          <p:cNvPr id="8" name="Rectangle 7"/>
          <p:cNvSpPr>
            <a:spLocks noGrp="1" noChangeArrowheads="1"/>
          </p:cNvSpPr>
          <p:nvPr>
            <p:ph type="ftr" sz="quarter" idx="11"/>
          </p:nvPr>
        </p:nvSpPr>
        <p:spPr/>
        <p:txBody>
          <a:bodyPr/>
          <a:lstStyle>
            <a:lvl1pPr>
              <a:defRPr/>
            </a:lvl1pPr>
          </a:lstStyle>
          <a:p>
            <a:endParaRPr lang="en-US" altLang="en-US"/>
          </a:p>
        </p:txBody>
      </p:sp>
      <p:sp>
        <p:nvSpPr>
          <p:cNvPr id="9" name="Rectangle 8"/>
          <p:cNvSpPr>
            <a:spLocks noGrp="1" noChangeArrowheads="1"/>
          </p:cNvSpPr>
          <p:nvPr>
            <p:ph type="sldNum" sz="quarter" idx="12"/>
          </p:nvPr>
        </p:nvSpPr>
        <p:spPr/>
        <p:txBody>
          <a:bodyPr/>
          <a:lstStyle>
            <a:lvl1pPr>
              <a:defRPr/>
            </a:lvl1pPr>
          </a:lstStyle>
          <a:p>
            <a:fld id="{7BFC2B47-0DA4-4336-8C11-6F3117C6BD7A}" type="slidenum">
              <a:rPr lang="en-US" altLang="en-US"/>
              <a:pPr/>
              <a:t>‹#›</a:t>
            </a:fld>
            <a:endParaRPr lang="en-US" altLang="en-US"/>
          </a:p>
        </p:txBody>
      </p:sp>
    </p:spTree>
    <p:extLst>
      <p:ext uri="{BB962C8B-B14F-4D97-AF65-F5344CB8AC3E}">
        <p14:creationId xmlns:p14="http://schemas.microsoft.com/office/powerpoint/2010/main" val="2999640176"/>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47631601"/>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0E9E622D-CB5F-41C6-B2AE-80E61F622C37}" type="slidenum">
              <a:rPr lang="en-US" altLang="en-US"/>
              <a:pPr/>
              <a:t>‹#›</a:t>
            </a:fld>
            <a:endParaRPr lang="en-US" altLang="en-US"/>
          </a:p>
        </p:txBody>
      </p:sp>
    </p:spTree>
    <p:extLst>
      <p:ext uri="{BB962C8B-B14F-4D97-AF65-F5344CB8AC3E}">
        <p14:creationId xmlns:p14="http://schemas.microsoft.com/office/powerpoint/2010/main" val="3508849295"/>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5D160B3A-60EB-43BF-89D2-032548EB2689}" type="slidenum">
              <a:rPr lang="en-US" altLang="en-US"/>
              <a:pPr/>
              <a:t>‹#›</a:t>
            </a:fld>
            <a:endParaRPr lang="en-US" altLang="en-US"/>
          </a:p>
        </p:txBody>
      </p:sp>
    </p:spTree>
    <p:extLst>
      <p:ext uri="{BB962C8B-B14F-4D97-AF65-F5344CB8AC3E}">
        <p14:creationId xmlns:p14="http://schemas.microsoft.com/office/powerpoint/2010/main" val="2967247409"/>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29A7168C-9B99-473D-B814-E84C0D7443C9}" type="slidenum">
              <a:rPr lang="en-US" altLang="en-US"/>
              <a:pPr/>
              <a:t>‹#›</a:t>
            </a:fld>
            <a:endParaRPr lang="en-US" altLang="en-US"/>
          </a:p>
        </p:txBody>
      </p:sp>
    </p:spTree>
    <p:extLst>
      <p:ext uri="{BB962C8B-B14F-4D97-AF65-F5344CB8AC3E}">
        <p14:creationId xmlns:p14="http://schemas.microsoft.com/office/powerpoint/2010/main" val="2139063645"/>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endParaRPr lang="en-US" altLang="en-US"/>
          </a:p>
        </p:txBody>
      </p:sp>
      <p:sp>
        <p:nvSpPr>
          <p:cNvPr id="8" name="Rectangle 8"/>
          <p:cNvSpPr>
            <a:spLocks noGrp="1" noChangeArrowheads="1"/>
          </p:cNvSpPr>
          <p:nvPr>
            <p:ph type="ftr" sz="quarter" idx="11"/>
          </p:nvPr>
        </p:nvSpPr>
        <p:spPr>
          <a:ln/>
        </p:spPr>
        <p:txBody>
          <a:bodyPr/>
          <a:lstStyle>
            <a:lvl1pPr>
              <a:defRPr/>
            </a:lvl1pPr>
          </a:lstStyle>
          <a:p>
            <a:endParaRPr lang="en-US" altLang="en-US"/>
          </a:p>
        </p:txBody>
      </p:sp>
      <p:sp>
        <p:nvSpPr>
          <p:cNvPr id="9" name="Rectangle 9"/>
          <p:cNvSpPr>
            <a:spLocks noGrp="1" noChangeArrowheads="1"/>
          </p:cNvSpPr>
          <p:nvPr>
            <p:ph type="sldNum" sz="quarter" idx="12"/>
          </p:nvPr>
        </p:nvSpPr>
        <p:spPr>
          <a:ln/>
        </p:spPr>
        <p:txBody>
          <a:bodyPr/>
          <a:lstStyle>
            <a:lvl1pPr>
              <a:defRPr/>
            </a:lvl1pPr>
          </a:lstStyle>
          <a:p>
            <a:fld id="{D8B2F67E-D0CE-4B6C-AF1C-DE2E093D49C1}" type="slidenum">
              <a:rPr lang="en-US" altLang="en-US"/>
              <a:pPr/>
              <a:t>‹#›</a:t>
            </a:fld>
            <a:endParaRPr lang="en-US" altLang="en-US"/>
          </a:p>
        </p:txBody>
      </p:sp>
    </p:spTree>
    <p:extLst>
      <p:ext uri="{BB962C8B-B14F-4D97-AF65-F5344CB8AC3E}">
        <p14:creationId xmlns:p14="http://schemas.microsoft.com/office/powerpoint/2010/main" val="118749701"/>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endParaRPr lang="en-US" altLang="en-US"/>
          </a:p>
        </p:txBody>
      </p:sp>
      <p:sp>
        <p:nvSpPr>
          <p:cNvPr id="4" name="Rectangle 8"/>
          <p:cNvSpPr>
            <a:spLocks noGrp="1" noChangeArrowheads="1"/>
          </p:cNvSpPr>
          <p:nvPr>
            <p:ph type="ftr" sz="quarter" idx="11"/>
          </p:nvPr>
        </p:nvSpPr>
        <p:spPr>
          <a:ln/>
        </p:spPr>
        <p:txBody>
          <a:bodyPr/>
          <a:lstStyle>
            <a:lvl1pPr>
              <a:defRPr/>
            </a:lvl1pPr>
          </a:lstStyle>
          <a:p>
            <a:endParaRPr lang="en-US" altLang="en-US"/>
          </a:p>
        </p:txBody>
      </p:sp>
      <p:sp>
        <p:nvSpPr>
          <p:cNvPr id="5" name="Rectangle 9"/>
          <p:cNvSpPr>
            <a:spLocks noGrp="1" noChangeArrowheads="1"/>
          </p:cNvSpPr>
          <p:nvPr>
            <p:ph type="sldNum" sz="quarter" idx="12"/>
          </p:nvPr>
        </p:nvSpPr>
        <p:spPr>
          <a:ln/>
        </p:spPr>
        <p:txBody>
          <a:bodyPr/>
          <a:lstStyle>
            <a:lvl1pPr>
              <a:defRPr/>
            </a:lvl1pPr>
          </a:lstStyle>
          <a:p>
            <a:fld id="{5FDA381F-F7F0-47E9-A4FC-9FA3FB92FE0D}" type="slidenum">
              <a:rPr lang="en-US" altLang="en-US"/>
              <a:pPr/>
              <a:t>‹#›</a:t>
            </a:fld>
            <a:endParaRPr lang="en-US" altLang="en-US"/>
          </a:p>
        </p:txBody>
      </p:sp>
    </p:spTree>
    <p:extLst>
      <p:ext uri="{BB962C8B-B14F-4D97-AF65-F5344CB8AC3E}">
        <p14:creationId xmlns:p14="http://schemas.microsoft.com/office/powerpoint/2010/main" val="992131766"/>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endParaRPr lang="en-US" altLang="en-US"/>
          </a:p>
        </p:txBody>
      </p:sp>
      <p:sp>
        <p:nvSpPr>
          <p:cNvPr id="3" name="Rectangle 8"/>
          <p:cNvSpPr>
            <a:spLocks noGrp="1" noChangeArrowheads="1"/>
          </p:cNvSpPr>
          <p:nvPr>
            <p:ph type="ftr" sz="quarter" idx="11"/>
          </p:nvPr>
        </p:nvSpPr>
        <p:spPr>
          <a:ln/>
        </p:spPr>
        <p:txBody>
          <a:bodyPr/>
          <a:lstStyle>
            <a:lvl1pPr>
              <a:defRPr/>
            </a:lvl1pPr>
          </a:lstStyle>
          <a:p>
            <a:endParaRPr lang="en-US" altLang="en-US"/>
          </a:p>
        </p:txBody>
      </p:sp>
      <p:sp>
        <p:nvSpPr>
          <p:cNvPr id="4" name="Rectangle 9"/>
          <p:cNvSpPr>
            <a:spLocks noGrp="1" noChangeArrowheads="1"/>
          </p:cNvSpPr>
          <p:nvPr>
            <p:ph type="sldNum" sz="quarter" idx="12"/>
          </p:nvPr>
        </p:nvSpPr>
        <p:spPr>
          <a:ln/>
        </p:spPr>
        <p:txBody>
          <a:bodyPr/>
          <a:lstStyle>
            <a:lvl1pPr>
              <a:defRPr/>
            </a:lvl1pPr>
          </a:lstStyle>
          <a:p>
            <a:fld id="{C44B1AF3-4E37-480B-AFCB-7F793B28F4DD}" type="slidenum">
              <a:rPr lang="en-US" altLang="en-US"/>
              <a:pPr/>
              <a:t>‹#›</a:t>
            </a:fld>
            <a:endParaRPr lang="en-US" altLang="en-US"/>
          </a:p>
        </p:txBody>
      </p:sp>
    </p:spTree>
    <p:extLst>
      <p:ext uri="{BB962C8B-B14F-4D97-AF65-F5344CB8AC3E}">
        <p14:creationId xmlns:p14="http://schemas.microsoft.com/office/powerpoint/2010/main" val="3311249983"/>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040C3E00-9BC1-4DD3-B499-AAD65EAA4FB8}" type="slidenum">
              <a:rPr lang="en-US" altLang="en-US"/>
              <a:pPr/>
              <a:t>‹#›</a:t>
            </a:fld>
            <a:endParaRPr lang="en-US" altLang="en-US"/>
          </a:p>
        </p:txBody>
      </p:sp>
    </p:spTree>
    <p:extLst>
      <p:ext uri="{BB962C8B-B14F-4D97-AF65-F5344CB8AC3E}">
        <p14:creationId xmlns:p14="http://schemas.microsoft.com/office/powerpoint/2010/main" val="2253152890"/>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306B2906-F984-4133-9C1A-8C122BAB9C5F}" type="slidenum">
              <a:rPr lang="en-US" altLang="en-US"/>
              <a:pPr/>
              <a:t>‹#›</a:t>
            </a:fld>
            <a:endParaRPr lang="en-US" altLang="en-US"/>
          </a:p>
        </p:txBody>
      </p:sp>
    </p:spTree>
    <p:extLst>
      <p:ext uri="{BB962C8B-B14F-4D97-AF65-F5344CB8AC3E}">
        <p14:creationId xmlns:p14="http://schemas.microsoft.com/office/powerpoint/2010/main" val="2023807451"/>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51B78980-5AC5-4ED3-AFF3-AA3BC1F48DEE}" type="slidenum">
              <a:rPr lang="en-US" altLang="en-US"/>
              <a:pPr/>
              <a:t>‹#›</a:t>
            </a:fld>
            <a:endParaRPr lang="en-US" altLang="en-US"/>
          </a:p>
        </p:txBody>
      </p:sp>
    </p:spTree>
    <p:extLst>
      <p:ext uri="{BB962C8B-B14F-4D97-AF65-F5344CB8AC3E}">
        <p14:creationId xmlns:p14="http://schemas.microsoft.com/office/powerpoint/2010/main" val="3312987929"/>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EC2C31F1-DB52-4507-BFA8-7232784F4587}" type="slidenum">
              <a:rPr lang="en-US" altLang="en-US"/>
              <a:pPr/>
              <a:t>‹#›</a:t>
            </a:fld>
            <a:endParaRPr lang="en-US" altLang="en-US"/>
          </a:p>
        </p:txBody>
      </p:sp>
    </p:spTree>
    <p:extLst>
      <p:ext uri="{BB962C8B-B14F-4D97-AF65-F5344CB8AC3E}">
        <p14:creationId xmlns:p14="http://schemas.microsoft.com/office/powerpoint/2010/main" val="261164515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85967976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791266799"/>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1430" tIns="45715" rIns="91430" bIns="45715" anchor="ctr"/>
          <a:lstStyle/>
          <a:p>
            <a:endParaRPr lang="en-US"/>
          </a:p>
        </p:txBody>
      </p:sp>
      <p:sp>
        <p:nvSpPr>
          <p:cNvPr id="8195" name="Rectangle 3"/>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6" name="Rectangle 4"/>
          <p:cNvSpPr>
            <a:spLocks noGrp="1" noChangeArrowheads="1"/>
          </p:cNvSpPr>
          <p:nvPr>
            <p:ph type="subTitle" idx="1"/>
          </p:nvPr>
        </p:nvSpPr>
        <p:spPr>
          <a:xfrm>
            <a:off x="1371600" y="3886201"/>
            <a:ext cx="6400800" cy="1752600"/>
          </a:xfrm>
        </p:spPr>
        <p:txBody>
          <a:bodyPr/>
          <a:lstStyle>
            <a:lvl1pPr marL="0" indent="0" algn="ctr">
              <a:buFont typeface="Monotype Sorts"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5" name="Rectangle 5"/>
          <p:cNvSpPr>
            <a:spLocks noGrp="1" noChangeArrowheads="1"/>
          </p:cNvSpPr>
          <p:nvPr>
            <p:ph type="dt" sz="half" idx="10"/>
          </p:nvPr>
        </p:nvSpPr>
        <p:spPr/>
        <p:txBody>
          <a:bodyPr/>
          <a:lstStyle>
            <a:lvl1pPr defTabSz="457153"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153"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153" eaLnBrk="1" hangingPunct="1">
              <a:spcBef>
                <a:spcPct val="0"/>
              </a:spcBef>
              <a:defRPr>
                <a:latin typeface="Comic Sans MS" charset="0"/>
              </a:defRPr>
            </a:lvl1pPr>
          </a:lstStyle>
          <a:p>
            <a:pPr>
              <a:defRPr/>
            </a:pPr>
            <a:fld id="{83E23BB9-F795-E44A-8839-FA8BAE24D81D}" type="slidenum">
              <a:rPr lang="en-US"/>
              <a:pPr>
                <a:defRPr/>
              </a:pPr>
              <a:t>‹#›</a:t>
            </a:fld>
            <a:endParaRPr lang="en-US"/>
          </a:p>
        </p:txBody>
      </p:sp>
    </p:spTree>
    <p:extLst>
      <p:ext uri="{BB962C8B-B14F-4D97-AF65-F5344CB8AC3E}">
        <p14:creationId xmlns:p14="http://schemas.microsoft.com/office/powerpoint/2010/main" val="2767798795"/>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153" eaLnBrk="1" hangingPunct="1">
              <a:spcBef>
                <a:spcPct val="0"/>
              </a:spcBef>
              <a:defRPr>
                <a:latin typeface="Comic Sans MS" charset="0"/>
              </a:defRPr>
            </a:lvl1pPr>
          </a:lstStyle>
          <a:p>
            <a:pPr>
              <a:defRPr/>
            </a:pPr>
            <a:fld id="{EBB40A76-F561-8841-8A62-A8343857A982}" type="slidenum">
              <a:rPr lang="en-US"/>
              <a:pPr>
                <a:defRPr/>
              </a:pPr>
              <a:t>‹#›</a:t>
            </a:fld>
            <a:endParaRPr lang="en-US"/>
          </a:p>
        </p:txBody>
      </p:sp>
    </p:spTree>
    <p:extLst>
      <p:ext uri="{BB962C8B-B14F-4D97-AF65-F5344CB8AC3E}">
        <p14:creationId xmlns:p14="http://schemas.microsoft.com/office/powerpoint/2010/main" val="2413163093"/>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53" indent="0">
              <a:buNone/>
              <a:defRPr sz="1800"/>
            </a:lvl2pPr>
            <a:lvl3pPr marL="914305" indent="0">
              <a:buNone/>
              <a:defRPr sz="1600"/>
            </a:lvl3pPr>
            <a:lvl4pPr marL="1371458" indent="0">
              <a:buNone/>
              <a:defRPr sz="1400"/>
            </a:lvl4pPr>
            <a:lvl5pPr marL="1828610" indent="0">
              <a:buNone/>
              <a:defRPr sz="1400"/>
            </a:lvl5pPr>
            <a:lvl6pPr marL="2285763" indent="0">
              <a:buNone/>
              <a:defRPr sz="1400"/>
            </a:lvl6pPr>
            <a:lvl7pPr marL="2742915" indent="0">
              <a:buNone/>
              <a:defRPr sz="1400"/>
            </a:lvl7pPr>
            <a:lvl8pPr marL="3200068" indent="0">
              <a:buNone/>
              <a:defRPr sz="1400"/>
            </a:lvl8pPr>
            <a:lvl9pPr marL="365722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153" eaLnBrk="1" hangingPunct="1">
              <a:spcBef>
                <a:spcPct val="0"/>
              </a:spcBef>
              <a:defRPr>
                <a:latin typeface="Comic Sans MS" charset="0"/>
              </a:defRPr>
            </a:lvl1pPr>
          </a:lstStyle>
          <a:p>
            <a:pPr>
              <a:defRPr/>
            </a:pPr>
            <a:fld id="{E06413FC-E4D9-1147-B49E-2C00A051452C}" type="slidenum">
              <a:rPr lang="en-US"/>
              <a:pPr>
                <a:defRPr/>
              </a:pPr>
              <a:t>‹#›</a:t>
            </a:fld>
            <a:endParaRPr lang="en-US"/>
          </a:p>
        </p:txBody>
      </p:sp>
    </p:spTree>
    <p:extLst>
      <p:ext uri="{BB962C8B-B14F-4D97-AF65-F5344CB8AC3E}">
        <p14:creationId xmlns:p14="http://schemas.microsoft.com/office/powerpoint/2010/main" val="583019404"/>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153" eaLnBrk="1" hangingPunct="1">
              <a:spcBef>
                <a:spcPct val="0"/>
              </a:spcBef>
              <a:defRPr>
                <a:latin typeface="Comic Sans MS" charset="0"/>
              </a:defRPr>
            </a:lvl1pPr>
          </a:lstStyle>
          <a:p>
            <a:pPr>
              <a:defRPr/>
            </a:pPr>
            <a:fld id="{4570DEAB-41C9-7E4F-919B-66A8824489B7}" type="slidenum">
              <a:rPr lang="en-US"/>
              <a:pPr>
                <a:defRPr/>
              </a:pPr>
              <a:t>‹#›</a:t>
            </a:fld>
            <a:endParaRPr lang="en-US"/>
          </a:p>
        </p:txBody>
      </p:sp>
    </p:spTree>
    <p:extLst>
      <p:ext uri="{BB962C8B-B14F-4D97-AF65-F5344CB8AC3E}">
        <p14:creationId xmlns:p14="http://schemas.microsoft.com/office/powerpoint/2010/main" val="3384723216"/>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4"/>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4"/>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153" eaLnBrk="1" hangingPunct="1">
              <a:spcBef>
                <a:spcPct val="0"/>
              </a:spcBef>
              <a:defRPr>
                <a:latin typeface="Comic Sans MS" charset="0"/>
              </a:defRPr>
            </a:lvl1pPr>
          </a:lstStyle>
          <a:p>
            <a:pPr>
              <a:defRPr/>
            </a:pPr>
            <a:fld id="{2C42E546-D5C6-754F-9492-6C163ACB5F5C}" type="slidenum">
              <a:rPr lang="en-US"/>
              <a:pPr>
                <a:defRPr/>
              </a:pPr>
              <a:t>‹#›</a:t>
            </a:fld>
            <a:endParaRPr lang="en-US"/>
          </a:p>
        </p:txBody>
      </p:sp>
    </p:spTree>
    <p:extLst>
      <p:ext uri="{BB962C8B-B14F-4D97-AF65-F5344CB8AC3E}">
        <p14:creationId xmlns:p14="http://schemas.microsoft.com/office/powerpoint/2010/main" val="3292131069"/>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153" eaLnBrk="1" hangingPunct="1">
              <a:spcBef>
                <a:spcPct val="0"/>
              </a:spcBef>
              <a:defRPr>
                <a:latin typeface="Comic Sans MS" charset="0"/>
              </a:defRPr>
            </a:lvl1pPr>
          </a:lstStyle>
          <a:p>
            <a:pPr>
              <a:defRPr/>
            </a:pPr>
            <a:fld id="{376E8102-D7BF-EB47-BB26-66DF85EDA21F}" type="slidenum">
              <a:rPr lang="en-US"/>
              <a:pPr>
                <a:defRPr/>
              </a:pPr>
              <a:t>‹#›</a:t>
            </a:fld>
            <a:endParaRPr lang="en-US"/>
          </a:p>
        </p:txBody>
      </p:sp>
    </p:spTree>
    <p:extLst>
      <p:ext uri="{BB962C8B-B14F-4D97-AF65-F5344CB8AC3E}">
        <p14:creationId xmlns:p14="http://schemas.microsoft.com/office/powerpoint/2010/main" val="329999854"/>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153" eaLnBrk="1" hangingPunct="1">
              <a:spcBef>
                <a:spcPct val="0"/>
              </a:spcBef>
              <a:defRPr>
                <a:latin typeface="Comic Sans MS" charset="0"/>
              </a:defRPr>
            </a:lvl1pPr>
          </a:lstStyle>
          <a:p>
            <a:pPr>
              <a:defRPr/>
            </a:pPr>
            <a:fld id="{E9DC7837-49F0-724A-99DA-F4423EDDE15A}" type="slidenum">
              <a:rPr lang="en-US"/>
              <a:pPr>
                <a:defRPr/>
              </a:pPr>
              <a:t>‹#›</a:t>
            </a:fld>
            <a:endParaRPr lang="en-US"/>
          </a:p>
        </p:txBody>
      </p:sp>
    </p:spTree>
    <p:extLst>
      <p:ext uri="{BB962C8B-B14F-4D97-AF65-F5344CB8AC3E}">
        <p14:creationId xmlns:p14="http://schemas.microsoft.com/office/powerpoint/2010/main" val="480429885"/>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1" y="273051"/>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153" eaLnBrk="1" hangingPunct="1">
              <a:spcBef>
                <a:spcPct val="0"/>
              </a:spcBef>
              <a:defRPr>
                <a:latin typeface="Comic Sans MS" charset="0"/>
              </a:defRPr>
            </a:lvl1pPr>
          </a:lstStyle>
          <a:p>
            <a:pPr>
              <a:defRPr/>
            </a:pPr>
            <a:fld id="{5523CFB3-9E15-B449-8EAA-49BAAFBC1F0D}" type="slidenum">
              <a:rPr lang="en-US"/>
              <a:pPr>
                <a:defRPr/>
              </a:pPr>
              <a:t>‹#›</a:t>
            </a:fld>
            <a:endParaRPr lang="en-US"/>
          </a:p>
        </p:txBody>
      </p:sp>
    </p:spTree>
    <p:extLst>
      <p:ext uri="{BB962C8B-B14F-4D97-AF65-F5344CB8AC3E}">
        <p14:creationId xmlns:p14="http://schemas.microsoft.com/office/powerpoint/2010/main" val="4038991613"/>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53" indent="0">
              <a:buNone/>
              <a:defRPr sz="2800"/>
            </a:lvl2pPr>
            <a:lvl3pPr marL="914305" indent="0">
              <a:buNone/>
              <a:defRPr sz="2400"/>
            </a:lvl3pPr>
            <a:lvl4pPr marL="1371458" indent="0">
              <a:buNone/>
              <a:defRPr sz="2000"/>
            </a:lvl4pPr>
            <a:lvl5pPr marL="1828610" indent="0">
              <a:buNone/>
              <a:defRPr sz="2000"/>
            </a:lvl5pPr>
            <a:lvl6pPr marL="2285763" indent="0">
              <a:buNone/>
              <a:defRPr sz="2000"/>
            </a:lvl6pPr>
            <a:lvl7pPr marL="2742915" indent="0">
              <a:buNone/>
              <a:defRPr sz="2000"/>
            </a:lvl7pPr>
            <a:lvl8pPr marL="3200068" indent="0">
              <a:buNone/>
              <a:defRPr sz="2000"/>
            </a:lvl8pPr>
            <a:lvl9pPr marL="365722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153" eaLnBrk="1" hangingPunct="1">
              <a:spcBef>
                <a:spcPct val="0"/>
              </a:spcBef>
              <a:defRPr>
                <a:latin typeface="Comic Sans MS" charset="0"/>
              </a:defRPr>
            </a:lvl1pPr>
          </a:lstStyle>
          <a:p>
            <a:pPr>
              <a:defRPr/>
            </a:pPr>
            <a:fld id="{BB1A31C2-A19C-9B41-88CA-300339F33588}" type="slidenum">
              <a:rPr lang="en-US"/>
              <a:pPr>
                <a:defRPr/>
              </a:pPr>
              <a:t>‹#›</a:t>
            </a:fld>
            <a:endParaRPr lang="en-US"/>
          </a:p>
        </p:txBody>
      </p:sp>
    </p:spTree>
    <p:extLst>
      <p:ext uri="{BB962C8B-B14F-4D97-AF65-F5344CB8AC3E}">
        <p14:creationId xmlns:p14="http://schemas.microsoft.com/office/powerpoint/2010/main" val="55245601"/>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153" eaLnBrk="1" hangingPunct="1">
              <a:spcBef>
                <a:spcPct val="0"/>
              </a:spcBef>
              <a:defRPr>
                <a:latin typeface="Comic Sans MS" charset="0"/>
              </a:defRPr>
            </a:lvl1pPr>
          </a:lstStyle>
          <a:p>
            <a:pPr>
              <a:defRPr/>
            </a:pPr>
            <a:fld id="{B0C776DB-82E7-2641-85B8-AEE8A6418873}" type="slidenum">
              <a:rPr lang="en-US"/>
              <a:pPr>
                <a:defRPr/>
              </a:pPr>
              <a:t>‹#›</a:t>
            </a:fld>
            <a:endParaRPr lang="en-US"/>
          </a:p>
        </p:txBody>
      </p:sp>
    </p:spTree>
    <p:extLst>
      <p:ext uri="{BB962C8B-B14F-4D97-AF65-F5344CB8AC3E}">
        <p14:creationId xmlns:p14="http://schemas.microsoft.com/office/powerpoint/2010/main" val="3256627189"/>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17427400"/>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153" eaLnBrk="1" hangingPunct="1">
              <a:spcBef>
                <a:spcPct val="0"/>
              </a:spcBef>
              <a:defRPr>
                <a:latin typeface="Comic Sans MS" charset="0"/>
              </a:defRPr>
            </a:lvl1pPr>
          </a:lstStyle>
          <a:p>
            <a:pPr>
              <a:defRPr/>
            </a:pPr>
            <a:fld id="{92384C30-BBC9-6F4A-BB23-92401F2CF4BA}" type="slidenum">
              <a:rPr lang="en-US"/>
              <a:pPr>
                <a:defRPr/>
              </a:pPr>
              <a:t>‹#›</a:t>
            </a:fld>
            <a:endParaRPr lang="en-US"/>
          </a:p>
        </p:txBody>
      </p:sp>
    </p:spTree>
    <p:extLst>
      <p:ext uri="{BB962C8B-B14F-4D97-AF65-F5344CB8AC3E}">
        <p14:creationId xmlns:p14="http://schemas.microsoft.com/office/powerpoint/2010/main" val="3817291362"/>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83C7D54C-A0A5-C94B-8498-9D5A53A54964}" type="slidenum">
              <a:rPr lang="en-US"/>
              <a:pPr>
                <a:defRPr/>
              </a:pPr>
              <a:t>‹#›</a:t>
            </a:fld>
            <a:endParaRPr lang="en-US"/>
          </a:p>
        </p:txBody>
      </p:sp>
    </p:spTree>
    <p:extLst>
      <p:ext uri="{BB962C8B-B14F-4D97-AF65-F5344CB8AC3E}">
        <p14:creationId xmlns:p14="http://schemas.microsoft.com/office/powerpoint/2010/main" val="4154991700"/>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3D30D8A-BCBE-CD4F-B540-D662E9AA4DC4}" type="slidenum">
              <a:rPr lang="en-US"/>
              <a:pPr>
                <a:defRPr/>
              </a:pPr>
              <a:t>‹#›</a:t>
            </a:fld>
            <a:endParaRPr lang="en-US"/>
          </a:p>
        </p:txBody>
      </p:sp>
    </p:spTree>
    <p:extLst>
      <p:ext uri="{BB962C8B-B14F-4D97-AF65-F5344CB8AC3E}">
        <p14:creationId xmlns:p14="http://schemas.microsoft.com/office/powerpoint/2010/main" val="3446664338"/>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B68352C-2EDA-B44A-8F51-F0BC55D3C911}" type="slidenum">
              <a:rPr lang="en-US"/>
              <a:pPr>
                <a:defRPr/>
              </a:pPr>
              <a:t>‹#›</a:t>
            </a:fld>
            <a:endParaRPr lang="en-US"/>
          </a:p>
        </p:txBody>
      </p:sp>
    </p:spTree>
    <p:extLst>
      <p:ext uri="{BB962C8B-B14F-4D97-AF65-F5344CB8AC3E}">
        <p14:creationId xmlns:p14="http://schemas.microsoft.com/office/powerpoint/2010/main" val="3863066453"/>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8152E47E-19B2-6146-A402-F418A1942FAA}" type="slidenum">
              <a:rPr lang="en-US"/>
              <a:pPr>
                <a:defRPr/>
              </a:pPr>
              <a:t>‹#›</a:t>
            </a:fld>
            <a:endParaRPr lang="en-US"/>
          </a:p>
        </p:txBody>
      </p:sp>
    </p:spTree>
    <p:extLst>
      <p:ext uri="{BB962C8B-B14F-4D97-AF65-F5344CB8AC3E}">
        <p14:creationId xmlns:p14="http://schemas.microsoft.com/office/powerpoint/2010/main" val="435844621"/>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0CC0469F-670B-7E4A-A79A-23B509C1CCDA}" type="slidenum">
              <a:rPr lang="en-US"/>
              <a:pPr>
                <a:defRPr/>
              </a:pPr>
              <a:t>‹#›</a:t>
            </a:fld>
            <a:endParaRPr lang="en-US"/>
          </a:p>
        </p:txBody>
      </p:sp>
    </p:spTree>
    <p:extLst>
      <p:ext uri="{BB962C8B-B14F-4D97-AF65-F5344CB8AC3E}">
        <p14:creationId xmlns:p14="http://schemas.microsoft.com/office/powerpoint/2010/main" val="3587946335"/>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160FB776-BBDB-9946-A5EB-F79CA73F5A1E}" type="slidenum">
              <a:rPr lang="en-US"/>
              <a:pPr>
                <a:defRPr/>
              </a:pPr>
              <a:t>‹#›</a:t>
            </a:fld>
            <a:endParaRPr lang="en-US"/>
          </a:p>
        </p:txBody>
      </p:sp>
    </p:spTree>
    <p:extLst>
      <p:ext uri="{BB962C8B-B14F-4D97-AF65-F5344CB8AC3E}">
        <p14:creationId xmlns:p14="http://schemas.microsoft.com/office/powerpoint/2010/main" val="4081142722"/>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90A7E0E4-720D-2544-91BF-5771E88D2B29}" type="slidenum">
              <a:rPr lang="en-US"/>
              <a:pPr>
                <a:defRPr/>
              </a:pPr>
              <a:t>‹#›</a:t>
            </a:fld>
            <a:endParaRPr lang="en-US"/>
          </a:p>
        </p:txBody>
      </p:sp>
    </p:spTree>
    <p:extLst>
      <p:ext uri="{BB962C8B-B14F-4D97-AF65-F5344CB8AC3E}">
        <p14:creationId xmlns:p14="http://schemas.microsoft.com/office/powerpoint/2010/main" val="2899194653"/>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7A802AE9-03B7-1A4E-9628-7B8F3B1AA25A}" type="slidenum">
              <a:rPr lang="en-US"/>
              <a:pPr>
                <a:defRPr/>
              </a:pPr>
              <a:t>‹#›</a:t>
            </a:fld>
            <a:endParaRPr lang="en-US"/>
          </a:p>
        </p:txBody>
      </p:sp>
    </p:spTree>
    <p:extLst>
      <p:ext uri="{BB962C8B-B14F-4D97-AF65-F5344CB8AC3E}">
        <p14:creationId xmlns:p14="http://schemas.microsoft.com/office/powerpoint/2010/main" val="3202231062"/>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155B9997-601D-8847-931A-76ABD3389AE3}" type="slidenum">
              <a:rPr lang="en-US"/>
              <a:pPr>
                <a:defRPr/>
              </a:pPr>
              <a:t>‹#›</a:t>
            </a:fld>
            <a:endParaRPr lang="en-US"/>
          </a:p>
        </p:txBody>
      </p:sp>
    </p:spTree>
    <p:extLst>
      <p:ext uri="{BB962C8B-B14F-4D97-AF65-F5344CB8AC3E}">
        <p14:creationId xmlns:p14="http://schemas.microsoft.com/office/powerpoint/2010/main" val="4083383263"/>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954014310"/>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4853020-77E6-3843-80F7-C08FBA6C38B2}" type="slidenum">
              <a:rPr lang="en-US"/>
              <a:pPr>
                <a:defRPr/>
              </a:pPr>
              <a:t>‹#›</a:t>
            </a:fld>
            <a:endParaRPr lang="en-US"/>
          </a:p>
        </p:txBody>
      </p:sp>
    </p:spTree>
    <p:extLst>
      <p:ext uri="{BB962C8B-B14F-4D97-AF65-F5344CB8AC3E}">
        <p14:creationId xmlns:p14="http://schemas.microsoft.com/office/powerpoint/2010/main" val="3775591321"/>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87EEE52D-0D70-244C-8E8A-1BC7E4DF90C3}" type="slidenum">
              <a:rPr lang="en-US"/>
              <a:pPr>
                <a:defRPr/>
              </a:pPr>
              <a:t>‹#›</a:t>
            </a:fld>
            <a:endParaRPr lang="en-US"/>
          </a:p>
        </p:txBody>
      </p:sp>
    </p:spTree>
    <p:extLst>
      <p:ext uri="{BB962C8B-B14F-4D97-AF65-F5344CB8AC3E}">
        <p14:creationId xmlns:p14="http://schemas.microsoft.com/office/powerpoint/2010/main" val="3793726821"/>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54921804-78CF-6D43-92C3-B2D314DB9A76}" type="slidenum">
              <a:rPr lang="en-US"/>
              <a:pPr>
                <a:defRPr/>
              </a:pPr>
              <a:t>‹#›</a:t>
            </a:fld>
            <a:endParaRPr lang="en-US"/>
          </a:p>
        </p:txBody>
      </p:sp>
    </p:spTree>
    <p:extLst>
      <p:ext uri="{BB962C8B-B14F-4D97-AF65-F5344CB8AC3E}">
        <p14:creationId xmlns:p14="http://schemas.microsoft.com/office/powerpoint/2010/main" val="3934737235"/>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24650E6D-50D7-C24E-9428-D82210AA6F9D}" type="slidenum">
              <a:rPr lang="en-US"/>
              <a:pPr>
                <a:defRPr/>
              </a:pPr>
              <a:t>‹#›</a:t>
            </a:fld>
            <a:endParaRPr lang="en-US"/>
          </a:p>
        </p:txBody>
      </p:sp>
    </p:spTree>
    <p:extLst>
      <p:ext uri="{BB962C8B-B14F-4D97-AF65-F5344CB8AC3E}">
        <p14:creationId xmlns:p14="http://schemas.microsoft.com/office/powerpoint/2010/main" val="1015233745"/>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A975A4-3BB2-AA4D-B291-54370E49DD5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04028290"/>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7EED44-4C06-354D-B7D1-D74CBCEDA6C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03551630"/>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7A3DDE1-A1E9-D348-ACBE-83EE65963FA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42435936"/>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D2E0BF8-808C-254A-B6AB-E4776DDE6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14457950"/>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E350A31-590A-9048-B8F7-1CF316D0696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11017460"/>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211EBB4-2BCB-E948-97D6-D2F88AAC8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29087689"/>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16177953"/>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69C442-CC41-444F-8443-2745D11EFEF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93653818"/>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B58C10A-51FF-DF46-BBC7-8B2871E1331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11379016"/>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5523E2A-4AE2-6944-9F43-478B33575E3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3983955"/>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E5A58CD-DE0C-B747-9778-5CE455EC01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67499999"/>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8BEE9E-55E3-E249-BB8A-201033F920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30307569"/>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53900580"/>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050704291"/>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448758062"/>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418401719"/>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651809515"/>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849675280"/>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715368336"/>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215643874"/>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519592434"/>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398244596"/>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2321241"/>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4174431675"/>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408683075"/>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366036566"/>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49C1B34-E1C4-7B46-8786-FBB50A9F214A}"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4167023452"/>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E63FCC1-705F-054E-9F20-19A6DDE6687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4070215946"/>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51751919"/>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B0B139A-D75D-F74C-A732-C4B5C5BBD8D0}"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282290214"/>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97737A8-71F6-5F48-98EF-65F476432390}"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971893506"/>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D26FEE1C-B1D6-F84A-9386-E71A7A021A3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193739830"/>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24BF55BE-F2C1-C145-A143-922389BD0A1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284983924"/>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53575CE6-DAA7-444D-AC1D-D69712B90A7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937103928"/>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C11CE80-A826-924C-959D-F273DA0D2FE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694288520"/>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0CCC0CC-A410-104C-BBF9-49723B8CAF35}"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652097528"/>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9267EEB-2630-B348-B298-7E7EAD4E39CB}"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854236795"/>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BA73319-0F58-8C43-8307-017800CB73A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4144598826"/>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61"/>
          <p:cNvGrpSpPr>
            <a:grpSpLocks/>
          </p:cNvGrpSpPr>
          <p:nvPr/>
        </p:nvGrpSpPr>
        <p:grpSpPr bwMode="auto">
          <a:xfrm>
            <a:off x="0" y="-12700"/>
            <a:ext cx="9156700" cy="6870700"/>
            <a:chOff x="0" y="-8"/>
            <a:chExt cx="5768" cy="4328"/>
          </a:xfrm>
        </p:grpSpPr>
        <p:sp>
          <p:nvSpPr>
            <p:cNvPr id="5" name="Rectangle 59"/>
            <p:cNvSpPr>
              <a:spLocks noChangeArrowheads="1"/>
            </p:cNvSpPr>
            <p:nvPr/>
          </p:nvSpPr>
          <p:spPr bwMode="auto">
            <a:xfrm>
              <a:off x="0" y="0"/>
              <a:ext cx="5760" cy="134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6" name="Rectangle 51"/>
            <p:cNvSpPr>
              <a:spLocks noChangeArrowheads="1"/>
            </p:cNvSpPr>
            <p:nvPr/>
          </p:nvSpPr>
          <p:spPr bwMode="white">
            <a:xfrm>
              <a:off x="0" y="1344"/>
              <a:ext cx="5760" cy="2976"/>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a:defRPr/>
              </a:pPr>
              <a:endParaRPr lang="en-US">
                <a:latin typeface="Times New Roman" pitchFamily="-111" charset="0"/>
                <a:ea typeface="+mn-ea"/>
                <a:cs typeface="+mn-cs"/>
              </a:endParaRPr>
            </a:p>
          </p:txBody>
        </p:sp>
        <p:sp>
          <p:nvSpPr>
            <p:cNvPr id="7" name="Freeform 4"/>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 name="Freeform 5"/>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 name="Freeform 6"/>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 name="Freeform 7"/>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 name="Freeform 8"/>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 name="Freeform 9"/>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 name="Freeform 10"/>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 name="Freeform 11"/>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 name="Freeform 12"/>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 name="Freeform 13"/>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 name="Freeform 14"/>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 name="Freeform 15"/>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 name="Freeform 16"/>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0" name="Freeform 17"/>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 name="Freeform 18"/>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 name="Freeform 19"/>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3" name="Freeform 20"/>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pic>
          <p:nvPicPr>
            <p:cNvPr id="24" name="Picture 50" descr="Topbanx"/>
            <p:cNvPicPr>
              <a:picLocks noChangeAspect="1" noChangeArrowheads="1"/>
            </p:cNvPicPr>
            <p:nvPr/>
          </p:nvPicPr>
          <p:blipFill>
            <a:blip r:embed="rId2">
              <a:clrChange>
                <a:clrFrom>
                  <a:srgbClr val="33CC99"/>
                </a:clrFrom>
                <a:clrTo>
                  <a:srgbClr val="33CC99">
                    <a:alpha val="0"/>
                  </a:srgbClr>
                </a:clrTo>
              </a:clrChange>
              <a:extLst>
                <a:ext uri="{28A0092B-C50C-407E-A947-70E740481C1C}">
                  <a14:useLocalDpi xmlns:a14="http://schemas.microsoft.com/office/drawing/2010/main" val="0"/>
                </a:ext>
              </a:extLst>
            </a:blip>
            <a:srcRect l="31929" t="5319" b="4256"/>
            <a:stretch>
              <a:fillRect/>
            </a:stretch>
          </p:blipFill>
          <p:spPr bwMode="auto">
            <a:xfrm>
              <a:off x="0" y="0"/>
              <a:ext cx="325"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Rectangle 52"/>
            <p:cNvSpPr>
              <a:spLocks noChangeArrowheads="1"/>
            </p:cNvSpPr>
            <p:nvPr/>
          </p:nvSpPr>
          <p:spPr bwMode="ltGray">
            <a:xfrm>
              <a:off x="240" y="2112"/>
              <a:ext cx="2688"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grpSp>
      <p:sp>
        <p:nvSpPr>
          <p:cNvPr id="26" name="Line 56"/>
          <p:cNvSpPr>
            <a:spLocks noChangeShapeType="1"/>
          </p:cNvSpPr>
          <p:nvPr/>
        </p:nvSpPr>
        <p:spPr bwMode="ltGray">
          <a:xfrm>
            <a:off x="685800" y="3429000"/>
            <a:ext cx="1676400" cy="0"/>
          </a:xfrm>
          <a:prstGeom prst="line">
            <a:avLst/>
          </a:prstGeom>
          <a:noFill/>
          <a:ln w="9525">
            <a:solidFill>
              <a:schemeClr val="tx1"/>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en-US"/>
          </a:p>
        </p:txBody>
      </p:sp>
      <p:grpSp>
        <p:nvGrpSpPr>
          <p:cNvPr id="27" name="Group 62"/>
          <p:cNvGrpSpPr>
            <a:grpSpLocks/>
          </p:cNvGrpSpPr>
          <p:nvPr/>
        </p:nvGrpSpPr>
        <p:grpSpPr bwMode="auto">
          <a:xfrm>
            <a:off x="762000" y="3352800"/>
            <a:ext cx="457200" cy="457200"/>
            <a:chOff x="480" y="2112"/>
            <a:chExt cx="288" cy="288"/>
          </a:xfrm>
        </p:grpSpPr>
        <p:sp>
          <p:nvSpPr>
            <p:cNvPr id="28" name="Line 57"/>
            <p:cNvSpPr>
              <a:spLocks noChangeShapeType="1"/>
            </p:cNvSpPr>
            <p:nvPr/>
          </p:nvSpPr>
          <p:spPr bwMode="ltGray">
            <a:xfrm>
              <a:off x="528" y="2160"/>
              <a:ext cx="240" cy="240"/>
            </a:xfrm>
            <a:prstGeom prst="line">
              <a:avLst/>
            </a:prstGeom>
            <a:noFill/>
            <a:ln w="9525">
              <a:solidFill>
                <a:schemeClr val="tx1"/>
              </a:solidFill>
              <a:round/>
              <a:headEnd/>
              <a:tailEnd type="stealth" w="sm" len="lg"/>
            </a:ln>
            <a:extLst>
              <a:ext uri="{909E8E84-426E-40DD-AFC4-6F175D3DCCD1}">
                <a14:hiddenFill xmlns:a14="http://schemas.microsoft.com/office/drawing/2010/main">
                  <a:noFill/>
                </a14:hiddenFill>
              </a:ext>
            </a:extLst>
          </p:spPr>
          <p:txBody>
            <a:bodyPr wrap="none" anchor="ctr"/>
            <a:lstStyle/>
            <a:p>
              <a:endParaRPr lang="en-US"/>
            </a:p>
          </p:txBody>
        </p:sp>
        <p:sp>
          <p:nvSpPr>
            <p:cNvPr id="29" name="Oval 58"/>
            <p:cNvSpPr>
              <a:spLocks noChangeArrowheads="1"/>
            </p:cNvSpPr>
            <p:nvPr/>
          </p:nvSpPr>
          <p:spPr bwMode="ltGray">
            <a:xfrm>
              <a:off x="480" y="2112"/>
              <a:ext cx="117" cy="117"/>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30783" name="Rectangle 63"/>
          <p:cNvSpPr>
            <a:spLocks noGrp="1" noChangeArrowheads="1"/>
          </p:cNvSpPr>
          <p:nvPr>
            <p:ph type="ctrTitle" sz="quarter"/>
          </p:nvPr>
        </p:nvSpPr>
        <p:spPr>
          <a:xfrm>
            <a:off x="685800" y="2133600"/>
            <a:ext cx="7772400" cy="1143000"/>
          </a:xfrm>
        </p:spPr>
        <p:txBody>
          <a:bodyPr anchor="ctr"/>
          <a:lstStyle>
            <a:lvl1pPr>
              <a:defRPr/>
            </a:lvl1pPr>
          </a:lstStyle>
          <a:p>
            <a:r>
              <a:rPr lang="en-US"/>
              <a:t>Click to edit Master title style</a:t>
            </a:r>
          </a:p>
        </p:txBody>
      </p:sp>
      <p:sp>
        <p:nvSpPr>
          <p:cNvPr id="30784" name="Rectangle 64"/>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30" name="Rectangle 65"/>
          <p:cNvSpPr>
            <a:spLocks noGrp="1" noChangeArrowheads="1"/>
          </p:cNvSpPr>
          <p:nvPr>
            <p:ph type="dt" sz="quarter" idx="10"/>
          </p:nvPr>
        </p:nvSpPr>
        <p:spPr>
          <a:xfrm>
            <a:off x="685800" y="6342063"/>
            <a:ext cx="1905000" cy="457200"/>
          </a:xfrm>
        </p:spPr>
        <p:txBody>
          <a:bodyPr/>
          <a:lstStyle>
            <a:lvl1pPr>
              <a:defRPr/>
            </a:lvl1pPr>
          </a:lstStyle>
          <a:p>
            <a:pPr>
              <a:defRPr/>
            </a:pPr>
            <a:endParaRPr lang="en-US"/>
          </a:p>
        </p:txBody>
      </p:sp>
      <p:sp>
        <p:nvSpPr>
          <p:cNvPr id="31" name="Rectangle 66"/>
          <p:cNvSpPr>
            <a:spLocks noGrp="1" noChangeArrowheads="1"/>
          </p:cNvSpPr>
          <p:nvPr>
            <p:ph type="ftr" sz="quarter" idx="11"/>
          </p:nvPr>
        </p:nvSpPr>
        <p:spPr>
          <a:xfrm>
            <a:off x="3124200" y="6342063"/>
            <a:ext cx="2895600" cy="457200"/>
          </a:xfrm>
        </p:spPr>
        <p:txBody>
          <a:bodyPr/>
          <a:lstStyle>
            <a:lvl1pPr>
              <a:defRPr/>
            </a:lvl1pPr>
          </a:lstStyle>
          <a:p>
            <a:pPr>
              <a:defRPr/>
            </a:pPr>
            <a:endParaRPr lang="en-US"/>
          </a:p>
        </p:txBody>
      </p:sp>
      <p:sp>
        <p:nvSpPr>
          <p:cNvPr id="32" name="Rectangle 67"/>
          <p:cNvSpPr>
            <a:spLocks noGrp="1" noChangeArrowheads="1"/>
          </p:cNvSpPr>
          <p:nvPr>
            <p:ph type="sldNum" sz="quarter" idx="12"/>
          </p:nvPr>
        </p:nvSpPr>
        <p:spPr>
          <a:xfrm>
            <a:off x="7086600" y="6342063"/>
            <a:ext cx="1905000" cy="457200"/>
          </a:xfrm>
        </p:spPr>
        <p:txBody>
          <a:bodyPr/>
          <a:lstStyle>
            <a:lvl1pPr>
              <a:defRPr/>
            </a:lvl1pPr>
          </a:lstStyle>
          <a:p>
            <a:pPr>
              <a:defRPr/>
            </a:pPr>
            <a:fld id="{B3E164C3-1D0C-E048-A5A4-CF749A2CC262}" type="slidenum">
              <a:rPr lang="en-US"/>
              <a:pPr>
                <a:defRPr/>
              </a:pPr>
              <a:t>‹#›</a:t>
            </a:fld>
            <a:endParaRPr lang="en-US"/>
          </a:p>
        </p:txBody>
      </p:sp>
    </p:spTree>
    <p:extLst>
      <p:ext uri="{BB962C8B-B14F-4D97-AF65-F5344CB8AC3E}">
        <p14:creationId xmlns:p14="http://schemas.microsoft.com/office/powerpoint/2010/main" val="4286517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11090837"/>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p>
        </p:txBody>
      </p:sp>
      <p:sp>
        <p:nvSpPr>
          <p:cNvPr id="5" name="Rectangle 60"/>
          <p:cNvSpPr>
            <a:spLocks noGrp="1" noChangeArrowheads="1"/>
          </p:cNvSpPr>
          <p:nvPr>
            <p:ph type="ftr" sz="quarter" idx="11"/>
          </p:nvPr>
        </p:nvSpPr>
        <p:spPr>
          <a:ln/>
        </p:spPr>
        <p:txBody>
          <a:bodyPr/>
          <a:lstStyle>
            <a:lvl1pPr>
              <a:defRPr/>
            </a:lvl1pPr>
          </a:lstStyle>
          <a:p>
            <a:pPr>
              <a:defRPr/>
            </a:pPr>
            <a:endParaRPr lang="en-US"/>
          </a:p>
        </p:txBody>
      </p:sp>
      <p:sp>
        <p:nvSpPr>
          <p:cNvPr id="6" name="Rectangle 61"/>
          <p:cNvSpPr>
            <a:spLocks noGrp="1" noChangeArrowheads="1"/>
          </p:cNvSpPr>
          <p:nvPr>
            <p:ph type="sldNum" sz="quarter" idx="12"/>
          </p:nvPr>
        </p:nvSpPr>
        <p:spPr>
          <a:ln/>
        </p:spPr>
        <p:txBody>
          <a:bodyPr/>
          <a:lstStyle>
            <a:lvl1pPr>
              <a:defRPr/>
            </a:lvl1pPr>
          </a:lstStyle>
          <a:p>
            <a:pPr>
              <a:defRPr/>
            </a:pPr>
            <a:fld id="{2B80153A-B741-0A49-8B8C-C616A49E74B2}" type="slidenum">
              <a:rPr lang="en-US"/>
              <a:pPr>
                <a:defRPr/>
              </a:pPr>
              <a:t>‹#›</a:t>
            </a:fld>
            <a:endParaRPr lang="en-US"/>
          </a:p>
        </p:txBody>
      </p:sp>
    </p:spTree>
    <p:extLst>
      <p:ext uri="{BB962C8B-B14F-4D97-AF65-F5344CB8AC3E}">
        <p14:creationId xmlns:p14="http://schemas.microsoft.com/office/powerpoint/2010/main" val="1708342361"/>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p>
        </p:txBody>
      </p:sp>
      <p:sp>
        <p:nvSpPr>
          <p:cNvPr id="5" name="Rectangle 60"/>
          <p:cNvSpPr>
            <a:spLocks noGrp="1" noChangeArrowheads="1"/>
          </p:cNvSpPr>
          <p:nvPr>
            <p:ph type="ftr" sz="quarter" idx="11"/>
          </p:nvPr>
        </p:nvSpPr>
        <p:spPr>
          <a:ln/>
        </p:spPr>
        <p:txBody>
          <a:bodyPr/>
          <a:lstStyle>
            <a:lvl1pPr>
              <a:defRPr/>
            </a:lvl1pPr>
          </a:lstStyle>
          <a:p>
            <a:pPr>
              <a:defRPr/>
            </a:pPr>
            <a:endParaRPr lang="en-US"/>
          </a:p>
        </p:txBody>
      </p:sp>
      <p:sp>
        <p:nvSpPr>
          <p:cNvPr id="6" name="Rectangle 61"/>
          <p:cNvSpPr>
            <a:spLocks noGrp="1" noChangeArrowheads="1"/>
          </p:cNvSpPr>
          <p:nvPr>
            <p:ph type="sldNum" sz="quarter" idx="12"/>
          </p:nvPr>
        </p:nvSpPr>
        <p:spPr>
          <a:ln/>
        </p:spPr>
        <p:txBody>
          <a:bodyPr/>
          <a:lstStyle>
            <a:lvl1pPr>
              <a:defRPr/>
            </a:lvl1pPr>
          </a:lstStyle>
          <a:p>
            <a:pPr>
              <a:defRPr/>
            </a:pPr>
            <a:fld id="{5D0B6D4B-2BF8-DB45-9A3A-A943EDC8218C}" type="slidenum">
              <a:rPr lang="en-US"/>
              <a:pPr>
                <a:defRPr/>
              </a:pPr>
              <a:t>‹#›</a:t>
            </a:fld>
            <a:endParaRPr lang="en-US"/>
          </a:p>
        </p:txBody>
      </p:sp>
    </p:spTree>
    <p:extLst>
      <p:ext uri="{BB962C8B-B14F-4D97-AF65-F5344CB8AC3E}">
        <p14:creationId xmlns:p14="http://schemas.microsoft.com/office/powerpoint/2010/main" val="2528544417"/>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p>
        </p:txBody>
      </p:sp>
      <p:sp>
        <p:nvSpPr>
          <p:cNvPr id="6" name="Rectangle 60"/>
          <p:cNvSpPr>
            <a:spLocks noGrp="1" noChangeArrowheads="1"/>
          </p:cNvSpPr>
          <p:nvPr>
            <p:ph type="ftr" sz="quarter" idx="11"/>
          </p:nvPr>
        </p:nvSpPr>
        <p:spPr>
          <a:ln/>
        </p:spPr>
        <p:txBody>
          <a:bodyPr/>
          <a:lstStyle>
            <a:lvl1pPr>
              <a:defRPr/>
            </a:lvl1pPr>
          </a:lstStyle>
          <a:p>
            <a:pPr>
              <a:defRPr/>
            </a:pPr>
            <a:endParaRPr lang="en-US"/>
          </a:p>
        </p:txBody>
      </p:sp>
      <p:sp>
        <p:nvSpPr>
          <p:cNvPr id="7" name="Rectangle 61"/>
          <p:cNvSpPr>
            <a:spLocks noGrp="1" noChangeArrowheads="1"/>
          </p:cNvSpPr>
          <p:nvPr>
            <p:ph type="sldNum" sz="quarter" idx="12"/>
          </p:nvPr>
        </p:nvSpPr>
        <p:spPr>
          <a:ln/>
        </p:spPr>
        <p:txBody>
          <a:bodyPr/>
          <a:lstStyle>
            <a:lvl1pPr>
              <a:defRPr/>
            </a:lvl1pPr>
          </a:lstStyle>
          <a:p>
            <a:pPr>
              <a:defRPr/>
            </a:pPr>
            <a:fld id="{FEAE092D-00A8-924A-BC6C-F520AF8A9CE9}" type="slidenum">
              <a:rPr lang="en-US"/>
              <a:pPr>
                <a:defRPr/>
              </a:pPr>
              <a:t>‹#›</a:t>
            </a:fld>
            <a:endParaRPr lang="en-US"/>
          </a:p>
        </p:txBody>
      </p:sp>
    </p:spTree>
    <p:extLst>
      <p:ext uri="{BB962C8B-B14F-4D97-AF65-F5344CB8AC3E}">
        <p14:creationId xmlns:p14="http://schemas.microsoft.com/office/powerpoint/2010/main" val="1185589211"/>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9"/>
          <p:cNvSpPr>
            <a:spLocks noGrp="1" noChangeArrowheads="1"/>
          </p:cNvSpPr>
          <p:nvPr>
            <p:ph type="dt" sz="half" idx="10"/>
          </p:nvPr>
        </p:nvSpPr>
        <p:spPr>
          <a:ln/>
        </p:spPr>
        <p:txBody>
          <a:bodyPr/>
          <a:lstStyle>
            <a:lvl1pPr>
              <a:defRPr/>
            </a:lvl1pPr>
          </a:lstStyle>
          <a:p>
            <a:pPr>
              <a:defRPr/>
            </a:pPr>
            <a:endParaRPr lang="en-US"/>
          </a:p>
        </p:txBody>
      </p:sp>
      <p:sp>
        <p:nvSpPr>
          <p:cNvPr id="8" name="Rectangle 60"/>
          <p:cNvSpPr>
            <a:spLocks noGrp="1" noChangeArrowheads="1"/>
          </p:cNvSpPr>
          <p:nvPr>
            <p:ph type="ftr" sz="quarter" idx="11"/>
          </p:nvPr>
        </p:nvSpPr>
        <p:spPr>
          <a:ln/>
        </p:spPr>
        <p:txBody>
          <a:bodyPr/>
          <a:lstStyle>
            <a:lvl1pPr>
              <a:defRPr/>
            </a:lvl1pPr>
          </a:lstStyle>
          <a:p>
            <a:pPr>
              <a:defRPr/>
            </a:pPr>
            <a:endParaRPr lang="en-US"/>
          </a:p>
        </p:txBody>
      </p:sp>
      <p:sp>
        <p:nvSpPr>
          <p:cNvPr id="9" name="Rectangle 61"/>
          <p:cNvSpPr>
            <a:spLocks noGrp="1" noChangeArrowheads="1"/>
          </p:cNvSpPr>
          <p:nvPr>
            <p:ph type="sldNum" sz="quarter" idx="12"/>
          </p:nvPr>
        </p:nvSpPr>
        <p:spPr>
          <a:ln/>
        </p:spPr>
        <p:txBody>
          <a:bodyPr/>
          <a:lstStyle>
            <a:lvl1pPr>
              <a:defRPr/>
            </a:lvl1pPr>
          </a:lstStyle>
          <a:p>
            <a:pPr>
              <a:defRPr/>
            </a:pPr>
            <a:fld id="{C06D4186-FD27-7844-9BFF-B8B405247269}" type="slidenum">
              <a:rPr lang="en-US"/>
              <a:pPr>
                <a:defRPr/>
              </a:pPr>
              <a:t>‹#›</a:t>
            </a:fld>
            <a:endParaRPr lang="en-US"/>
          </a:p>
        </p:txBody>
      </p:sp>
    </p:spTree>
    <p:extLst>
      <p:ext uri="{BB962C8B-B14F-4D97-AF65-F5344CB8AC3E}">
        <p14:creationId xmlns:p14="http://schemas.microsoft.com/office/powerpoint/2010/main" val="3133158873"/>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9"/>
          <p:cNvSpPr>
            <a:spLocks noGrp="1" noChangeArrowheads="1"/>
          </p:cNvSpPr>
          <p:nvPr>
            <p:ph type="dt" sz="half" idx="10"/>
          </p:nvPr>
        </p:nvSpPr>
        <p:spPr>
          <a:ln/>
        </p:spPr>
        <p:txBody>
          <a:bodyPr/>
          <a:lstStyle>
            <a:lvl1pPr>
              <a:defRPr/>
            </a:lvl1pPr>
          </a:lstStyle>
          <a:p>
            <a:pPr>
              <a:defRPr/>
            </a:pPr>
            <a:endParaRPr lang="en-US"/>
          </a:p>
        </p:txBody>
      </p:sp>
      <p:sp>
        <p:nvSpPr>
          <p:cNvPr id="4" name="Rectangle 60"/>
          <p:cNvSpPr>
            <a:spLocks noGrp="1" noChangeArrowheads="1"/>
          </p:cNvSpPr>
          <p:nvPr>
            <p:ph type="ftr" sz="quarter" idx="11"/>
          </p:nvPr>
        </p:nvSpPr>
        <p:spPr>
          <a:ln/>
        </p:spPr>
        <p:txBody>
          <a:bodyPr/>
          <a:lstStyle>
            <a:lvl1pPr>
              <a:defRPr/>
            </a:lvl1pPr>
          </a:lstStyle>
          <a:p>
            <a:pPr>
              <a:defRPr/>
            </a:pPr>
            <a:endParaRPr lang="en-US"/>
          </a:p>
        </p:txBody>
      </p:sp>
      <p:sp>
        <p:nvSpPr>
          <p:cNvPr id="5" name="Rectangle 61"/>
          <p:cNvSpPr>
            <a:spLocks noGrp="1" noChangeArrowheads="1"/>
          </p:cNvSpPr>
          <p:nvPr>
            <p:ph type="sldNum" sz="quarter" idx="12"/>
          </p:nvPr>
        </p:nvSpPr>
        <p:spPr>
          <a:ln/>
        </p:spPr>
        <p:txBody>
          <a:bodyPr/>
          <a:lstStyle>
            <a:lvl1pPr>
              <a:defRPr/>
            </a:lvl1pPr>
          </a:lstStyle>
          <a:p>
            <a:pPr>
              <a:defRPr/>
            </a:pPr>
            <a:fld id="{0F62C0EA-1445-B341-A63F-7335AD2A7E7F}" type="slidenum">
              <a:rPr lang="en-US"/>
              <a:pPr>
                <a:defRPr/>
              </a:pPr>
              <a:t>‹#›</a:t>
            </a:fld>
            <a:endParaRPr lang="en-US"/>
          </a:p>
        </p:txBody>
      </p:sp>
    </p:spTree>
    <p:extLst>
      <p:ext uri="{BB962C8B-B14F-4D97-AF65-F5344CB8AC3E}">
        <p14:creationId xmlns:p14="http://schemas.microsoft.com/office/powerpoint/2010/main" val="3298684051"/>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9"/>
          <p:cNvSpPr>
            <a:spLocks noGrp="1" noChangeArrowheads="1"/>
          </p:cNvSpPr>
          <p:nvPr>
            <p:ph type="dt" sz="half" idx="10"/>
          </p:nvPr>
        </p:nvSpPr>
        <p:spPr>
          <a:ln/>
        </p:spPr>
        <p:txBody>
          <a:bodyPr/>
          <a:lstStyle>
            <a:lvl1pPr>
              <a:defRPr/>
            </a:lvl1pPr>
          </a:lstStyle>
          <a:p>
            <a:pPr>
              <a:defRPr/>
            </a:pPr>
            <a:endParaRPr lang="en-US"/>
          </a:p>
        </p:txBody>
      </p:sp>
      <p:sp>
        <p:nvSpPr>
          <p:cNvPr id="3" name="Rectangle 60"/>
          <p:cNvSpPr>
            <a:spLocks noGrp="1" noChangeArrowheads="1"/>
          </p:cNvSpPr>
          <p:nvPr>
            <p:ph type="ftr" sz="quarter" idx="11"/>
          </p:nvPr>
        </p:nvSpPr>
        <p:spPr>
          <a:ln/>
        </p:spPr>
        <p:txBody>
          <a:bodyPr/>
          <a:lstStyle>
            <a:lvl1pPr>
              <a:defRPr/>
            </a:lvl1pPr>
          </a:lstStyle>
          <a:p>
            <a:pPr>
              <a:defRPr/>
            </a:pPr>
            <a:endParaRPr lang="en-US"/>
          </a:p>
        </p:txBody>
      </p:sp>
      <p:sp>
        <p:nvSpPr>
          <p:cNvPr id="4" name="Rectangle 61"/>
          <p:cNvSpPr>
            <a:spLocks noGrp="1" noChangeArrowheads="1"/>
          </p:cNvSpPr>
          <p:nvPr>
            <p:ph type="sldNum" sz="quarter" idx="12"/>
          </p:nvPr>
        </p:nvSpPr>
        <p:spPr>
          <a:ln/>
        </p:spPr>
        <p:txBody>
          <a:bodyPr/>
          <a:lstStyle>
            <a:lvl1pPr>
              <a:defRPr/>
            </a:lvl1pPr>
          </a:lstStyle>
          <a:p>
            <a:pPr>
              <a:defRPr/>
            </a:pPr>
            <a:fld id="{3EA176CF-27AE-564C-B757-A2C3E8B53FF3}" type="slidenum">
              <a:rPr lang="en-US"/>
              <a:pPr>
                <a:defRPr/>
              </a:pPr>
              <a:t>‹#›</a:t>
            </a:fld>
            <a:endParaRPr lang="en-US"/>
          </a:p>
        </p:txBody>
      </p:sp>
    </p:spTree>
    <p:extLst>
      <p:ext uri="{BB962C8B-B14F-4D97-AF65-F5344CB8AC3E}">
        <p14:creationId xmlns:p14="http://schemas.microsoft.com/office/powerpoint/2010/main" val="1850333311"/>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p>
        </p:txBody>
      </p:sp>
      <p:sp>
        <p:nvSpPr>
          <p:cNvPr id="6" name="Rectangle 60"/>
          <p:cNvSpPr>
            <a:spLocks noGrp="1" noChangeArrowheads="1"/>
          </p:cNvSpPr>
          <p:nvPr>
            <p:ph type="ftr" sz="quarter" idx="11"/>
          </p:nvPr>
        </p:nvSpPr>
        <p:spPr>
          <a:ln/>
        </p:spPr>
        <p:txBody>
          <a:bodyPr/>
          <a:lstStyle>
            <a:lvl1pPr>
              <a:defRPr/>
            </a:lvl1pPr>
          </a:lstStyle>
          <a:p>
            <a:pPr>
              <a:defRPr/>
            </a:pPr>
            <a:endParaRPr lang="en-US"/>
          </a:p>
        </p:txBody>
      </p:sp>
      <p:sp>
        <p:nvSpPr>
          <p:cNvPr id="7" name="Rectangle 61"/>
          <p:cNvSpPr>
            <a:spLocks noGrp="1" noChangeArrowheads="1"/>
          </p:cNvSpPr>
          <p:nvPr>
            <p:ph type="sldNum" sz="quarter" idx="12"/>
          </p:nvPr>
        </p:nvSpPr>
        <p:spPr>
          <a:ln/>
        </p:spPr>
        <p:txBody>
          <a:bodyPr/>
          <a:lstStyle>
            <a:lvl1pPr>
              <a:defRPr/>
            </a:lvl1pPr>
          </a:lstStyle>
          <a:p>
            <a:pPr>
              <a:defRPr/>
            </a:pPr>
            <a:fld id="{4042E4A9-3942-114F-9AFA-7BAE76FD51D0}" type="slidenum">
              <a:rPr lang="en-US"/>
              <a:pPr>
                <a:defRPr/>
              </a:pPr>
              <a:t>‹#›</a:t>
            </a:fld>
            <a:endParaRPr lang="en-US"/>
          </a:p>
        </p:txBody>
      </p:sp>
    </p:spTree>
    <p:extLst>
      <p:ext uri="{BB962C8B-B14F-4D97-AF65-F5344CB8AC3E}">
        <p14:creationId xmlns:p14="http://schemas.microsoft.com/office/powerpoint/2010/main" val="2931485967"/>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p>
        </p:txBody>
      </p:sp>
      <p:sp>
        <p:nvSpPr>
          <p:cNvPr id="6" name="Rectangle 60"/>
          <p:cNvSpPr>
            <a:spLocks noGrp="1" noChangeArrowheads="1"/>
          </p:cNvSpPr>
          <p:nvPr>
            <p:ph type="ftr" sz="quarter" idx="11"/>
          </p:nvPr>
        </p:nvSpPr>
        <p:spPr>
          <a:ln/>
        </p:spPr>
        <p:txBody>
          <a:bodyPr/>
          <a:lstStyle>
            <a:lvl1pPr>
              <a:defRPr/>
            </a:lvl1pPr>
          </a:lstStyle>
          <a:p>
            <a:pPr>
              <a:defRPr/>
            </a:pPr>
            <a:endParaRPr lang="en-US"/>
          </a:p>
        </p:txBody>
      </p:sp>
      <p:sp>
        <p:nvSpPr>
          <p:cNvPr id="7" name="Rectangle 61"/>
          <p:cNvSpPr>
            <a:spLocks noGrp="1" noChangeArrowheads="1"/>
          </p:cNvSpPr>
          <p:nvPr>
            <p:ph type="sldNum" sz="quarter" idx="12"/>
          </p:nvPr>
        </p:nvSpPr>
        <p:spPr>
          <a:ln/>
        </p:spPr>
        <p:txBody>
          <a:bodyPr/>
          <a:lstStyle>
            <a:lvl1pPr>
              <a:defRPr/>
            </a:lvl1pPr>
          </a:lstStyle>
          <a:p>
            <a:pPr>
              <a:defRPr/>
            </a:pPr>
            <a:fld id="{80895034-7FB8-7449-81A4-B2395A871D29}" type="slidenum">
              <a:rPr lang="en-US"/>
              <a:pPr>
                <a:defRPr/>
              </a:pPr>
              <a:t>‹#›</a:t>
            </a:fld>
            <a:endParaRPr lang="en-US"/>
          </a:p>
        </p:txBody>
      </p:sp>
    </p:spTree>
    <p:extLst>
      <p:ext uri="{BB962C8B-B14F-4D97-AF65-F5344CB8AC3E}">
        <p14:creationId xmlns:p14="http://schemas.microsoft.com/office/powerpoint/2010/main" val="3854613411"/>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p>
        </p:txBody>
      </p:sp>
      <p:sp>
        <p:nvSpPr>
          <p:cNvPr id="5" name="Rectangle 60"/>
          <p:cNvSpPr>
            <a:spLocks noGrp="1" noChangeArrowheads="1"/>
          </p:cNvSpPr>
          <p:nvPr>
            <p:ph type="ftr" sz="quarter" idx="11"/>
          </p:nvPr>
        </p:nvSpPr>
        <p:spPr>
          <a:ln/>
        </p:spPr>
        <p:txBody>
          <a:bodyPr/>
          <a:lstStyle>
            <a:lvl1pPr>
              <a:defRPr/>
            </a:lvl1pPr>
          </a:lstStyle>
          <a:p>
            <a:pPr>
              <a:defRPr/>
            </a:pPr>
            <a:endParaRPr lang="en-US"/>
          </a:p>
        </p:txBody>
      </p:sp>
      <p:sp>
        <p:nvSpPr>
          <p:cNvPr id="6" name="Rectangle 61"/>
          <p:cNvSpPr>
            <a:spLocks noGrp="1" noChangeArrowheads="1"/>
          </p:cNvSpPr>
          <p:nvPr>
            <p:ph type="sldNum" sz="quarter" idx="12"/>
          </p:nvPr>
        </p:nvSpPr>
        <p:spPr>
          <a:ln/>
        </p:spPr>
        <p:txBody>
          <a:bodyPr/>
          <a:lstStyle>
            <a:lvl1pPr>
              <a:defRPr/>
            </a:lvl1pPr>
          </a:lstStyle>
          <a:p>
            <a:pPr>
              <a:defRPr/>
            </a:pPr>
            <a:fld id="{20F1370F-5193-2245-926B-F70B4ECFFE78}" type="slidenum">
              <a:rPr lang="en-US"/>
              <a:pPr>
                <a:defRPr/>
              </a:pPr>
              <a:t>‹#›</a:t>
            </a:fld>
            <a:endParaRPr lang="en-US"/>
          </a:p>
        </p:txBody>
      </p:sp>
    </p:spTree>
    <p:extLst>
      <p:ext uri="{BB962C8B-B14F-4D97-AF65-F5344CB8AC3E}">
        <p14:creationId xmlns:p14="http://schemas.microsoft.com/office/powerpoint/2010/main" val="4275894614"/>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p>
        </p:txBody>
      </p:sp>
      <p:sp>
        <p:nvSpPr>
          <p:cNvPr id="5" name="Rectangle 60"/>
          <p:cNvSpPr>
            <a:spLocks noGrp="1" noChangeArrowheads="1"/>
          </p:cNvSpPr>
          <p:nvPr>
            <p:ph type="ftr" sz="quarter" idx="11"/>
          </p:nvPr>
        </p:nvSpPr>
        <p:spPr>
          <a:ln/>
        </p:spPr>
        <p:txBody>
          <a:bodyPr/>
          <a:lstStyle>
            <a:lvl1pPr>
              <a:defRPr/>
            </a:lvl1pPr>
          </a:lstStyle>
          <a:p>
            <a:pPr>
              <a:defRPr/>
            </a:pPr>
            <a:endParaRPr lang="en-US"/>
          </a:p>
        </p:txBody>
      </p:sp>
      <p:sp>
        <p:nvSpPr>
          <p:cNvPr id="6" name="Rectangle 61"/>
          <p:cNvSpPr>
            <a:spLocks noGrp="1" noChangeArrowheads="1"/>
          </p:cNvSpPr>
          <p:nvPr>
            <p:ph type="sldNum" sz="quarter" idx="12"/>
          </p:nvPr>
        </p:nvSpPr>
        <p:spPr>
          <a:ln/>
        </p:spPr>
        <p:txBody>
          <a:bodyPr/>
          <a:lstStyle>
            <a:lvl1pPr>
              <a:defRPr/>
            </a:lvl1pPr>
          </a:lstStyle>
          <a:p>
            <a:pPr>
              <a:defRPr/>
            </a:pPr>
            <a:fld id="{83EEEB26-B754-E44E-8B7D-C9F79C47502F}" type="slidenum">
              <a:rPr lang="en-US"/>
              <a:pPr>
                <a:defRPr/>
              </a:pPr>
              <a:t>‹#›</a:t>
            </a:fld>
            <a:endParaRPr lang="en-US"/>
          </a:p>
        </p:txBody>
      </p:sp>
    </p:spTree>
    <p:extLst>
      <p:ext uri="{BB962C8B-B14F-4D97-AF65-F5344CB8AC3E}">
        <p14:creationId xmlns:p14="http://schemas.microsoft.com/office/powerpoint/2010/main" val="363716849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82081894"/>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p>
        </p:txBody>
      </p:sp>
      <p:sp>
        <p:nvSpPr>
          <p:cNvPr id="6" name="Rectangle 60"/>
          <p:cNvSpPr>
            <a:spLocks noGrp="1" noChangeArrowheads="1"/>
          </p:cNvSpPr>
          <p:nvPr>
            <p:ph type="ftr" sz="quarter" idx="11"/>
          </p:nvPr>
        </p:nvSpPr>
        <p:spPr>
          <a:ln/>
        </p:spPr>
        <p:txBody>
          <a:bodyPr/>
          <a:lstStyle>
            <a:lvl1pPr>
              <a:defRPr/>
            </a:lvl1pPr>
          </a:lstStyle>
          <a:p>
            <a:pPr>
              <a:defRPr/>
            </a:pPr>
            <a:endParaRPr lang="en-US"/>
          </a:p>
        </p:txBody>
      </p:sp>
      <p:sp>
        <p:nvSpPr>
          <p:cNvPr id="7" name="Rectangle 61"/>
          <p:cNvSpPr>
            <a:spLocks noGrp="1" noChangeArrowheads="1"/>
          </p:cNvSpPr>
          <p:nvPr>
            <p:ph type="sldNum" sz="quarter" idx="12"/>
          </p:nvPr>
        </p:nvSpPr>
        <p:spPr>
          <a:ln/>
        </p:spPr>
        <p:txBody>
          <a:bodyPr/>
          <a:lstStyle>
            <a:lvl1pPr>
              <a:defRPr/>
            </a:lvl1pPr>
          </a:lstStyle>
          <a:p>
            <a:pPr>
              <a:defRPr/>
            </a:pPr>
            <a:fld id="{B384F638-0E88-744F-9427-31C5DF73A18D}" type="slidenum">
              <a:rPr lang="en-US"/>
              <a:pPr>
                <a:defRPr/>
              </a:pPr>
              <a:t>‹#›</a:t>
            </a:fld>
            <a:endParaRPr lang="en-US"/>
          </a:p>
        </p:txBody>
      </p:sp>
    </p:spTree>
    <p:extLst>
      <p:ext uri="{BB962C8B-B14F-4D97-AF65-F5344CB8AC3E}">
        <p14:creationId xmlns:p14="http://schemas.microsoft.com/office/powerpoint/2010/main" val="2810042598"/>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p>
        </p:txBody>
      </p:sp>
      <p:sp>
        <p:nvSpPr>
          <p:cNvPr id="6" name="Rectangle 60"/>
          <p:cNvSpPr>
            <a:spLocks noGrp="1" noChangeArrowheads="1"/>
          </p:cNvSpPr>
          <p:nvPr>
            <p:ph type="ftr" sz="quarter" idx="11"/>
          </p:nvPr>
        </p:nvSpPr>
        <p:spPr>
          <a:ln/>
        </p:spPr>
        <p:txBody>
          <a:bodyPr/>
          <a:lstStyle>
            <a:lvl1pPr>
              <a:defRPr/>
            </a:lvl1pPr>
          </a:lstStyle>
          <a:p>
            <a:pPr>
              <a:defRPr/>
            </a:pPr>
            <a:endParaRPr lang="en-US"/>
          </a:p>
        </p:txBody>
      </p:sp>
      <p:sp>
        <p:nvSpPr>
          <p:cNvPr id="7" name="Rectangle 61"/>
          <p:cNvSpPr>
            <a:spLocks noGrp="1" noChangeArrowheads="1"/>
          </p:cNvSpPr>
          <p:nvPr>
            <p:ph type="sldNum" sz="quarter" idx="12"/>
          </p:nvPr>
        </p:nvSpPr>
        <p:spPr>
          <a:ln/>
        </p:spPr>
        <p:txBody>
          <a:bodyPr/>
          <a:lstStyle>
            <a:lvl1pPr>
              <a:defRPr/>
            </a:lvl1pPr>
          </a:lstStyle>
          <a:p>
            <a:pPr>
              <a:defRPr/>
            </a:pPr>
            <a:fld id="{78DD5016-1853-2745-B607-11A1C5159077}" type="slidenum">
              <a:rPr lang="en-US"/>
              <a:pPr>
                <a:defRPr/>
              </a:pPr>
              <a:t>‹#›</a:t>
            </a:fld>
            <a:endParaRPr lang="en-US"/>
          </a:p>
        </p:txBody>
      </p:sp>
    </p:spTree>
    <p:extLst>
      <p:ext uri="{BB962C8B-B14F-4D97-AF65-F5344CB8AC3E}">
        <p14:creationId xmlns:p14="http://schemas.microsoft.com/office/powerpoint/2010/main" val="3242610220"/>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59"/>
          <p:cNvSpPr>
            <a:spLocks noGrp="1" noChangeArrowheads="1"/>
          </p:cNvSpPr>
          <p:nvPr>
            <p:ph type="dt" sz="half" idx="10"/>
          </p:nvPr>
        </p:nvSpPr>
        <p:spPr>
          <a:ln/>
        </p:spPr>
        <p:txBody>
          <a:bodyPr/>
          <a:lstStyle>
            <a:lvl1pPr>
              <a:defRPr/>
            </a:lvl1pPr>
          </a:lstStyle>
          <a:p>
            <a:pPr>
              <a:defRPr/>
            </a:pPr>
            <a:endParaRPr lang="en-US"/>
          </a:p>
        </p:txBody>
      </p:sp>
      <p:sp>
        <p:nvSpPr>
          <p:cNvPr id="7" name="Rectangle 60"/>
          <p:cNvSpPr>
            <a:spLocks noGrp="1" noChangeArrowheads="1"/>
          </p:cNvSpPr>
          <p:nvPr>
            <p:ph type="ftr" sz="quarter" idx="11"/>
          </p:nvPr>
        </p:nvSpPr>
        <p:spPr>
          <a:ln/>
        </p:spPr>
        <p:txBody>
          <a:bodyPr/>
          <a:lstStyle>
            <a:lvl1pPr>
              <a:defRPr/>
            </a:lvl1pPr>
          </a:lstStyle>
          <a:p>
            <a:pPr>
              <a:defRPr/>
            </a:pPr>
            <a:endParaRPr lang="en-US"/>
          </a:p>
        </p:txBody>
      </p:sp>
      <p:sp>
        <p:nvSpPr>
          <p:cNvPr id="8" name="Rectangle 61"/>
          <p:cNvSpPr>
            <a:spLocks noGrp="1" noChangeArrowheads="1"/>
          </p:cNvSpPr>
          <p:nvPr>
            <p:ph type="sldNum" sz="quarter" idx="12"/>
          </p:nvPr>
        </p:nvSpPr>
        <p:spPr>
          <a:ln/>
        </p:spPr>
        <p:txBody>
          <a:bodyPr/>
          <a:lstStyle>
            <a:lvl1pPr>
              <a:defRPr/>
            </a:lvl1pPr>
          </a:lstStyle>
          <a:p>
            <a:pPr>
              <a:defRPr/>
            </a:pPr>
            <a:fld id="{78A8C934-DE6C-F949-BF06-AF48D7166DA2}" type="slidenum">
              <a:rPr lang="en-US"/>
              <a:pPr>
                <a:defRPr/>
              </a:pPr>
              <a:t>‹#›</a:t>
            </a:fld>
            <a:endParaRPr lang="en-US"/>
          </a:p>
        </p:txBody>
      </p:sp>
    </p:spTree>
    <p:extLst>
      <p:ext uri="{BB962C8B-B14F-4D97-AF65-F5344CB8AC3E}">
        <p14:creationId xmlns:p14="http://schemas.microsoft.com/office/powerpoint/2010/main" val="3459898715"/>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9"/>
          <p:cNvSpPr>
            <a:spLocks noGrp="1" noChangeArrowheads="1"/>
          </p:cNvSpPr>
          <p:nvPr>
            <p:ph type="dt" sz="half" idx="10"/>
          </p:nvPr>
        </p:nvSpPr>
        <p:spPr>
          <a:ln/>
        </p:spPr>
        <p:txBody>
          <a:bodyPr/>
          <a:lstStyle>
            <a:lvl1pPr>
              <a:defRPr/>
            </a:lvl1pPr>
          </a:lstStyle>
          <a:p>
            <a:pPr>
              <a:defRPr/>
            </a:pPr>
            <a:endParaRPr lang="en-US"/>
          </a:p>
        </p:txBody>
      </p:sp>
      <p:sp>
        <p:nvSpPr>
          <p:cNvPr id="8" name="Rectangle 60"/>
          <p:cNvSpPr>
            <a:spLocks noGrp="1" noChangeArrowheads="1"/>
          </p:cNvSpPr>
          <p:nvPr>
            <p:ph type="ftr" sz="quarter" idx="11"/>
          </p:nvPr>
        </p:nvSpPr>
        <p:spPr>
          <a:ln/>
        </p:spPr>
        <p:txBody>
          <a:bodyPr/>
          <a:lstStyle>
            <a:lvl1pPr>
              <a:defRPr/>
            </a:lvl1pPr>
          </a:lstStyle>
          <a:p>
            <a:pPr>
              <a:defRPr/>
            </a:pPr>
            <a:endParaRPr lang="en-US"/>
          </a:p>
        </p:txBody>
      </p:sp>
      <p:sp>
        <p:nvSpPr>
          <p:cNvPr id="9" name="Rectangle 61"/>
          <p:cNvSpPr>
            <a:spLocks noGrp="1" noChangeArrowheads="1"/>
          </p:cNvSpPr>
          <p:nvPr>
            <p:ph type="sldNum" sz="quarter" idx="12"/>
          </p:nvPr>
        </p:nvSpPr>
        <p:spPr>
          <a:ln/>
        </p:spPr>
        <p:txBody>
          <a:bodyPr/>
          <a:lstStyle>
            <a:lvl1pPr>
              <a:defRPr/>
            </a:lvl1pPr>
          </a:lstStyle>
          <a:p>
            <a:pPr>
              <a:defRPr/>
            </a:pPr>
            <a:fld id="{A38C2FC1-97D9-8343-9E19-D1E5611F627D}" type="slidenum">
              <a:rPr lang="en-US"/>
              <a:pPr>
                <a:defRPr/>
              </a:pPr>
              <a:t>‹#›</a:t>
            </a:fld>
            <a:endParaRPr lang="en-US"/>
          </a:p>
        </p:txBody>
      </p:sp>
    </p:spTree>
    <p:extLst>
      <p:ext uri="{BB962C8B-B14F-4D97-AF65-F5344CB8AC3E}">
        <p14:creationId xmlns:p14="http://schemas.microsoft.com/office/powerpoint/2010/main" val="1446582616"/>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903DCD67-4DA2-4147-95E3-22F3A8CE46D6}" type="slidenum">
              <a:rPr lang="en-US"/>
              <a:pPr>
                <a:defRPr/>
              </a:pPr>
              <a:t>‹#›</a:t>
            </a:fld>
            <a:endParaRPr lang="en-US"/>
          </a:p>
        </p:txBody>
      </p:sp>
    </p:spTree>
    <p:extLst>
      <p:ext uri="{BB962C8B-B14F-4D97-AF65-F5344CB8AC3E}">
        <p14:creationId xmlns:p14="http://schemas.microsoft.com/office/powerpoint/2010/main" val="2001149644"/>
      </p:ext>
    </p:extLst>
  </p:cSld>
  <p:clrMapOvr>
    <a:masterClrMapping/>
  </p:clrMapOvr>
  <p:transition spd="med">
    <p:randomBar dir="vert"/>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99154C62-C4C9-864A-B9A2-78D770764988}" type="slidenum">
              <a:rPr lang="en-US"/>
              <a:pPr>
                <a:defRPr/>
              </a:pPr>
              <a:t>‹#›</a:t>
            </a:fld>
            <a:endParaRPr lang="en-US"/>
          </a:p>
        </p:txBody>
      </p:sp>
    </p:spTree>
    <p:extLst>
      <p:ext uri="{BB962C8B-B14F-4D97-AF65-F5344CB8AC3E}">
        <p14:creationId xmlns:p14="http://schemas.microsoft.com/office/powerpoint/2010/main" val="3184913056"/>
      </p:ext>
    </p:extLst>
  </p:cSld>
  <p:clrMapOvr>
    <a:masterClrMapping/>
  </p:clrMapOvr>
  <p:transition spd="med">
    <p:randomBar dir="vert"/>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703070612"/>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C2DC20B-4748-D24D-A467-B981A62CE8C3}" type="slidenum">
              <a:rPr lang="en-US"/>
              <a:pPr>
                <a:defRPr/>
              </a:pPr>
              <a:t>‹#›</a:t>
            </a:fld>
            <a:endParaRPr lang="en-US"/>
          </a:p>
        </p:txBody>
      </p:sp>
    </p:spTree>
    <p:extLst>
      <p:ext uri="{BB962C8B-B14F-4D97-AF65-F5344CB8AC3E}">
        <p14:creationId xmlns:p14="http://schemas.microsoft.com/office/powerpoint/2010/main" val="1005912497"/>
      </p:ext>
    </p:extLst>
  </p:cSld>
  <p:clrMapOvr>
    <a:masterClrMapping/>
  </p:clrMapOvr>
  <p:transition spd="med">
    <p:randomBar dir="vert"/>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74CB1253-A6D4-0348-A75D-48399BDCD986}" type="slidenum">
              <a:rPr lang="en-US"/>
              <a:pPr>
                <a:defRPr/>
              </a:pPr>
              <a:t>‹#›</a:t>
            </a:fld>
            <a:endParaRPr lang="en-US"/>
          </a:p>
        </p:txBody>
      </p:sp>
    </p:spTree>
    <p:extLst>
      <p:ext uri="{BB962C8B-B14F-4D97-AF65-F5344CB8AC3E}">
        <p14:creationId xmlns:p14="http://schemas.microsoft.com/office/powerpoint/2010/main" val="2093408859"/>
      </p:ext>
    </p:extLst>
  </p:cSld>
  <p:clrMapOvr>
    <a:masterClrMapping/>
  </p:clrMapOvr>
  <p:transition spd="med">
    <p:randomBar dir="vert"/>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E6437F8B-6739-5D4F-986F-A4E7B0E69DDD}" type="slidenum">
              <a:rPr lang="en-US"/>
              <a:pPr>
                <a:defRPr/>
              </a:pPr>
              <a:t>‹#›</a:t>
            </a:fld>
            <a:endParaRPr lang="en-US"/>
          </a:p>
        </p:txBody>
      </p:sp>
    </p:spTree>
    <p:extLst>
      <p:ext uri="{BB962C8B-B14F-4D97-AF65-F5344CB8AC3E}">
        <p14:creationId xmlns:p14="http://schemas.microsoft.com/office/powerpoint/2010/main" val="3040539751"/>
      </p:ext>
    </p:extLst>
  </p:cSld>
  <p:clrMapOvr>
    <a:masterClrMapping/>
  </p:clrMapOvr>
  <p:transition spd="med">
    <p:randomBar dir="vert"/>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C7F3F67D-B82E-6145-8511-CEECA283753B}" type="slidenum">
              <a:rPr lang="en-US"/>
              <a:pPr>
                <a:defRPr/>
              </a:pPr>
              <a:t>‹#›</a:t>
            </a:fld>
            <a:endParaRPr lang="en-US"/>
          </a:p>
        </p:txBody>
      </p:sp>
    </p:spTree>
    <p:extLst>
      <p:ext uri="{BB962C8B-B14F-4D97-AF65-F5344CB8AC3E}">
        <p14:creationId xmlns:p14="http://schemas.microsoft.com/office/powerpoint/2010/main" val="2442419729"/>
      </p:ext>
    </p:extLst>
  </p:cSld>
  <p:clrMapOvr>
    <a:masterClrMapping/>
  </p:clrMapOvr>
  <p:transition spd="med">
    <p:randomBar dir="vert"/>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0DD6059-20D7-0B42-8729-46DAFBA2B494}" type="slidenum">
              <a:rPr lang="en-US"/>
              <a:pPr>
                <a:defRPr/>
              </a:pPr>
              <a:t>‹#›</a:t>
            </a:fld>
            <a:endParaRPr lang="en-US"/>
          </a:p>
        </p:txBody>
      </p:sp>
    </p:spTree>
    <p:extLst>
      <p:ext uri="{BB962C8B-B14F-4D97-AF65-F5344CB8AC3E}">
        <p14:creationId xmlns:p14="http://schemas.microsoft.com/office/powerpoint/2010/main" val="1354534704"/>
      </p:ext>
    </p:extLst>
  </p:cSld>
  <p:clrMapOvr>
    <a:masterClrMapping/>
  </p:clrMapOvr>
  <p:transition spd="med">
    <p:randomBar dir="vert"/>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60BF091-C897-FD42-9581-D11A0EEBEAD1}" type="slidenum">
              <a:rPr lang="en-US"/>
              <a:pPr>
                <a:defRPr/>
              </a:pPr>
              <a:t>‹#›</a:t>
            </a:fld>
            <a:endParaRPr lang="en-US"/>
          </a:p>
        </p:txBody>
      </p:sp>
    </p:spTree>
    <p:extLst>
      <p:ext uri="{BB962C8B-B14F-4D97-AF65-F5344CB8AC3E}">
        <p14:creationId xmlns:p14="http://schemas.microsoft.com/office/powerpoint/2010/main" val="885206720"/>
      </p:ext>
    </p:extLst>
  </p:cSld>
  <p:clrMapOvr>
    <a:masterClrMapping/>
  </p:clrMapOvr>
  <p:transition spd="med">
    <p:randomBar dir="vert"/>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ED6449-24EE-6942-8A73-CC1BA2967FE1}" type="slidenum">
              <a:rPr lang="en-US"/>
              <a:pPr>
                <a:defRPr/>
              </a:pPr>
              <a:t>‹#›</a:t>
            </a:fld>
            <a:endParaRPr lang="en-US"/>
          </a:p>
        </p:txBody>
      </p:sp>
    </p:spTree>
    <p:extLst>
      <p:ext uri="{BB962C8B-B14F-4D97-AF65-F5344CB8AC3E}">
        <p14:creationId xmlns:p14="http://schemas.microsoft.com/office/powerpoint/2010/main" val="60311270"/>
      </p:ext>
    </p:extLst>
  </p:cSld>
  <p:clrMapOvr>
    <a:masterClrMapping/>
  </p:clrMapOvr>
  <p:transition spd="med">
    <p:randomBar dir="vert"/>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6E432666-7565-F146-A95B-5559001B35D1}" type="slidenum">
              <a:rPr lang="en-US"/>
              <a:pPr>
                <a:defRPr/>
              </a:pPr>
              <a:t>‹#›</a:t>
            </a:fld>
            <a:endParaRPr lang="en-US"/>
          </a:p>
        </p:txBody>
      </p:sp>
    </p:spTree>
    <p:extLst>
      <p:ext uri="{BB962C8B-B14F-4D97-AF65-F5344CB8AC3E}">
        <p14:creationId xmlns:p14="http://schemas.microsoft.com/office/powerpoint/2010/main" val="163449869"/>
      </p:ext>
    </p:extLst>
  </p:cSld>
  <p:clrMapOvr>
    <a:masterClrMapping/>
  </p:clrMapOvr>
  <p:transition spd="med">
    <p:randomBar dir="vert"/>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8492718D-EF3A-8C41-A781-3FD625AD7ABB}" type="slidenum">
              <a:rPr lang="en-US"/>
              <a:pPr>
                <a:defRPr/>
              </a:pPr>
              <a:t>‹#›</a:t>
            </a:fld>
            <a:endParaRPr lang="en-US"/>
          </a:p>
        </p:txBody>
      </p:sp>
    </p:spTree>
    <p:extLst>
      <p:ext uri="{BB962C8B-B14F-4D97-AF65-F5344CB8AC3E}">
        <p14:creationId xmlns:p14="http://schemas.microsoft.com/office/powerpoint/2010/main" val="3480921446"/>
      </p:ext>
    </p:extLst>
  </p:cSld>
  <p:clrMapOvr>
    <a:masterClrMapping/>
  </p:clrMapOvr>
  <p:transition spd="med">
    <p:randomBar dir="vert"/>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221EDEB8-0721-454B-91F8-F7CE70AA7DDC}" type="slidenum">
              <a:rPr lang="en-US"/>
              <a:pPr>
                <a:defRPr/>
              </a:pPr>
              <a:t>‹#›</a:t>
            </a:fld>
            <a:endParaRPr lang="en-US"/>
          </a:p>
        </p:txBody>
      </p:sp>
    </p:spTree>
    <p:extLst>
      <p:ext uri="{BB962C8B-B14F-4D97-AF65-F5344CB8AC3E}">
        <p14:creationId xmlns:p14="http://schemas.microsoft.com/office/powerpoint/2010/main" val="2592591413"/>
      </p:ext>
    </p:extLst>
  </p:cSld>
  <p:clrMapOvr>
    <a:masterClrMapping/>
  </p:clrMapOvr>
  <p:transition spd="med">
    <p:randomBar dir="vert"/>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8008994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8AA2E290-EDBA-2A4A-ABA6-6D4AF1037D37}" type="slidenum">
              <a:rPr lang="en-US"/>
              <a:pPr>
                <a:defRPr/>
              </a:pPr>
              <a:t>‹#›</a:t>
            </a:fld>
            <a:endParaRPr lang="en-US"/>
          </a:p>
        </p:txBody>
      </p:sp>
    </p:spTree>
    <p:extLst>
      <p:ext uri="{BB962C8B-B14F-4D97-AF65-F5344CB8AC3E}">
        <p14:creationId xmlns:p14="http://schemas.microsoft.com/office/powerpoint/2010/main" val="559560388"/>
      </p:ext>
    </p:extLst>
  </p:cSld>
  <p:clrMapOvr>
    <a:masterClrMapping/>
  </p:clrMapOvr>
  <p:transition spd="med">
    <p:randomBar dir="vert"/>
  </p:transition>
</p:sldLayout>
</file>

<file path=ppt/slideLayouts/slideLayout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970DDB42-ACBD-074C-89A2-E42A8CF69FFD}" type="slidenum">
              <a:rPr lang="en-US"/>
              <a:pPr>
                <a:defRPr/>
              </a:pPr>
              <a:t>‹#›</a:t>
            </a:fld>
            <a:endParaRPr lang="en-US"/>
          </a:p>
        </p:txBody>
      </p:sp>
    </p:spTree>
    <p:extLst>
      <p:ext uri="{BB962C8B-B14F-4D97-AF65-F5344CB8AC3E}">
        <p14:creationId xmlns:p14="http://schemas.microsoft.com/office/powerpoint/2010/main" val="123810234"/>
      </p:ext>
    </p:extLst>
  </p:cSld>
  <p:clrMapOvr>
    <a:masterClrMapping/>
  </p:clrMapOvr>
  <p:transition spd="med">
    <p:randomBar dir="vert"/>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493105F4-B402-0A4F-9D81-A975CDA0DC0E}" type="slidenum">
              <a:rPr lang="en-US"/>
              <a:pPr>
                <a:defRPr/>
              </a:pPr>
              <a:t>‹#›</a:t>
            </a:fld>
            <a:endParaRPr lang="en-US"/>
          </a:p>
        </p:txBody>
      </p:sp>
    </p:spTree>
    <p:extLst>
      <p:ext uri="{BB962C8B-B14F-4D97-AF65-F5344CB8AC3E}">
        <p14:creationId xmlns:p14="http://schemas.microsoft.com/office/powerpoint/2010/main" val="3831428442"/>
      </p:ext>
    </p:extLst>
  </p:cSld>
  <p:clrMapOvr>
    <a:masterClrMapping/>
  </p:clrMapOvr>
  <p:transition spd="med">
    <p:randomBar dir="vert"/>
  </p:transition>
</p:sldLayout>
</file>

<file path=ppt/slideLayouts/slideLayout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7"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EDE47E43-8C16-2C42-B54B-53974DADD7B7}" type="slidenum">
              <a:rPr lang="en-US"/>
              <a:pPr>
                <a:defRPr/>
              </a:pPr>
              <a:t>‹#›</a:t>
            </a:fld>
            <a:endParaRPr lang="en-US"/>
          </a:p>
        </p:txBody>
      </p:sp>
    </p:spTree>
    <p:extLst>
      <p:ext uri="{BB962C8B-B14F-4D97-AF65-F5344CB8AC3E}">
        <p14:creationId xmlns:p14="http://schemas.microsoft.com/office/powerpoint/2010/main" val="2156997617"/>
      </p:ext>
    </p:extLst>
  </p:cSld>
  <p:clrMapOvr>
    <a:masterClrMapping/>
  </p:clrMapOvr>
  <p:transition spd="med">
    <p:randomBar dir="vert"/>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9"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87D721A0-A646-5440-A379-A8CF2536F414}" type="slidenum">
              <a:rPr lang="en-US"/>
              <a:pPr>
                <a:defRPr/>
              </a:pPr>
              <a:t>‹#›</a:t>
            </a:fld>
            <a:endParaRPr lang="en-US"/>
          </a:p>
        </p:txBody>
      </p:sp>
    </p:spTree>
    <p:extLst>
      <p:ext uri="{BB962C8B-B14F-4D97-AF65-F5344CB8AC3E}">
        <p14:creationId xmlns:p14="http://schemas.microsoft.com/office/powerpoint/2010/main" val="3520310651"/>
      </p:ext>
    </p:extLst>
  </p:cSld>
  <p:clrMapOvr>
    <a:masterClrMapping/>
  </p:clrMapOvr>
  <p:transition spd="med">
    <p:randomBar dir="vert"/>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5"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C3BDDFC9-5D7C-C449-91C2-5081469EB9D4}" type="slidenum">
              <a:rPr lang="en-US"/>
              <a:pPr>
                <a:defRPr/>
              </a:pPr>
              <a:t>‹#›</a:t>
            </a:fld>
            <a:endParaRPr lang="en-US"/>
          </a:p>
        </p:txBody>
      </p:sp>
    </p:spTree>
    <p:extLst>
      <p:ext uri="{BB962C8B-B14F-4D97-AF65-F5344CB8AC3E}">
        <p14:creationId xmlns:p14="http://schemas.microsoft.com/office/powerpoint/2010/main" val="2348076925"/>
      </p:ext>
    </p:extLst>
  </p:cSld>
  <p:clrMapOvr>
    <a:masterClrMapping/>
  </p:clrMapOvr>
  <p:transition spd="med">
    <p:randomBar dir="vert"/>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4"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32E6F876-95E8-7648-B517-24104C9F1E19}" type="slidenum">
              <a:rPr lang="en-US"/>
              <a:pPr>
                <a:defRPr/>
              </a:pPr>
              <a:t>‹#›</a:t>
            </a:fld>
            <a:endParaRPr lang="en-US"/>
          </a:p>
        </p:txBody>
      </p:sp>
    </p:spTree>
    <p:extLst>
      <p:ext uri="{BB962C8B-B14F-4D97-AF65-F5344CB8AC3E}">
        <p14:creationId xmlns:p14="http://schemas.microsoft.com/office/powerpoint/2010/main" val="1136186266"/>
      </p:ext>
    </p:extLst>
  </p:cSld>
  <p:clrMapOvr>
    <a:masterClrMapping/>
  </p:clrMapOvr>
  <p:transition spd="med">
    <p:randomBar dir="vert"/>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7"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98B2C3F6-B309-0242-8C1B-F9430ECACF37}" type="slidenum">
              <a:rPr lang="en-US"/>
              <a:pPr>
                <a:defRPr/>
              </a:pPr>
              <a:t>‹#›</a:t>
            </a:fld>
            <a:endParaRPr lang="en-US"/>
          </a:p>
        </p:txBody>
      </p:sp>
    </p:spTree>
    <p:extLst>
      <p:ext uri="{BB962C8B-B14F-4D97-AF65-F5344CB8AC3E}">
        <p14:creationId xmlns:p14="http://schemas.microsoft.com/office/powerpoint/2010/main" val="2779250711"/>
      </p:ext>
    </p:extLst>
  </p:cSld>
  <p:clrMapOvr>
    <a:masterClrMapping/>
  </p:clrMapOvr>
  <p:transition spd="med">
    <p:randomBar dir="vert"/>
  </p:transition>
</p:sldLayout>
</file>

<file path=ppt/slideLayouts/slideLayout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7"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0158CE07-453B-F844-B019-703A957F4662}" type="slidenum">
              <a:rPr lang="en-US"/>
              <a:pPr>
                <a:defRPr/>
              </a:pPr>
              <a:t>‹#›</a:t>
            </a:fld>
            <a:endParaRPr lang="en-US"/>
          </a:p>
        </p:txBody>
      </p:sp>
    </p:spTree>
    <p:extLst>
      <p:ext uri="{BB962C8B-B14F-4D97-AF65-F5344CB8AC3E}">
        <p14:creationId xmlns:p14="http://schemas.microsoft.com/office/powerpoint/2010/main" val="2355039218"/>
      </p:ext>
    </p:extLst>
  </p:cSld>
  <p:clrMapOvr>
    <a:masterClrMapping/>
  </p:clrMapOvr>
  <p:transition spd="med">
    <p:randomBar dir="vert"/>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95CFE1A1-44F4-5941-A1BC-04C5CFC3E7E7}" type="slidenum">
              <a:rPr lang="en-US"/>
              <a:pPr>
                <a:defRPr/>
              </a:pPr>
              <a:t>‹#›</a:t>
            </a:fld>
            <a:endParaRPr lang="en-US"/>
          </a:p>
        </p:txBody>
      </p:sp>
    </p:spTree>
    <p:extLst>
      <p:ext uri="{BB962C8B-B14F-4D97-AF65-F5344CB8AC3E}">
        <p14:creationId xmlns:p14="http://schemas.microsoft.com/office/powerpoint/2010/main" val="2896300121"/>
      </p:ext>
    </p:extLst>
  </p:cSld>
  <p:clrMapOvr>
    <a:masterClrMapping/>
  </p:clrMapOvr>
  <p:transition spd="med">
    <p:randomBar dir="vert"/>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08149561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5572151E-EF4C-1845-8D9B-DDD9F99A6BEC}" type="slidenum">
              <a:rPr lang="en-US"/>
              <a:pPr>
                <a:defRPr/>
              </a:pPr>
              <a:t>‹#›</a:t>
            </a:fld>
            <a:endParaRPr lang="en-US"/>
          </a:p>
        </p:txBody>
      </p:sp>
    </p:spTree>
    <p:extLst>
      <p:ext uri="{BB962C8B-B14F-4D97-AF65-F5344CB8AC3E}">
        <p14:creationId xmlns:p14="http://schemas.microsoft.com/office/powerpoint/2010/main" val="3651629128"/>
      </p:ext>
    </p:extLst>
  </p:cSld>
  <p:clrMapOvr>
    <a:masterClrMapping/>
  </p:clrMapOvr>
  <p:transition spd="med">
    <p:randomBar dir="vert"/>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5" name="Rectangle 5"/>
          <p:cNvSpPr>
            <a:spLocks noGrp="1" noChangeArrowheads="1"/>
          </p:cNvSpPr>
          <p:nvPr>
            <p:ph type="ftr" sz="quarter" idx="11"/>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6" name="Rectangle 6"/>
          <p:cNvSpPr>
            <a:spLocks noGrp="1" noChangeArrowheads="1"/>
          </p:cNvSpPr>
          <p:nvPr>
            <p:ph type="sldNum" sz="quarter" idx="12"/>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fld id="{F2125937-DCBF-0348-AEB0-0F51C5C439B6}" type="slidenum">
              <a:rPr lang="en-US" smtClean="0"/>
              <a:pPr>
                <a:defRPr/>
              </a:pPr>
              <a:t>‹#›</a:t>
            </a:fld>
            <a:endParaRPr lang="en-US" dirty="0"/>
          </a:p>
        </p:txBody>
      </p:sp>
    </p:spTree>
    <p:extLst>
      <p:ext uri="{BB962C8B-B14F-4D97-AF65-F5344CB8AC3E}">
        <p14:creationId xmlns:p14="http://schemas.microsoft.com/office/powerpoint/2010/main" val="3530290778"/>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5" name="Rectangle 5"/>
          <p:cNvSpPr>
            <a:spLocks noGrp="1" noChangeArrowheads="1"/>
          </p:cNvSpPr>
          <p:nvPr>
            <p:ph type="ftr" sz="quarter" idx="11"/>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6" name="Rectangle 6"/>
          <p:cNvSpPr>
            <a:spLocks noGrp="1" noChangeArrowheads="1"/>
          </p:cNvSpPr>
          <p:nvPr>
            <p:ph type="sldNum" sz="quarter" idx="12"/>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fld id="{53B11182-8B02-6440-9BB9-6C72B1938B36}" type="slidenum">
              <a:rPr lang="en-US" smtClean="0"/>
              <a:pPr>
                <a:defRPr/>
              </a:pPr>
              <a:t>‹#›</a:t>
            </a:fld>
            <a:endParaRPr lang="en-US" dirty="0"/>
          </a:p>
        </p:txBody>
      </p:sp>
    </p:spTree>
    <p:extLst>
      <p:ext uri="{BB962C8B-B14F-4D97-AF65-F5344CB8AC3E}">
        <p14:creationId xmlns:p14="http://schemas.microsoft.com/office/powerpoint/2010/main" val="2163538326"/>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5" name="Rectangle 5"/>
          <p:cNvSpPr>
            <a:spLocks noGrp="1" noChangeArrowheads="1"/>
          </p:cNvSpPr>
          <p:nvPr>
            <p:ph type="ftr" sz="quarter" idx="11"/>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6" name="Rectangle 6"/>
          <p:cNvSpPr>
            <a:spLocks noGrp="1" noChangeArrowheads="1"/>
          </p:cNvSpPr>
          <p:nvPr>
            <p:ph type="sldNum" sz="quarter" idx="12"/>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fld id="{D3D3B753-368B-C045-93EA-1132E1C431DC}" type="slidenum">
              <a:rPr lang="en-US" smtClean="0"/>
              <a:pPr>
                <a:defRPr/>
              </a:pPr>
              <a:t>‹#›</a:t>
            </a:fld>
            <a:endParaRPr lang="en-US" dirty="0"/>
          </a:p>
        </p:txBody>
      </p:sp>
    </p:spTree>
    <p:extLst>
      <p:ext uri="{BB962C8B-B14F-4D97-AF65-F5344CB8AC3E}">
        <p14:creationId xmlns:p14="http://schemas.microsoft.com/office/powerpoint/2010/main" val="2836032468"/>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6" name="Rectangle 5"/>
          <p:cNvSpPr>
            <a:spLocks noGrp="1" noChangeArrowheads="1"/>
          </p:cNvSpPr>
          <p:nvPr>
            <p:ph type="ftr" sz="quarter" idx="11"/>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7" name="Rectangle 6"/>
          <p:cNvSpPr>
            <a:spLocks noGrp="1" noChangeArrowheads="1"/>
          </p:cNvSpPr>
          <p:nvPr>
            <p:ph type="sldNum" sz="quarter" idx="12"/>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fld id="{E4F8B845-37C2-C94B-8B78-32311B02C95D}" type="slidenum">
              <a:rPr lang="en-US" smtClean="0"/>
              <a:pPr>
                <a:defRPr/>
              </a:pPr>
              <a:t>‹#›</a:t>
            </a:fld>
            <a:endParaRPr lang="en-US" dirty="0"/>
          </a:p>
        </p:txBody>
      </p:sp>
    </p:spTree>
    <p:extLst>
      <p:ext uri="{BB962C8B-B14F-4D97-AF65-F5344CB8AC3E}">
        <p14:creationId xmlns:p14="http://schemas.microsoft.com/office/powerpoint/2010/main" val="3124563023"/>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8" name="Rectangle 5"/>
          <p:cNvSpPr>
            <a:spLocks noGrp="1" noChangeArrowheads="1"/>
          </p:cNvSpPr>
          <p:nvPr>
            <p:ph type="ftr" sz="quarter" idx="11"/>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9" name="Rectangle 6"/>
          <p:cNvSpPr>
            <a:spLocks noGrp="1" noChangeArrowheads="1"/>
          </p:cNvSpPr>
          <p:nvPr>
            <p:ph type="sldNum" sz="quarter" idx="12"/>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fld id="{BA03101E-A1D0-AE41-9AC3-976D9AB55545}" type="slidenum">
              <a:rPr lang="en-US" smtClean="0"/>
              <a:pPr>
                <a:defRPr/>
              </a:pPr>
              <a:t>‹#›</a:t>
            </a:fld>
            <a:endParaRPr lang="en-US" dirty="0"/>
          </a:p>
        </p:txBody>
      </p:sp>
    </p:spTree>
    <p:extLst>
      <p:ext uri="{BB962C8B-B14F-4D97-AF65-F5344CB8AC3E}">
        <p14:creationId xmlns:p14="http://schemas.microsoft.com/office/powerpoint/2010/main" val="3398118927"/>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4" name="Rectangle 5"/>
          <p:cNvSpPr>
            <a:spLocks noGrp="1" noChangeArrowheads="1"/>
          </p:cNvSpPr>
          <p:nvPr>
            <p:ph type="ftr" sz="quarter" idx="11"/>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5" name="Rectangle 6"/>
          <p:cNvSpPr>
            <a:spLocks noGrp="1" noChangeArrowheads="1"/>
          </p:cNvSpPr>
          <p:nvPr>
            <p:ph type="sldNum" sz="quarter" idx="12"/>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fld id="{8D93E8DE-1A34-084F-B871-6E8707DF1AA5}" type="slidenum">
              <a:rPr lang="en-US" smtClean="0"/>
              <a:pPr>
                <a:defRPr/>
              </a:pPr>
              <a:t>‹#›</a:t>
            </a:fld>
            <a:endParaRPr lang="en-US" dirty="0"/>
          </a:p>
        </p:txBody>
      </p:sp>
    </p:spTree>
    <p:extLst>
      <p:ext uri="{BB962C8B-B14F-4D97-AF65-F5344CB8AC3E}">
        <p14:creationId xmlns:p14="http://schemas.microsoft.com/office/powerpoint/2010/main" val="746032605"/>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3" name="Rectangle 5"/>
          <p:cNvSpPr>
            <a:spLocks noGrp="1" noChangeArrowheads="1"/>
          </p:cNvSpPr>
          <p:nvPr>
            <p:ph type="ftr" sz="quarter" idx="11"/>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4" name="Rectangle 6"/>
          <p:cNvSpPr>
            <a:spLocks noGrp="1" noChangeArrowheads="1"/>
          </p:cNvSpPr>
          <p:nvPr>
            <p:ph type="sldNum" sz="quarter" idx="12"/>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fld id="{D0E8D479-5292-D845-AC08-FE623D762E74}" type="slidenum">
              <a:rPr lang="en-US" smtClean="0"/>
              <a:pPr>
                <a:defRPr/>
              </a:pPr>
              <a:t>‹#›</a:t>
            </a:fld>
            <a:endParaRPr lang="en-US" dirty="0"/>
          </a:p>
        </p:txBody>
      </p:sp>
    </p:spTree>
    <p:extLst>
      <p:ext uri="{BB962C8B-B14F-4D97-AF65-F5344CB8AC3E}">
        <p14:creationId xmlns:p14="http://schemas.microsoft.com/office/powerpoint/2010/main" val="3457865618"/>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6" name="Rectangle 5"/>
          <p:cNvSpPr>
            <a:spLocks noGrp="1" noChangeArrowheads="1"/>
          </p:cNvSpPr>
          <p:nvPr>
            <p:ph type="ftr" sz="quarter" idx="11"/>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7" name="Rectangle 6"/>
          <p:cNvSpPr>
            <a:spLocks noGrp="1" noChangeArrowheads="1"/>
          </p:cNvSpPr>
          <p:nvPr>
            <p:ph type="sldNum" sz="quarter" idx="12"/>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fld id="{D683C71E-FE04-4A40-8D90-2B75329A5BCB}" type="slidenum">
              <a:rPr lang="en-US" smtClean="0"/>
              <a:pPr>
                <a:defRPr/>
              </a:pPr>
              <a:t>‹#›</a:t>
            </a:fld>
            <a:endParaRPr lang="en-US" dirty="0"/>
          </a:p>
        </p:txBody>
      </p:sp>
    </p:spTree>
    <p:extLst>
      <p:ext uri="{BB962C8B-B14F-4D97-AF65-F5344CB8AC3E}">
        <p14:creationId xmlns:p14="http://schemas.microsoft.com/office/powerpoint/2010/main" val="627555675"/>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6" name="Rectangle 5"/>
          <p:cNvSpPr>
            <a:spLocks noGrp="1" noChangeArrowheads="1"/>
          </p:cNvSpPr>
          <p:nvPr>
            <p:ph type="ftr" sz="quarter" idx="11"/>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7" name="Rectangle 6"/>
          <p:cNvSpPr>
            <a:spLocks noGrp="1" noChangeArrowheads="1"/>
          </p:cNvSpPr>
          <p:nvPr>
            <p:ph type="sldNum" sz="quarter" idx="12"/>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fld id="{6F5E8799-609D-474D-8B6E-10366EC98F5F}" type="slidenum">
              <a:rPr lang="en-US" smtClean="0"/>
              <a:pPr>
                <a:defRPr/>
              </a:pPr>
              <a:t>‹#›</a:t>
            </a:fld>
            <a:endParaRPr lang="en-US" dirty="0"/>
          </a:p>
        </p:txBody>
      </p:sp>
    </p:spTree>
    <p:extLst>
      <p:ext uri="{BB962C8B-B14F-4D97-AF65-F5344CB8AC3E}">
        <p14:creationId xmlns:p14="http://schemas.microsoft.com/office/powerpoint/2010/main" val="300408819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916065123"/>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5" name="Rectangle 5"/>
          <p:cNvSpPr>
            <a:spLocks noGrp="1" noChangeArrowheads="1"/>
          </p:cNvSpPr>
          <p:nvPr>
            <p:ph type="ftr" sz="quarter" idx="11"/>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6" name="Rectangle 6"/>
          <p:cNvSpPr>
            <a:spLocks noGrp="1" noChangeArrowheads="1"/>
          </p:cNvSpPr>
          <p:nvPr>
            <p:ph type="sldNum" sz="quarter" idx="12"/>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fld id="{73A625EA-DCF0-A14A-BE2E-9E75601315C0}" type="slidenum">
              <a:rPr lang="en-US" smtClean="0"/>
              <a:pPr>
                <a:defRPr/>
              </a:pPr>
              <a:t>‹#›</a:t>
            </a:fld>
            <a:endParaRPr lang="en-US" dirty="0"/>
          </a:p>
        </p:txBody>
      </p:sp>
    </p:spTree>
    <p:extLst>
      <p:ext uri="{BB962C8B-B14F-4D97-AF65-F5344CB8AC3E}">
        <p14:creationId xmlns:p14="http://schemas.microsoft.com/office/powerpoint/2010/main" val="469755994"/>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5" name="Rectangle 5"/>
          <p:cNvSpPr>
            <a:spLocks noGrp="1" noChangeArrowheads="1"/>
          </p:cNvSpPr>
          <p:nvPr>
            <p:ph type="ftr" sz="quarter" idx="11"/>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6" name="Rectangle 6"/>
          <p:cNvSpPr>
            <a:spLocks noGrp="1" noChangeArrowheads="1"/>
          </p:cNvSpPr>
          <p:nvPr>
            <p:ph type="sldNum" sz="quarter" idx="12"/>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fld id="{C353E4CC-9FE2-BD42-B03D-D76567137921}" type="slidenum">
              <a:rPr lang="en-US" smtClean="0"/>
              <a:pPr>
                <a:defRPr/>
              </a:pPr>
              <a:t>‹#›</a:t>
            </a:fld>
            <a:endParaRPr lang="en-US" dirty="0"/>
          </a:p>
        </p:txBody>
      </p:sp>
    </p:spTree>
    <p:extLst>
      <p:ext uri="{BB962C8B-B14F-4D97-AF65-F5344CB8AC3E}">
        <p14:creationId xmlns:p14="http://schemas.microsoft.com/office/powerpoint/2010/main" val="1624471177"/>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5211D023-AFDB-8040-A926-F0B32E68D96B}" type="slidenum">
              <a:rPr lang="en-US"/>
              <a:pPr>
                <a:defRPr/>
              </a:pPr>
              <a:t>‹#›</a:t>
            </a:fld>
            <a:endParaRPr lang="en-US"/>
          </a:p>
        </p:txBody>
      </p:sp>
    </p:spTree>
    <p:extLst>
      <p:ext uri="{BB962C8B-B14F-4D97-AF65-F5344CB8AC3E}">
        <p14:creationId xmlns:p14="http://schemas.microsoft.com/office/powerpoint/2010/main" val="2298502729"/>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8927B572-F1A9-2E49-B4D2-C30659A15E36}" type="slidenum">
              <a:rPr lang="en-US"/>
              <a:pPr>
                <a:defRPr/>
              </a:pPr>
              <a:t>‹#›</a:t>
            </a:fld>
            <a:endParaRPr lang="en-US"/>
          </a:p>
        </p:txBody>
      </p:sp>
    </p:spTree>
    <p:extLst>
      <p:ext uri="{BB962C8B-B14F-4D97-AF65-F5344CB8AC3E}">
        <p14:creationId xmlns:p14="http://schemas.microsoft.com/office/powerpoint/2010/main" val="1234863399"/>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D2420E78-FB1D-7443-B4FB-C062A37B8E56}" type="slidenum">
              <a:rPr lang="en-US"/>
              <a:pPr>
                <a:defRPr/>
              </a:pPr>
              <a:t>‹#›</a:t>
            </a:fld>
            <a:endParaRPr lang="en-US"/>
          </a:p>
        </p:txBody>
      </p:sp>
    </p:spTree>
    <p:extLst>
      <p:ext uri="{BB962C8B-B14F-4D97-AF65-F5344CB8AC3E}">
        <p14:creationId xmlns:p14="http://schemas.microsoft.com/office/powerpoint/2010/main" val="4252233784"/>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518C8701-C361-5548-BD8C-5DF1CD4685C9}" type="slidenum">
              <a:rPr lang="en-US"/>
              <a:pPr>
                <a:defRPr/>
              </a:pPr>
              <a:t>‹#›</a:t>
            </a:fld>
            <a:endParaRPr lang="en-US"/>
          </a:p>
        </p:txBody>
      </p:sp>
    </p:spTree>
    <p:extLst>
      <p:ext uri="{BB962C8B-B14F-4D97-AF65-F5344CB8AC3E}">
        <p14:creationId xmlns:p14="http://schemas.microsoft.com/office/powerpoint/2010/main" val="4194094321"/>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defTabSz="457200">
              <a:defRPr/>
            </a:lvl1pPr>
          </a:lstStyle>
          <a:p>
            <a:pPr>
              <a:defRPr/>
            </a:pPr>
            <a:endParaRPr lang="en-US"/>
          </a:p>
        </p:txBody>
      </p:sp>
      <p:sp>
        <p:nvSpPr>
          <p:cNvPr id="8" name="Footer Placeholder 4"/>
          <p:cNvSpPr>
            <a:spLocks noGrp="1"/>
          </p:cNvSpPr>
          <p:nvPr>
            <p:ph type="ftr" sz="quarter" idx="11"/>
          </p:nvPr>
        </p:nvSpPr>
        <p:spPr/>
        <p:txBody>
          <a:bodyPr/>
          <a:lstStyle>
            <a:lvl1pPr defTabSz="457200">
              <a:defRPr/>
            </a:lvl1pPr>
          </a:lstStyle>
          <a:p>
            <a:pPr>
              <a:defRPr/>
            </a:pPr>
            <a:endParaRPr lang="en-US"/>
          </a:p>
        </p:txBody>
      </p:sp>
      <p:sp>
        <p:nvSpPr>
          <p:cNvPr id="9" name="Slide Number Placeholder 5"/>
          <p:cNvSpPr>
            <a:spLocks noGrp="1"/>
          </p:cNvSpPr>
          <p:nvPr>
            <p:ph type="sldNum" sz="quarter" idx="12"/>
          </p:nvPr>
        </p:nvSpPr>
        <p:spPr/>
        <p:txBody>
          <a:bodyPr/>
          <a:lstStyle>
            <a:lvl1pPr algn="l" defTabSz="457200">
              <a:defRPr/>
            </a:lvl1pPr>
          </a:lstStyle>
          <a:p>
            <a:pPr>
              <a:defRPr/>
            </a:pPr>
            <a:fld id="{814E8FB5-58C1-AD48-89FD-EC8B2508D747}" type="slidenum">
              <a:rPr lang="en-US"/>
              <a:pPr>
                <a:defRPr/>
              </a:pPr>
              <a:t>‹#›</a:t>
            </a:fld>
            <a:endParaRPr lang="en-US"/>
          </a:p>
        </p:txBody>
      </p:sp>
    </p:spTree>
    <p:extLst>
      <p:ext uri="{BB962C8B-B14F-4D97-AF65-F5344CB8AC3E}">
        <p14:creationId xmlns:p14="http://schemas.microsoft.com/office/powerpoint/2010/main" val="425481619"/>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defTabSz="457200">
              <a:defRPr/>
            </a:lvl1pPr>
          </a:lstStyle>
          <a:p>
            <a:pPr>
              <a:defRPr/>
            </a:pPr>
            <a:endParaRPr lang="en-US"/>
          </a:p>
        </p:txBody>
      </p:sp>
      <p:sp>
        <p:nvSpPr>
          <p:cNvPr id="4" name="Footer Placeholder 4"/>
          <p:cNvSpPr>
            <a:spLocks noGrp="1"/>
          </p:cNvSpPr>
          <p:nvPr>
            <p:ph type="ftr" sz="quarter" idx="11"/>
          </p:nvPr>
        </p:nvSpPr>
        <p:spPr/>
        <p:txBody>
          <a:bodyPr/>
          <a:lstStyle>
            <a:lvl1pPr defTabSz="457200">
              <a:defRPr/>
            </a:lvl1pPr>
          </a:lstStyle>
          <a:p>
            <a:pPr>
              <a:defRPr/>
            </a:pPr>
            <a:endParaRPr lang="en-US"/>
          </a:p>
        </p:txBody>
      </p:sp>
      <p:sp>
        <p:nvSpPr>
          <p:cNvPr id="5" name="Slide Number Placeholder 5"/>
          <p:cNvSpPr>
            <a:spLocks noGrp="1"/>
          </p:cNvSpPr>
          <p:nvPr>
            <p:ph type="sldNum" sz="quarter" idx="12"/>
          </p:nvPr>
        </p:nvSpPr>
        <p:spPr/>
        <p:txBody>
          <a:bodyPr/>
          <a:lstStyle>
            <a:lvl1pPr algn="l" defTabSz="457200">
              <a:defRPr/>
            </a:lvl1pPr>
          </a:lstStyle>
          <a:p>
            <a:pPr>
              <a:defRPr/>
            </a:pPr>
            <a:fld id="{13944A00-8C09-114D-A117-10AE6BF58011}" type="slidenum">
              <a:rPr lang="en-US"/>
              <a:pPr>
                <a:defRPr/>
              </a:pPr>
              <a:t>‹#›</a:t>
            </a:fld>
            <a:endParaRPr lang="en-US"/>
          </a:p>
        </p:txBody>
      </p:sp>
    </p:spTree>
    <p:extLst>
      <p:ext uri="{BB962C8B-B14F-4D97-AF65-F5344CB8AC3E}">
        <p14:creationId xmlns:p14="http://schemas.microsoft.com/office/powerpoint/2010/main" val="3556078556"/>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457200">
              <a:defRPr/>
            </a:lvl1pPr>
          </a:lstStyle>
          <a:p>
            <a:pPr>
              <a:defRPr/>
            </a:pPr>
            <a:endParaRPr lang="en-US"/>
          </a:p>
        </p:txBody>
      </p:sp>
      <p:sp>
        <p:nvSpPr>
          <p:cNvPr id="3" name="Footer Placeholder 4"/>
          <p:cNvSpPr>
            <a:spLocks noGrp="1"/>
          </p:cNvSpPr>
          <p:nvPr>
            <p:ph type="ftr" sz="quarter" idx="11"/>
          </p:nvPr>
        </p:nvSpPr>
        <p:spPr/>
        <p:txBody>
          <a:bodyPr/>
          <a:lstStyle>
            <a:lvl1pPr defTabSz="457200">
              <a:defRPr/>
            </a:lvl1pPr>
          </a:lstStyle>
          <a:p>
            <a:pPr>
              <a:defRPr/>
            </a:pPr>
            <a:endParaRPr lang="en-US"/>
          </a:p>
        </p:txBody>
      </p:sp>
      <p:sp>
        <p:nvSpPr>
          <p:cNvPr id="4" name="Slide Number Placeholder 5"/>
          <p:cNvSpPr>
            <a:spLocks noGrp="1"/>
          </p:cNvSpPr>
          <p:nvPr>
            <p:ph type="sldNum" sz="quarter" idx="12"/>
          </p:nvPr>
        </p:nvSpPr>
        <p:spPr/>
        <p:txBody>
          <a:bodyPr/>
          <a:lstStyle>
            <a:lvl1pPr algn="l" defTabSz="457200">
              <a:defRPr/>
            </a:lvl1pPr>
          </a:lstStyle>
          <a:p>
            <a:pPr>
              <a:defRPr/>
            </a:pPr>
            <a:fld id="{F1BB0BF1-2BA1-E849-95E5-E7D67727FFF3}" type="slidenum">
              <a:rPr lang="en-US"/>
              <a:pPr>
                <a:defRPr/>
              </a:pPr>
              <a:t>‹#›</a:t>
            </a:fld>
            <a:endParaRPr lang="en-US"/>
          </a:p>
        </p:txBody>
      </p:sp>
    </p:spTree>
    <p:extLst>
      <p:ext uri="{BB962C8B-B14F-4D97-AF65-F5344CB8AC3E}">
        <p14:creationId xmlns:p14="http://schemas.microsoft.com/office/powerpoint/2010/main" val="2866124476"/>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9F6C46FF-A48E-C345-B4B9-0E3880A16600}" type="slidenum">
              <a:rPr lang="en-US"/>
              <a:pPr>
                <a:defRPr/>
              </a:pPr>
              <a:t>‹#›</a:t>
            </a:fld>
            <a:endParaRPr lang="en-US"/>
          </a:p>
        </p:txBody>
      </p:sp>
    </p:spTree>
    <p:extLst>
      <p:ext uri="{BB962C8B-B14F-4D97-AF65-F5344CB8AC3E}">
        <p14:creationId xmlns:p14="http://schemas.microsoft.com/office/powerpoint/2010/main" val="20214653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0.xml"/><Relationship Id="rId3" Type="http://schemas.openxmlformats.org/officeDocument/2006/relationships/slideLayout" Target="../slideLayouts/slideLayout105.xml"/><Relationship Id="rId7" Type="http://schemas.openxmlformats.org/officeDocument/2006/relationships/slideLayout" Target="../slideLayouts/slideLayout109.xml"/><Relationship Id="rId12" Type="http://schemas.openxmlformats.org/officeDocument/2006/relationships/theme" Target="../theme/theme10.xml"/><Relationship Id="rId2" Type="http://schemas.openxmlformats.org/officeDocument/2006/relationships/slideLayout" Target="../slideLayouts/slideLayout104.xml"/><Relationship Id="rId1" Type="http://schemas.openxmlformats.org/officeDocument/2006/relationships/slideLayout" Target="../slideLayouts/slideLayout103.xml"/><Relationship Id="rId6" Type="http://schemas.openxmlformats.org/officeDocument/2006/relationships/slideLayout" Target="../slideLayouts/slideLayout108.xml"/><Relationship Id="rId11" Type="http://schemas.openxmlformats.org/officeDocument/2006/relationships/slideLayout" Target="../slideLayouts/slideLayout113.xml"/><Relationship Id="rId5" Type="http://schemas.openxmlformats.org/officeDocument/2006/relationships/slideLayout" Target="../slideLayouts/slideLayout107.xml"/><Relationship Id="rId10" Type="http://schemas.openxmlformats.org/officeDocument/2006/relationships/slideLayout" Target="../slideLayouts/slideLayout112.xml"/><Relationship Id="rId4" Type="http://schemas.openxmlformats.org/officeDocument/2006/relationships/slideLayout" Target="../slideLayouts/slideLayout106.xml"/><Relationship Id="rId9" Type="http://schemas.openxmlformats.org/officeDocument/2006/relationships/slideLayout" Target="../slideLayouts/slideLayout111.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1.xml"/><Relationship Id="rId3" Type="http://schemas.openxmlformats.org/officeDocument/2006/relationships/slideLayout" Target="../slideLayouts/slideLayout116.xml"/><Relationship Id="rId7" Type="http://schemas.openxmlformats.org/officeDocument/2006/relationships/slideLayout" Target="../slideLayouts/slideLayout120.xml"/><Relationship Id="rId12" Type="http://schemas.openxmlformats.org/officeDocument/2006/relationships/theme" Target="../theme/theme11.xml"/><Relationship Id="rId2" Type="http://schemas.openxmlformats.org/officeDocument/2006/relationships/slideLayout" Target="../slideLayouts/slideLayout115.xml"/><Relationship Id="rId1" Type="http://schemas.openxmlformats.org/officeDocument/2006/relationships/slideLayout" Target="../slideLayouts/slideLayout114.xml"/><Relationship Id="rId6" Type="http://schemas.openxmlformats.org/officeDocument/2006/relationships/slideLayout" Target="../slideLayouts/slideLayout119.xml"/><Relationship Id="rId11" Type="http://schemas.openxmlformats.org/officeDocument/2006/relationships/slideLayout" Target="../slideLayouts/slideLayout124.xml"/><Relationship Id="rId5" Type="http://schemas.openxmlformats.org/officeDocument/2006/relationships/slideLayout" Target="../slideLayouts/slideLayout118.xml"/><Relationship Id="rId10" Type="http://schemas.openxmlformats.org/officeDocument/2006/relationships/slideLayout" Target="../slideLayouts/slideLayout123.xml"/><Relationship Id="rId4" Type="http://schemas.openxmlformats.org/officeDocument/2006/relationships/slideLayout" Target="../slideLayouts/slideLayout117.xml"/><Relationship Id="rId9" Type="http://schemas.openxmlformats.org/officeDocument/2006/relationships/slideLayout" Target="../slideLayouts/slideLayout122.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2.xml"/><Relationship Id="rId13" Type="http://schemas.openxmlformats.org/officeDocument/2006/relationships/theme" Target="../theme/theme12.xml"/><Relationship Id="rId3" Type="http://schemas.openxmlformats.org/officeDocument/2006/relationships/slideLayout" Target="../slideLayouts/slideLayout127.xml"/><Relationship Id="rId7" Type="http://schemas.openxmlformats.org/officeDocument/2006/relationships/slideLayout" Target="../slideLayouts/slideLayout131.xml"/><Relationship Id="rId12" Type="http://schemas.openxmlformats.org/officeDocument/2006/relationships/slideLayout" Target="../slideLayouts/slideLayout136.xml"/><Relationship Id="rId2" Type="http://schemas.openxmlformats.org/officeDocument/2006/relationships/slideLayout" Target="../slideLayouts/slideLayout126.xml"/><Relationship Id="rId1" Type="http://schemas.openxmlformats.org/officeDocument/2006/relationships/slideLayout" Target="../slideLayouts/slideLayout125.xml"/><Relationship Id="rId6" Type="http://schemas.openxmlformats.org/officeDocument/2006/relationships/slideLayout" Target="../slideLayouts/slideLayout130.xml"/><Relationship Id="rId11" Type="http://schemas.openxmlformats.org/officeDocument/2006/relationships/slideLayout" Target="../slideLayouts/slideLayout135.xml"/><Relationship Id="rId5" Type="http://schemas.openxmlformats.org/officeDocument/2006/relationships/slideLayout" Target="../slideLayouts/slideLayout129.xml"/><Relationship Id="rId10" Type="http://schemas.openxmlformats.org/officeDocument/2006/relationships/slideLayout" Target="../slideLayouts/slideLayout134.xml"/><Relationship Id="rId4" Type="http://schemas.openxmlformats.org/officeDocument/2006/relationships/slideLayout" Target="../slideLayouts/slideLayout128.xml"/><Relationship Id="rId9" Type="http://schemas.openxmlformats.org/officeDocument/2006/relationships/slideLayout" Target="../slideLayouts/slideLayout133.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4.xml"/><Relationship Id="rId3" Type="http://schemas.openxmlformats.org/officeDocument/2006/relationships/slideLayout" Target="../slideLayouts/slideLayout139.xml"/><Relationship Id="rId7" Type="http://schemas.openxmlformats.org/officeDocument/2006/relationships/slideLayout" Target="../slideLayouts/slideLayout143.xml"/><Relationship Id="rId12" Type="http://schemas.openxmlformats.org/officeDocument/2006/relationships/theme" Target="../theme/theme13.xml"/><Relationship Id="rId2" Type="http://schemas.openxmlformats.org/officeDocument/2006/relationships/slideLayout" Target="../slideLayouts/slideLayout138.xml"/><Relationship Id="rId1" Type="http://schemas.openxmlformats.org/officeDocument/2006/relationships/slideLayout" Target="../slideLayouts/slideLayout137.xml"/><Relationship Id="rId6" Type="http://schemas.openxmlformats.org/officeDocument/2006/relationships/slideLayout" Target="../slideLayouts/slideLayout142.xml"/><Relationship Id="rId11" Type="http://schemas.openxmlformats.org/officeDocument/2006/relationships/slideLayout" Target="../slideLayouts/slideLayout147.xml"/><Relationship Id="rId5" Type="http://schemas.openxmlformats.org/officeDocument/2006/relationships/slideLayout" Target="../slideLayouts/slideLayout141.xml"/><Relationship Id="rId10" Type="http://schemas.openxmlformats.org/officeDocument/2006/relationships/slideLayout" Target="../slideLayouts/slideLayout146.xml"/><Relationship Id="rId4" Type="http://schemas.openxmlformats.org/officeDocument/2006/relationships/slideLayout" Target="../slideLayouts/slideLayout140.xml"/><Relationship Id="rId9" Type="http://schemas.openxmlformats.org/officeDocument/2006/relationships/slideLayout" Target="../slideLayouts/slideLayout145.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5.xml"/><Relationship Id="rId3" Type="http://schemas.openxmlformats.org/officeDocument/2006/relationships/slideLayout" Target="../slideLayouts/slideLayout150.xml"/><Relationship Id="rId7" Type="http://schemas.openxmlformats.org/officeDocument/2006/relationships/slideLayout" Target="../slideLayouts/slideLayout154.xml"/><Relationship Id="rId12" Type="http://schemas.openxmlformats.org/officeDocument/2006/relationships/theme" Target="../theme/theme14.xml"/><Relationship Id="rId2" Type="http://schemas.openxmlformats.org/officeDocument/2006/relationships/slideLayout" Target="../slideLayouts/slideLayout149.xml"/><Relationship Id="rId1" Type="http://schemas.openxmlformats.org/officeDocument/2006/relationships/slideLayout" Target="../slideLayouts/slideLayout148.xml"/><Relationship Id="rId6" Type="http://schemas.openxmlformats.org/officeDocument/2006/relationships/slideLayout" Target="../slideLayouts/slideLayout153.xml"/><Relationship Id="rId11" Type="http://schemas.openxmlformats.org/officeDocument/2006/relationships/slideLayout" Target="../slideLayouts/slideLayout158.xml"/><Relationship Id="rId5" Type="http://schemas.openxmlformats.org/officeDocument/2006/relationships/slideLayout" Target="../slideLayouts/slideLayout152.xml"/><Relationship Id="rId10" Type="http://schemas.openxmlformats.org/officeDocument/2006/relationships/slideLayout" Target="../slideLayouts/slideLayout157.xml"/><Relationship Id="rId4" Type="http://schemas.openxmlformats.org/officeDocument/2006/relationships/slideLayout" Target="../slideLayouts/slideLayout151.xml"/><Relationship Id="rId9" Type="http://schemas.openxmlformats.org/officeDocument/2006/relationships/slideLayout" Target="../slideLayouts/slideLayout156.xml"/></Relationships>
</file>

<file path=ppt/slideMasters/_rels/slideMaster15.xml.rels><?xml version="1.0" encoding="UTF-8" standalone="yes"?>
<Relationships xmlns="http://schemas.openxmlformats.org/package/2006/relationships"><Relationship Id="rId2" Type="http://schemas.openxmlformats.org/officeDocument/2006/relationships/theme" Target="../theme/theme15.xml"/><Relationship Id="rId1" Type="http://schemas.openxmlformats.org/officeDocument/2006/relationships/slideLayout" Target="../slideLayouts/slideLayout159.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67.xml"/><Relationship Id="rId13" Type="http://schemas.openxmlformats.org/officeDocument/2006/relationships/image" Target="NULL"/><Relationship Id="rId3" Type="http://schemas.openxmlformats.org/officeDocument/2006/relationships/slideLayout" Target="../slideLayouts/slideLayout162.xml"/><Relationship Id="rId7" Type="http://schemas.openxmlformats.org/officeDocument/2006/relationships/slideLayout" Target="../slideLayouts/slideLayout166.xml"/><Relationship Id="rId12" Type="http://schemas.openxmlformats.org/officeDocument/2006/relationships/theme" Target="../theme/theme16.xml"/><Relationship Id="rId2" Type="http://schemas.openxmlformats.org/officeDocument/2006/relationships/slideLayout" Target="../slideLayouts/slideLayout161.xml"/><Relationship Id="rId1" Type="http://schemas.openxmlformats.org/officeDocument/2006/relationships/slideLayout" Target="../slideLayouts/slideLayout160.xml"/><Relationship Id="rId6" Type="http://schemas.openxmlformats.org/officeDocument/2006/relationships/slideLayout" Target="../slideLayouts/slideLayout165.xml"/><Relationship Id="rId11" Type="http://schemas.openxmlformats.org/officeDocument/2006/relationships/slideLayout" Target="../slideLayouts/slideLayout170.xml"/><Relationship Id="rId5" Type="http://schemas.openxmlformats.org/officeDocument/2006/relationships/slideLayout" Target="../slideLayouts/slideLayout164.xml"/><Relationship Id="rId10" Type="http://schemas.openxmlformats.org/officeDocument/2006/relationships/slideLayout" Target="../slideLayouts/slideLayout169.xml"/><Relationship Id="rId4" Type="http://schemas.openxmlformats.org/officeDocument/2006/relationships/slideLayout" Target="../slideLayouts/slideLayout163.xml"/><Relationship Id="rId9" Type="http://schemas.openxmlformats.org/officeDocument/2006/relationships/slideLayout" Target="../slideLayouts/slideLayout168.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78.xml"/><Relationship Id="rId13" Type="http://schemas.openxmlformats.org/officeDocument/2006/relationships/theme" Target="../theme/theme17.xml"/><Relationship Id="rId3" Type="http://schemas.openxmlformats.org/officeDocument/2006/relationships/slideLayout" Target="../slideLayouts/slideLayout173.xml"/><Relationship Id="rId7" Type="http://schemas.openxmlformats.org/officeDocument/2006/relationships/slideLayout" Target="../slideLayouts/slideLayout177.xml"/><Relationship Id="rId12" Type="http://schemas.openxmlformats.org/officeDocument/2006/relationships/slideLayout" Target="../slideLayouts/slideLayout182.xml"/><Relationship Id="rId2" Type="http://schemas.openxmlformats.org/officeDocument/2006/relationships/slideLayout" Target="../slideLayouts/slideLayout172.xml"/><Relationship Id="rId1" Type="http://schemas.openxmlformats.org/officeDocument/2006/relationships/slideLayout" Target="../slideLayouts/slideLayout171.xml"/><Relationship Id="rId6" Type="http://schemas.openxmlformats.org/officeDocument/2006/relationships/slideLayout" Target="../slideLayouts/slideLayout176.xml"/><Relationship Id="rId11" Type="http://schemas.openxmlformats.org/officeDocument/2006/relationships/slideLayout" Target="../slideLayouts/slideLayout181.xml"/><Relationship Id="rId5" Type="http://schemas.openxmlformats.org/officeDocument/2006/relationships/slideLayout" Target="../slideLayouts/slideLayout175.xml"/><Relationship Id="rId10" Type="http://schemas.openxmlformats.org/officeDocument/2006/relationships/slideLayout" Target="../slideLayouts/slideLayout180.xml"/><Relationship Id="rId4" Type="http://schemas.openxmlformats.org/officeDocument/2006/relationships/slideLayout" Target="../slideLayouts/slideLayout174.xml"/><Relationship Id="rId9" Type="http://schemas.openxmlformats.org/officeDocument/2006/relationships/slideLayout" Target="../slideLayouts/slideLayout179.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90.xml"/><Relationship Id="rId3" Type="http://schemas.openxmlformats.org/officeDocument/2006/relationships/slideLayout" Target="../slideLayouts/slideLayout185.xml"/><Relationship Id="rId7" Type="http://schemas.openxmlformats.org/officeDocument/2006/relationships/slideLayout" Target="../slideLayouts/slideLayout189.xml"/><Relationship Id="rId12" Type="http://schemas.openxmlformats.org/officeDocument/2006/relationships/theme" Target="../theme/theme18.xml"/><Relationship Id="rId2" Type="http://schemas.openxmlformats.org/officeDocument/2006/relationships/slideLayout" Target="../slideLayouts/slideLayout184.xml"/><Relationship Id="rId1" Type="http://schemas.openxmlformats.org/officeDocument/2006/relationships/slideLayout" Target="../slideLayouts/slideLayout183.xml"/><Relationship Id="rId6" Type="http://schemas.openxmlformats.org/officeDocument/2006/relationships/slideLayout" Target="../slideLayouts/slideLayout188.xml"/><Relationship Id="rId11" Type="http://schemas.openxmlformats.org/officeDocument/2006/relationships/slideLayout" Target="../slideLayouts/slideLayout193.xml"/><Relationship Id="rId5" Type="http://schemas.openxmlformats.org/officeDocument/2006/relationships/slideLayout" Target="../slideLayouts/slideLayout187.xml"/><Relationship Id="rId10" Type="http://schemas.openxmlformats.org/officeDocument/2006/relationships/slideLayout" Target="../slideLayouts/slideLayout192.xml"/><Relationship Id="rId4" Type="http://schemas.openxmlformats.org/officeDocument/2006/relationships/slideLayout" Target="../slideLayouts/slideLayout186.xml"/><Relationship Id="rId9" Type="http://schemas.openxmlformats.org/officeDocument/2006/relationships/slideLayout" Target="../slideLayouts/slideLayout191.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01.xml"/><Relationship Id="rId13" Type="http://schemas.openxmlformats.org/officeDocument/2006/relationships/theme" Target="../theme/theme19.xml"/><Relationship Id="rId3" Type="http://schemas.openxmlformats.org/officeDocument/2006/relationships/slideLayout" Target="../slideLayouts/slideLayout196.xml"/><Relationship Id="rId7" Type="http://schemas.openxmlformats.org/officeDocument/2006/relationships/slideLayout" Target="../slideLayouts/slideLayout200.xml"/><Relationship Id="rId12" Type="http://schemas.openxmlformats.org/officeDocument/2006/relationships/slideLayout" Target="../slideLayouts/slideLayout205.xml"/><Relationship Id="rId2" Type="http://schemas.openxmlformats.org/officeDocument/2006/relationships/slideLayout" Target="../slideLayouts/slideLayout195.xml"/><Relationship Id="rId1" Type="http://schemas.openxmlformats.org/officeDocument/2006/relationships/slideLayout" Target="../slideLayouts/slideLayout194.xml"/><Relationship Id="rId6" Type="http://schemas.openxmlformats.org/officeDocument/2006/relationships/slideLayout" Target="../slideLayouts/slideLayout199.xml"/><Relationship Id="rId11" Type="http://schemas.openxmlformats.org/officeDocument/2006/relationships/slideLayout" Target="../slideLayouts/slideLayout204.xml"/><Relationship Id="rId5" Type="http://schemas.openxmlformats.org/officeDocument/2006/relationships/slideLayout" Target="../slideLayouts/slideLayout198.xml"/><Relationship Id="rId10" Type="http://schemas.openxmlformats.org/officeDocument/2006/relationships/slideLayout" Target="../slideLayouts/slideLayout203.xml"/><Relationship Id="rId4" Type="http://schemas.openxmlformats.org/officeDocument/2006/relationships/slideLayout" Target="../slideLayouts/slideLayout197.xml"/><Relationship Id="rId9" Type="http://schemas.openxmlformats.org/officeDocument/2006/relationships/slideLayout" Target="../slideLayouts/slideLayout20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13" Type="http://schemas.openxmlformats.org/officeDocument/2006/relationships/image" Target="NULL"/><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theme" Target="../theme/theme2.xml"/><Relationship Id="rId2" Type="http://schemas.openxmlformats.org/officeDocument/2006/relationships/slideLayout" Target="../slideLayouts/slideLayout15.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0" Type="http://schemas.openxmlformats.org/officeDocument/2006/relationships/slideLayout" Target="../slideLayouts/slideLayout23.xml"/><Relationship Id="rId4" Type="http://schemas.openxmlformats.org/officeDocument/2006/relationships/slideLayout" Target="../slideLayouts/slideLayout17.xml"/><Relationship Id="rId9" Type="http://schemas.openxmlformats.org/officeDocument/2006/relationships/slideLayout" Target="../slideLayouts/slideLayout22.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13.xml"/><Relationship Id="rId13" Type="http://schemas.openxmlformats.org/officeDocument/2006/relationships/theme" Target="../theme/theme20.xml"/><Relationship Id="rId3" Type="http://schemas.openxmlformats.org/officeDocument/2006/relationships/slideLayout" Target="../slideLayouts/slideLayout208.xml"/><Relationship Id="rId7" Type="http://schemas.openxmlformats.org/officeDocument/2006/relationships/slideLayout" Target="../slideLayouts/slideLayout212.xml"/><Relationship Id="rId12" Type="http://schemas.openxmlformats.org/officeDocument/2006/relationships/slideLayout" Target="../slideLayouts/slideLayout217.xml"/><Relationship Id="rId2" Type="http://schemas.openxmlformats.org/officeDocument/2006/relationships/slideLayout" Target="../slideLayouts/slideLayout207.xml"/><Relationship Id="rId1" Type="http://schemas.openxmlformats.org/officeDocument/2006/relationships/slideLayout" Target="../slideLayouts/slideLayout206.xml"/><Relationship Id="rId6" Type="http://schemas.openxmlformats.org/officeDocument/2006/relationships/slideLayout" Target="../slideLayouts/slideLayout211.xml"/><Relationship Id="rId11" Type="http://schemas.openxmlformats.org/officeDocument/2006/relationships/slideLayout" Target="../slideLayouts/slideLayout216.xml"/><Relationship Id="rId5" Type="http://schemas.openxmlformats.org/officeDocument/2006/relationships/slideLayout" Target="../slideLayouts/slideLayout210.xml"/><Relationship Id="rId10" Type="http://schemas.openxmlformats.org/officeDocument/2006/relationships/slideLayout" Target="../slideLayouts/slideLayout215.xml"/><Relationship Id="rId4" Type="http://schemas.openxmlformats.org/officeDocument/2006/relationships/slideLayout" Target="../slideLayouts/slideLayout209.xml"/><Relationship Id="rId9" Type="http://schemas.openxmlformats.org/officeDocument/2006/relationships/slideLayout" Target="../slideLayouts/slideLayout214.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25.xml"/><Relationship Id="rId3" Type="http://schemas.openxmlformats.org/officeDocument/2006/relationships/slideLayout" Target="../slideLayouts/slideLayout220.xml"/><Relationship Id="rId7" Type="http://schemas.openxmlformats.org/officeDocument/2006/relationships/slideLayout" Target="../slideLayouts/slideLayout224.xml"/><Relationship Id="rId12" Type="http://schemas.openxmlformats.org/officeDocument/2006/relationships/theme" Target="../theme/theme21.xml"/><Relationship Id="rId2" Type="http://schemas.openxmlformats.org/officeDocument/2006/relationships/slideLayout" Target="../slideLayouts/slideLayout219.xml"/><Relationship Id="rId1" Type="http://schemas.openxmlformats.org/officeDocument/2006/relationships/slideLayout" Target="../slideLayouts/slideLayout218.xml"/><Relationship Id="rId6" Type="http://schemas.openxmlformats.org/officeDocument/2006/relationships/slideLayout" Target="../slideLayouts/slideLayout223.xml"/><Relationship Id="rId11" Type="http://schemas.openxmlformats.org/officeDocument/2006/relationships/slideLayout" Target="../slideLayouts/slideLayout228.xml"/><Relationship Id="rId5" Type="http://schemas.openxmlformats.org/officeDocument/2006/relationships/slideLayout" Target="../slideLayouts/slideLayout222.xml"/><Relationship Id="rId10" Type="http://schemas.openxmlformats.org/officeDocument/2006/relationships/slideLayout" Target="../slideLayouts/slideLayout227.xml"/><Relationship Id="rId4" Type="http://schemas.openxmlformats.org/officeDocument/2006/relationships/slideLayout" Target="../slideLayouts/slideLayout221.xml"/><Relationship Id="rId9" Type="http://schemas.openxmlformats.org/officeDocument/2006/relationships/slideLayout" Target="../slideLayouts/slideLayout226.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36.xml"/><Relationship Id="rId3" Type="http://schemas.openxmlformats.org/officeDocument/2006/relationships/slideLayout" Target="../slideLayouts/slideLayout231.xml"/><Relationship Id="rId7" Type="http://schemas.openxmlformats.org/officeDocument/2006/relationships/slideLayout" Target="../slideLayouts/slideLayout235.xml"/><Relationship Id="rId12" Type="http://schemas.openxmlformats.org/officeDocument/2006/relationships/theme" Target="../theme/theme22.xml"/><Relationship Id="rId2" Type="http://schemas.openxmlformats.org/officeDocument/2006/relationships/slideLayout" Target="../slideLayouts/slideLayout230.xml"/><Relationship Id="rId1" Type="http://schemas.openxmlformats.org/officeDocument/2006/relationships/slideLayout" Target="../slideLayouts/slideLayout229.xml"/><Relationship Id="rId6" Type="http://schemas.openxmlformats.org/officeDocument/2006/relationships/slideLayout" Target="../slideLayouts/slideLayout234.xml"/><Relationship Id="rId11" Type="http://schemas.openxmlformats.org/officeDocument/2006/relationships/slideLayout" Target="../slideLayouts/slideLayout239.xml"/><Relationship Id="rId5" Type="http://schemas.openxmlformats.org/officeDocument/2006/relationships/slideLayout" Target="../slideLayouts/slideLayout233.xml"/><Relationship Id="rId10" Type="http://schemas.openxmlformats.org/officeDocument/2006/relationships/slideLayout" Target="../slideLayouts/slideLayout238.xml"/><Relationship Id="rId4" Type="http://schemas.openxmlformats.org/officeDocument/2006/relationships/slideLayout" Target="../slideLayouts/slideLayout232.xml"/><Relationship Id="rId9" Type="http://schemas.openxmlformats.org/officeDocument/2006/relationships/slideLayout" Target="../slideLayouts/slideLayout237.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47.xml"/><Relationship Id="rId3" Type="http://schemas.openxmlformats.org/officeDocument/2006/relationships/slideLayout" Target="../slideLayouts/slideLayout242.xml"/><Relationship Id="rId7" Type="http://schemas.openxmlformats.org/officeDocument/2006/relationships/slideLayout" Target="../slideLayouts/slideLayout246.xml"/><Relationship Id="rId12" Type="http://schemas.openxmlformats.org/officeDocument/2006/relationships/theme" Target="../theme/theme23.xml"/><Relationship Id="rId2" Type="http://schemas.openxmlformats.org/officeDocument/2006/relationships/slideLayout" Target="../slideLayouts/slideLayout241.xml"/><Relationship Id="rId1" Type="http://schemas.openxmlformats.org/officeDocument/2006/relationships/slideLayout" Target="../slideLayouts/slideLayout240.xml"/><Relationship Id="rId6" Type="http://schemas.openxmlformats.org/officeDocument/2006/relationships/slideLayout" Target="../slideLayouts/slideLayout245.xml"/><Relationship Id="rId11" Type="http://schemas.openxmlformats.org/officeDocument/2006/relationships/slideLayout" Target="../slideLayouts/slideLayout250.xml"/><Relationship Id="rId5" Type="http://schemas.openxmlformats.org/officeDocument/2006/relationships/slideLayout" Target="../slideLayouts/slideLayout244.xml"/><Relationship Id="rId10" Type="http://schemas.openxmlformats.org/officeDocument/2006/relationships/slideLayout" Target="../slideLayouts/slideLayout249.xml"/><Relationship Id="rId4" Type="http://schemas.openxmlformats.org/officeDocument/2006/relationships/slideLayout" Target="../slideLayouts/slideLayout243.xml"/><Relationship Id="rId9" Type="http://schemas.openxmlformats.org/officeDocument/2006/relationships/slideLayout" Target="../slideLayouts/slideLayout248.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58.xml"/><Relationship Id="rId3" Type="http://schemas.openxmlformats.org/officeDocument/2006/relationships/slideLayout" Target="../slideLayouts/slideLayout253.xml"/><Relationship Id="rId7" Type="http://schemas.openxmlformats.org/officeDocument/2006/relationships/slideLayout" Target="../slideLayouts/slideLayout257.xml"/><Relationship Id="rId12" Type="http://schemas.openxmlformats.org/officeDocument/2006/relationships/theme" Target="../theme/theme24.xml"/><Relationship Id="rId2" Type="http://schemas.openxmlformats.org/officeDocument/2006/relationships/slideLayout" Target="../slideLayouts/slideLayout252.xml"/><Relationship Id="rId1" Type="http://schemas.openxmlformats.org/officeDocument/2006/relationships/slideLayout" Target="../slideLayouts/slideLayout251.xml"/><Relationship Id="rId6" Type="http://schemas.openxmlformats.org/officeDocument/2006/relationships/slideLayout" Target="../slideLayouts/slideLayout256.xml"/><Relationship Id="rId11" Type="http://schemas.openxmlformats.org/officeDocument/2006/relationships/slideLayout" Target="../slideLayouts/slideLayout261.xml"/><Relationship Id="rId5" Type="http://schemas.openxmlformats.org/officeDocument/2006/relationships/slideLayout" Target="../slideLayouts/slideLayout255.xml"/><Relationship Id="rId10" Type="http://schemas.openxmlformats.org/officeDocument/2006/relationships/slideLayout" Target="../slideLayouts/slideLayout260.xml"/><Relationship Id="rId4" Type="http://schemas.openxmlformats.org/officeDocument/2006/relationships/slideLayout" Target="../slideLayouts/slideLayout254.xml"/><Relationship Id="rId9" Type="http://schemas.openxmlformats.org/officeDocument/2006/relationships/slideLayout" Target="../slideLayouts/slideLayout259.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69.xml"/><Relationship Id="rId3" Type="http://schemas.openxmlformats.org/officeDocument/2006/relationships/slideLayout" Target="../slideLayouts/slideLayout264.xml"/><Relationship Id="rId7" Type="http://schemas.openxmlformats.org/officeDocument/2006/relationships/slideLayout" Target="../slideLayouts/slideLayout268.xml"/><Relationship Id="rId12" Type="http://schemas.openxmlformats.org/officeDocument/2006/relationships/theme" Target="../theme/theme25.xml"/><Relationship Id="rId2" Type="http://schemas.openxmlformats.org/officeDocument/2006/relationships/slideLayout" Target="../slideLayouts/slideLayout263.xml"/><Relationship Id="rId1" Type="http://schemas.openxmlformats.org/officeDocument/2006/relationships/slideLayout" Target="../slideLayouts/slideLayout262.xml"/><Relationship Id="rId6" Type="http://schemas.openxmlformats.org/officeDocument/2006/relationships/slideLayout" Target="../slideLayouts/slideLayout267.xml"/><Relationship Id="rId11" Type="http://schemas.openxmlformats.org/officeDocument/2006/relationships/slideLayout" Target="../slideLayouts/slideLayout272.xml"/><Relationship Id="rId5" Type="http://schemas.openxmlformats.org/officeDocument/2006/relationships/slideLayout" Target="../slideLayouts/slideLayout266.xml"/><Relationship Id="rId10" Type="http://schemas.openxmlformats.org/officeDocument/2006/relationships/slideLayout" Target="../slideLayouts/slideLayout271.xml"/><Relationship Id="rId4" Type="http://schemas.openxmlformats.org/officeDocument/2006/relationships/slideLayout" Target="../slideLayouts/slideLayout265.xml"/><Relationship Id="rId9" Type="http://schemas.openxmlformats.org/officeDocument/2006/relationships/slideLayout" Target="../slideLayouts/slideLayout270.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80.xml"/><Relationship Id="rId3" Type="http://schemas.openxmlformats.org/officeDocument/2006/relationships/slideLayout" Target="../slideLayouts/slideLayout275.xml"/><Relationship Id="rId7" Type="http://schemas.openxmlformats.org/officeDocument/2006/relationships/slideLayout" Target="../slideLayouts/slideLayout279.xml"/><Relationship Id="rId12" Type="http://schemas.openxmlformats.org/officeDocument/2006/relationships/theme" Target="../theme/theme26.xml"/><Relationship Id="rId2" Type="http://schemas.openxmlformats.org/officeDocument/2006/relationships/slideLayout" Target="../slideLayouts/slideLayout274.xml"/><Relationship Id="rId1" Type="http://schemas.openxmlformats.org/officeDocument/2006/relationships/slideLayout" Target="../slideLayouts/slideLayout273.xml"/><Relationship Id="rId6" Type="http://schemas.openxmlformats.org/officeDocument/2006/relationships/slideLayout" Target="../slideLayouts/slideLayout278.xml"/><Relationship Id="rId11" Type="http://schemas.openxmlformats.org/officeDocument/2006/relationships/slideLayout" Target="../slideLayouts/slideLayout283.xml"/><Relationship Id="rId5" Type="http://schemas.openxmlformats.org/officeDocument/2006/relationships/slideLayout" Target="../slideLayouts/slideLayout277.xml"/><Relationship Id="rId10" Type="http://schemas.openxmlformats.org/officeDocument/2006/relationships/slideLayout" Target="../slideLayouts/slideLayout282.xml"/><Relationship Id="rId4" Type="http://schemas.openxmlformats.org/officeDocument/2006/relationships/slideLayout" Target="../slideLayouts/slideLayout276.xml"/><Relationship Id="rId9" Type="http://schemas.openxmlformats.org/officeDocument/2006/relationships/slideLayout" Target="../slideLayouts/slideLayout281.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91.xml"/><Relationship Id="rId13" Type="http://schemas.openxmlformats.org/officeDocument/2006/relationships/theme" Target="../theme/theme27.xml"/><Relationship Id="rId3" Type="http://schemas.openxmlformats.org/officeDocument/2006/relationships/slideLayout" Target="../slideLayouts/slideLayout286.xml"/><Relationship Id="rId7" Type="http://schemas.openxmlformats.org/officeDocument/2006/relationships/slideLayout" Target="../slideLayouts/slideLayout290.xml"/><Relationship Id="rId12" Type="http://schemas.openxmlformats.org/officeDocument/2006/relationships/slideLayout" Target="../slideLayouts/slideLayout295.xml"/><Relationship Id="rId2" Type="http://schemas.openxmlformats.org/officeDocument/2006/relationships/slideLayout" Target="../slideLayouts/slideLayout285.xml"/><Relationship Id="rId1" Type="http://schemas.openxmlformats.org/officeDocument/2006/relationships/slideLayout" Target="../slideLayouts/slideLayout284.xml"/><Relationship Id="rId6" Type="http://schemas.openxmlformats.org/officeDocument/2006/relationships/slideLayout" Target="../slideLayouts/slideLayout289.xml"/><Relationship Id="rId11" Type="http://schemas.openxmlformats.org/officeDocument/2006/relationships/slideLayout" Target="../slideLayouts/slideLayout294.xml"/><Relationship Id="rId5" Type="http://schemas.openxmlformats.org/officeDocument/2006/relationships/slideLayout" Target="../slideLayouts/slideLayout288.xml"/><Relationship Id="rId10" Type="http://schemas.openxmlformats.org/officeDocument/2006/relationships/slideLayout" Target="../slideLayouts/slideLayout293.xml"/><Relationship Id="rId4" Type="http://schemas.openxmlformats.org/officeDocument/2006/relationships/slideLayout" Target="../slideLayouts/slideLayout287.xml"/><Relationship Id="rId9" Type="http://schemas.openxmlformats.org/officeDocument/2006/relationships/slideLayout" Target="../slideLayouts/slideLayout292.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03.xml"/><Relationship Id="rId3" Type="http://schemas.openxmlformats.org/officeDocument/2006/relationships/slideLayout" Target="../slideLayouts/slideLayout298.xml"/><Relationship Id="rId7" Type="http://schemas.openxmlformats.org/officeDocument/2006/relationships/slideLayout" Target="../slideLayouts/slideLayout302.xml"/><Relationship Id="rId12" Type="http://schemas.openxmlformats.org/officeDocument/2006/relationships/theme" Target="../theme/theme28.xml"/><Relationship Id="rId2" Type="http://schemas.openxmlformats.org/officeDocument/2006/relationships/slideLayout" Target="../slideLayouts/slideLayout297.xml"/><Relationship Id="rId1" Type="http://schemas.openxmlformats.org/officeDocument/2006/relationships/slideLayout" Target="../slideLayouts/slideLayout296.xml"/><Relationship Id="rId6" Type="http://schemas.openxmlformats.org/officeDocument/2006/relationships/slideLayout" Target="../slideLayouts/slideLayout301.xml"/><Relationship Id="rId11" Type="http://schemas.openxmlformats.org/officeDocument/2006/relationships/slideLayout" Target="../slideLayouts/slideLayout306.xml"/><Relationship Id="rId5" Type="http://schemas.openxmlformats.org/officeDocument/2006/relationships/slideLayout" Target="../slideLayouts/slideLayout300.xml"/><Relationship Id="rId10" Type="http://schemas.openxmlformats.org/officeDocument/2006/relationships/slideLayout" Target="../slideLayouts/slideLayout305.xml"/><Relationship Id="rId4" Type="http://schemas.openxmlformats.org/officeDocument/2006/relationships/slideLayout" Target="../slideLayouts/slideLayout299.xml"/><Relationship Id="rId9" Type="http://schemas.openxmlformats.org/officeDocument/2006/relationships/slideLayout" Target="../slideLayouts/slideLayout304.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14.xml"/><Relationship Id="rId13" Type="http://schemas.openxmlformats.org/officeDocument/2006/relationships/image" Target="NULL"/><Relationship Id="rId3" Type="http://schemas.openxmlformats.org/officeDocument/2006/relationships/slideLayout" Target="../slideLayouts/slideLayout309.xml"/><Relationship Id="rId7" Type="http://schemas.openxmlformats.org/officeDocument/2006/relationships/slideLayout" Target="../slideLayouts/slideLayout313.xml"/><Relationship Id="rId12" Type="http://schemas.openxmlformats.org/officeDocument/2006/relationships/theme" Target="../theme/theme29.xml"/><Relationship Id="rId2" Type="http://schemas.openxmlformats.org/officeDocument/2006/relationships/slideLayout" Target="../slideLayouts/slideLayout308.xml"/><Relationship Id="rId1" Type="http://schemas.openxmlformats.org/officeDocument/2006/relationships/slideLayout" Target="../slideLayouts/slideLayout307.xml"/><Relationship Id="rId6" Type="http://schemas.openxmlformats.org/officeDocument/2006/relationships/slideLayout" Target="../slideLayouts/slideLayout312.xml"/><Relationship Id="rId11" Type="http://schemas.openxmlformats.org/officeDocument/2006/relationships/slideLayout" Target="../slideLayouts/slideLayout317.xml"/><Relationship Id="rId5" Type="http://schemas.openxmlformats.org/officeDocument/2006/relationships/slideLayout" Target="../slideLayouts/slideLayout311.xml"/><Relationship Id="rId10" Type="http://schemas.openxmlformats.org/officeDocument/2006/relationships/slideLayout" Target="../slideLayouts/slideLayout316.xml"/><Relationship Id="rId4" Type="http://schemas.openxmlformats.org/officeDocument/2006/relationships/slideLayout" Target="../slideLayouts/slideLayout310.xml"/><Relationship Id="rId9" Type="http://schemas.openxmlformats.org/officeDocument/2006/relationships/slideLayout" Target="../slideLayouts/slideLayout315.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2.xml"/><Relationship Id="rId13" Type="http://schemas.openxmlformats.org/officeDocument/2006/relationships/image" Target="NULL"/><Relationship Id="rId3" Type="http://schemas.openxmlformats.org/officeDocument/2006/relationships/slideLayout" Target="../slideLayouts/slideLayout27.xml"/><Relationship Id="rId7" Type="http://schemas.openxmlformats.org/officeDocument/2006/relationships/slideLayout" Target="../slideLayouts/slideLayout31.xml"/><Relationship Id="rId12" Type="http://schemas.openxmlformats.org/officeDocument/2006/relationships/theme" Target="../theme/theme3.xml"/><Relationship Id="rId2" Type="http://schemas.openxmlformats.org/officeDocument/2006/relationships/slideLayout" Target="../slideLayouts/slideLayout26.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5" Type="http://schemas.openxmlformats.org/officeDocument/2006/relationships/slideLayout" Target="../slideLayouts/slideLayout29.xml"/><Relationship Id="rId10" Type="http://schemas.openxmlformats.org/officeDocument/2006/relationships/slideLayout" Target="../slideLayouts/slideLayout34.xml"/><Relationship Id="rId4" Type="http://schemas.openxmlformats.org/officeDocument/2006/relationships/slideLayout" Target="../slideLayouts/slideLayout28.xml"/><Relationship Id="rId9" Type="http://schemas.openxmlformats.org/officeDocument/2006/relationships/slideLayout" Target="../slideLayouts/slideLayout33.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25.xml"/><Relationship Id="rId13" Type="http://schemas.openxmlformats.org/officeDocument/2006/relationships/image" Target="NULL"/><Relationship Id="rId3" Type="http://schemas.openxmlformats.org/officeDocument/2006/relationships/slideLayout" Target="../slideLayouts/slideLayout320.xml"/><Relationship Id="rId7" Type="http://schemas.openxmlformats.org/officeDocument/2006/relationships/slideLayout" Target="../slideLayouts/slideLayout324.xml"/><Relationship Id="rId12" Type="http://schemas.openxmlformats.org/officeDocument/2006/relationships/theme" Target="../theme/theme30.xml"/><Relationship Id="rId2" Type="http://schemas.openxmlformats.org/officeDocument/2006/relationships/slideLayout" Target="../slideLayouts/slideLayout319.xml"/><Relationship Id="rId1" Type="http://schemas.openxmlformats.org/officeDocument/2006/relationships/slideLayout" Target="../slideLayouts/slideLayout318.xml"/><Relationship Id="rId6" Type="http://schemas.openxmlformats.org/officeDocument/2006/relationships/slideLayout" Target="../slideLayouts/slideLayout323.xml"/><Relationship Id="rId11" Type="http://schemas.openxmlformats.org/officeDocument/2006/relationships/slideLayout" Target="../slideLayouts/slideLayout328.xml"/><Relationship Id="rId5" Type="http://schemas.openxmlformats.org/officeDocument/2006/relationships/slideLayout" Target="../slideLayouts/slideLayout322.xml"/><Relationship Id="rId10" Type="http://schemas.openxmlformats.org/officeDocument/2006/relationships/slideLayout" Target="../slideLayouts/slideLayout327.xml"/><Relationship Id="rId4" Type="http://schemas.openxmlformats.org/officeDocument/2006/relationships/slideLayout" Target="../slideLayouts/slideLayout321.xml"/><Relationship Id="rId9" Type="http://schemas.openxmlformats.org/officeDocument/2006/relationships/slideLayout" Target="../slideLayouts/slideLayout326.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36.xml"/><Relationship Id="rId13" Type="http://schemas.openxmlformats.org/officeDocument/2006/relationships/image" Target="NULL"/><Relationship Id="rId3" Type="http://schemas.openxmlformats.org/officeDocument/2006/relationships/slideLayout" Target="../slideLayouts/slideLayout331.xml"/><Relationship Id="rId7" Type="http://schemas.openxmlformats.org/officeDocument/2006/relationships/slideLayout" Target="../slideLayouts/slideLayout335.xml"/><Relationship Id="rId12" Type="http://schemas.openxmlformats.org/officeDocument/2006/relationships/theme" Target="../theme/theme31.xml"/><Relationship Id="rId2" Type="http://schemas.openxmlformats.org/officeDocument/2006/relationships/slideLayout" Target="../slideLayouts/slideLayout330.xml"/><Relationship Id="rId1" Type="http://schemas.openxmlformats.org/officeDocument/2006/relationships/slideLayout" Target="../slideLayouts/slideLayout329.xml"/><Relationship Id="rId6" Type="http://schemas.openxmlformats.org/officeDocument/2006/relationships/slideLayout" Target="../slideLayouts/slideLayout334.xml"/><Relationship Id="rId11" Type="http://schemas.openxmlformats.org/officeDocument/2006/relationships/slideLayout" Target="../slideLayouts/slideLayout339.xml"/><Relationship Id="rId5" Type="http://schemas.openxmlformats.org/officeDocument/2006/relationships/slideLayout" Target="../slideLayouts/slideLayout333.xml"/><Relationship Id="rId10" Type="http://schemas.openxmlformats.org/officeDocument/2006/relationships/slideLayout" Target="../slideLayouts/slideLayout338.xml"/><Relationship Id="rId4" Type="http://schemas.openxmlformats.org/officeDocument/2006/relationships/slideLayout" Target="../slideLayouts/slideLayout332.xml"/><Relationship Id="rId9" Type="http://schemas.openxmlformats.org/officeDocument/2006/relationships/slideLayout" Target="../slideLayouts/slideLayout337.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47.xml"/><Relationship Id="rId13" Type="http://schemas.openxmlformats.org/officeDocument/2006/relationships/slideLayout" Target="../slideLayouts/slideLayout352.xml"/><Relationship Id="rId3" Type="http://schemas.openxmlformats.org/officeDocument/2006/relationships/slideLayout" Target="../slideLayouts/slideLayout342.xml"/><Relationship Id="rId7" Type="http://schemas.openxmlformats.org/officeDocument/2006/relationships/slideLayout" Target="../slideLayouts/slideLayout346.xml"/><Relationship Id="rId12" Type="http://schemas.openxmlformats.org/officeDocument/2006/relationships/slideLayout" Target="../slideLayouts/slideLayout351.xml"/><Relationship Id="rId2" Type="http://schemas.openxmlformats.org/officeDocument/2006/relationships/slideLayout" Target="../slideLayouts/slideLayout341.xml"/><Relationship Id="rId1" Type="http://schemas.openxmlformats.org/officeDocument/2006/relationships/slideLayout" Target="../slideLayouts/slideLayout340.xml"/><Relationship Id="rId6" Type="http://schemas.openxmlformats.org/officeDocument/2006/relationships/slideLayout" Target="../slideLayouts/slideLayout345.xml"/><Relationship Id="rId11" Type="http://schemas.openxmlformats.org/officeDocument/2006/relationships/slideLayout" Target="../slideLayouts/slideLayout350.xml"/><Relationship Id="rId5" Type="http://schemas.openxmlformats.org/officeDocument/2006/relationships/slideLayout" Target="../slideLayouts/slideLayout344.xml"/><Relationship Id="rId10" Type="http://schemas.openxmlformats.org/officeDocument/2006/relationships/slideLayout" Target="../slideLayouts/slideLayout349.xml"/><Relationship Id="rId4" Type="http://schemas.openxmlformats.org/officeDocument/2006/relationships/slideLayout" Target="../slideLayouts/slideLayout343.xml"/><Relationship Id="rId9" Type="http://schemas.openxmlformats.org/officeDocument/2006/relationships/slideLayout" Target="../slideLayouts/slideLayout348.xml"/><Relationship Id="rId14" Type="http://schemas.openxmlformats.org/officeDocument/2006/relationships/theme" Target="../theme/theme32.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60.xml"/><Relationship Id="rId13" Type="http://schemas.openxmlformats.org/officeDocument/2006/relationships/theme" Target="../theme/theme33.xml"/><Relationship Id="rId3" Type="http://schemas.openxmlformats.org/officeDocument/2006/relationships/slideLayout" Target="../slideLayouts/slideLayout355.xml"/><Relationship Id="rId7" Type="http://schemas.openxmlformats.org/officeDocument/2006/relationships/slideLayout" Target="../slideLayouts/slideLayout359.xml"/><Relationship Id="rId12" Type="http://schemas.openxmlformats.org/officeDocument/2006/relationships/slideLayout" Target="../slideLayouts/slideLayout364.xml"/><Relationship Id="rId2" Type="http://schemas.openxmlformats.org/officeDocument/2006/relationships/slideLayout" Target="../slideLayouts/slideLayout354.xml"/><Relationship Id="rId1" Type="http://schemas.openxmlformats.org/officeDocument/2006/relationships/slideLayout" Target="../slideLayouts/slideLayout353.xml"/><Relationship Id="rId6" Type="http://schemas.openxmlformats.org/officeDocument/2006/relationships/slideLayout" Target="../slideLayouts/slideLayout358.xml"/><Relationship Id="rId11" Type="http://schemas.openxmlformats.org/officeDocument/2006/relationships/slideLayout" Target="../slideLayouts/slideLayout363.xml"/><Relationship Id="rId5" Type="http://schemas.openxmlformats.org/officeDocument/2006/relationships/slideLayout" Target="../slideLayouts/slideLayout357.xml"/><Relationship Id="rId10" Type="http://schemas.openxmlformats.org/officeDocument/2006/relationships/slideLayout" Target="../slideLayouts/slideLayout362.xml"/><Relationship Id="rId4" Type="http://schemas.openxmlformats.org/officeDocument/2006/relationships/slideLayout" Target="../slideLayouts/slideLayout356.xml"/><Relationship Id="rId9" Type="http://schemas.openxmlformats.org/officeDocument/2006/relationships/slideLayout" Target="../slideLayouts/slideLayout361.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72.xml"/><Relationship Id="rId3" Type="http://schemas.openxmlformats.org/officeDocument/2006/relationships/slideLayout" Target="../slideLayouts/slideLayout367.xml"/><Relationship Id="rId7" Type="http://schemas.openxmlformats.org/officeDocument/2006/relationships/slideLayout" Target="../slideLayouts/slideLayout371.xml"/><Relationship Id="rId12" Type="http://schemas.openxmlformats.org/officeDocument/2006/relationships/theme" Target="../theme/theme34.xml"/><Relationship Id="rId2" Type="http://schemas.openxmlformats.org/officeDocument/2006/relationships/slideLayout" Target="../slideLayouts/slideLayout366.xml"/><Relationship Id="rId1" Type="http://schemas.openxmlformats.org/officeDocument/2006/relationships/slideLayout" Target="../slideLayouts/slideLayout365.xml"/><Relationship Id="rId6" Type="http://schemas.openxmlformats.org/officeDocument/2006/relationships/slideLayout" Target="../slideLayouts/slideLayout370.xml"/><Relationship Id="rId11" Type="http://schemas.openxmlformats.org/officeDocument/2006/relationships/slideLayout" Target="../slideLayouts/slideLayout375.xml"/><Relationship Id="rId5" Type="http://schemas.openxmlformats.org/officeDocument/2006/relationships/slideLayout" Target="../slideLayouts/slideLayout369.xml"/><Relationship Id="rId10" Type="http://schemas.openxmlformats.org/officeDocument/2006/relationships/slideLayout" Target="../slideLayouts/slideLayout374.xml"/><Relationship Id="rId4" Type="http://schemas.openxmlformats.org/officeDocument/2006/relationships/slideLayout" Target="../slideLayouts/slideLayout368.xml"/><Relationship Id="rId9" Type="http://schemas.openxmlformats.org/officeDocument/2006/relationships/slideLayout" Target="../slideLayouts/slideLayout373.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83.xml"/><Relationship Id="rId13" Type="http://schemas.openxmlformats.org/officeDocument/2006/relationships/image" Target="../media/image1.jpeg"/><Relationship Id="rId3" Type="http://schemas.openxmlformats.org/officeDocument/2006/relationships/slideLayout" Target="../slideLayouts/slideLayout378.xml"/><Relationship Id="rId7" Type="http://schemas.openxmlformats.org/officeDocument/2006/relationships/slideLayout" Target="../slideLayouts/slideLayout382.xml"/><Relationship Id="rId12" Type="http://schemas.openxmlformats.org/officeDocument/2006/relationships/theme" Target="../theme/theme35.xml"/><Relationship Id="rId2" Type="http://schemas.openxmlformats.org/officeDocument/2006/relationships/slideLayout" Target="../slideLayouts/slideLayout377.xml"/><Relationship Id="rId1" Type="http://schemas.openxmlformats.org/officeDocument/2006/relationships/slideLayout" Target="../slideLayouts/slideLayout376.xml"/><Relationship Id="rId6" Type="http://schemas.openxmlformats.org/officeDocument/2006/relationships/slideLayout" Target="../slideLayouts/slideLayout381.xml"/><Relationship Id="rId11" Type="http://schemas.openxmlformats.org/officeDocument/2006/relationships/slideLayout" Target="../slideLayouts/slideLayout386.xml"/><Relationship Id="rId5" Type="http://schemas.openxmlformats.org/officeDocument/2006/relationships/slideLayout" Target="../slideLayouts/slideLayout380.xml"/><Relationship Id="rId10" Type="http://schemas.openxmlformats.org/officeDocument/2006/relationships/slideLayout" Target="../slideLayouts/slideLayout385.xml"/><Relationship Id="rId4" Type="http://schemas.openxmlformats.org/officeDocument/2006/relationships/slideLayout" Target="../slideLayouts/slideLayout379.xml"/><Relationship Id="rId9" Type="http://schemas.openxmlformats.org/officeDocument/2006/relationships/slideLayout" Target="../slideLayouts/slideLayout384.xml"/><Relationship Id="rId14" Type="http://schemas.openxmlformats.org/officeDocument/2006/relationships/image" Target="../media/image2.png"/></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94.xml"/><Relationship Id="rId3" Type="http://schemas.openxmlformats.org/officeDocument/2006/relationships/slideLayout" Target="../slideLayouts/slideLayout389.xml"/><Relationship Id="rId7" Type="http://schemas.openxmlformats.org/officeDocument/2006/relationships/slideLayout" Target="../slideLayouts/slideLayout393.xml"/><Relationship Id="rId12" Type="http://schemas.openxmlformats.org/officeDocument/2006/relationships/theme" Target="../theme/theme36.xml"/><Relationship Id="rId2" Type="http://schemas.openxmlformats.org/officeDocument/2006/relationships/slideLayout" Target="../slideLayouts/slideLayout388.xml"/><Relationship Id="rId1" Type="http://schemas.openxmlformats.org/officeDocument/2006/relationships/slideLayout" Target="../slideLayouts/slideLayout387.xml"/><Relationship Id="rId6" Type="http://schemas.openxmlformats.org/officeDocument/2006/relationships/slideLayout" Target="../slideLayouts/slideLayout392.xml"/><Relationship Id="rId11" Type="http://schemas.openxmlformats.org/officeDocument/2006/relationships/slideLayout" Target="../slideLayouts/slideLayout397.xml"/><Relationship Id="rId5" Type="http://schemas.openxmlformats.org/officeDocument/2006/relationships/slideLayout" Target="../slideLayouts/slideLayout391.xml"/><Relationship Id="rId10" Type="http://schemas.openxmlformats.org/officeDocument/2006/relationships/slideLayout" Target="../slideLayouts/slideLayout396.xml"/><Relationship Id="rId4" Type="http://schemas.openxmlformats.org/officeDocument/2006/relationships/slideLayout" Target="../slideLayouts/slideLayout390.xml"/><Relationship Id="rId9" Type="http://schemas.openxmlformats.org/officeDocument/2006/relationships/slideLayout" Target="../slideLayouts/slideLayout395.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405.xml"/><Relationship Id="rId13" Type="http://schemas.openxmlformats.org/officeDocument/2006/relationships/image" Target="../media/image3.jpeg"/><Relationship Id="rId3" Type="http://schemas.openxmlformats.org/officeDocument/2006/relationships/slideLayout" Target="../slideLayouts/slideLayout400.xml"/><Relationship Id="rId7" Type="http://schemas.openxmlformats.org/officeDocument/2006/relationships/slideLayout" Target="../slideLayouts/slideLayout404.xml"/><Relationship Id="rId12" Type="http://schemas.openxmlformats.org/officeDocument/2006/relationships/theme" Target="../theme/theme37.xml"/><Relationship Id="rId2" Type="http://schemas.openxmlformats.org/officeDocument/2006/relationships/slideLayout" Target="../slideLayouts/slideLayout399.xml"/><Relationship Id="rId1" Type="http://schemas.openxmlformats.org/officeDocument/2006/relationships/slideLayout" Target="../slideLayouts/slideLayout398.xml"/><Relationship Id="rId6" Type="http://schemas.openxmlformats.org/officeDocument/2006/relationships/slideLayout" Target="../slideLayouts/slideLayout403.xml"/><Relationship Id="rId11" Type="http://schemas.openxmlformats.org/officeDocument/2006/relationships/slideLayout" Target="../slideLayouts/slideLayout408.xml"/><Relationship Id="rId5" Type="http://schemas.openxmlformats.org/officeDocument/2006/relationships/slideLayout" Target="../slideLayouts/slideLayout402.xml"/><Relationship Id="rId10" Type="http://schemas.openxmlformats.org/officeDocument/2006/relationships/slideLayout" Target="../slideLayouts/slideLayout407.xml"/><Relationship Id="rId4" Type="http://schemas.openxmlformats.org/officeDocument/2006/relationships/slideLayout" Target="../slideLayouts/slideLayout401.xml"/><Relationship Id="rId9" Type="http://schemas.openxmlformats.org/officeDocument/2006/relationships/slideLayout" Target="../slideLayouts/slideLayout406.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16.xml"/><Relationship Id="rId13" Type="http://schemas.openxmlformats.org/officeDocument/2006/relationships/slideLayout" Target="../slideLayouts/slideLayout421.xml"/><Relationship Id="rId3" Type="http://schemas.openxmlformats.org/officeDocument/2006/relationships/slideLayout" Target="../slideLayouts/slideLayout411.xml"/><Relationship Id="rId7" Type="http://schemas.openxmlformats.org/officeDocument/2006/relationships/slideLayout" Target="../slideLayouts/slideLayout415.xml"/><Relationship Id="rId12" Type="http://schemas.openxmlformats.org/officeDocument/2006/relationships/slideLayout" Target="../slideLayouts/slideLayout420.xml"/><Relationship Id="rId2" Type="http://schemas.openxmlformats.org/officeDocument/2006/relationships/slideLayout" Target="../slideLayouts/slideLayout410.xml"/><Relationship Id="rId1" Type="http://schemas.openxmlformats.org/officeDocument/2006/relationships/slideLayout" Target="../slideLayouts/slideLayout409.xml"/><Relationship Id="rId6" Type="http://schemas.openxmlformats.org/officeDocument/2006/relationships/slideLayout" Target="../slideLayouts/slideLayout414.xml"/><Relationship Id="rId11" Type="http://schemas.openxmlformats.org/officeDocument/2006/relationships/slideLayout" Target="../slideLayouts/slideLayout419.xml"/><Relationship Id="rId5" Type="http://schemas.openxmlformats.org/officeDocument/2006/relationships/slideLayout" Target="../slideLayouts/slideLayout413.xml"/><Relationship Id="rId10" Type="http://schemas.openxmlformats.org/officeDocument/2006/relationships/slideLayout" Target="../slideLayouts/slideLayout418.xml"/><Relationship Id="rId4" Type="http://schemas.openxmlformats.org/officeDocument/2006/relationships/slideLayout" Target="../slideLayouts/slideLayout412.xml"/><Relationship Id="rId9" Type="http://schemas.openxmlformats.org/officeDocument/2006/relationships/slideLayout" Target="../slideLayouts/slideLayout417.xml"/><Relationship Id="rId14" Type="http://schemas.openxmlformats.org/officeDocument/2006/relationships/theme" Target="../theme/theme38.xml"/></Relationships>
</file>

<file path=ppt/slideMasters/_rels/slideMaster39.xml.rels><?xml version="1.0" encoding="UTF-8" standalone="yes"?>
<Relationships xmlns="http://schemas.openxmlformats.org/package/2006/relationships"><Relationship Id="rId2" Type="http://schemas.openxmlformats.org/officeDocument/2006/relationships/theme" Target="../theme/theme39.xml"/><Relationship Id="rId1" Type="http://schemas.openxmlformats.org/officeDocument/2006/relationships/slideLayout" Target="../slideLayouts/slideLayout422.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3.xml"/><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theme" Target="../theme/theme4.xml"/><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30.xml"/><Relationship Id="rId13" Type="http://schemas.openxmlformats.org/officeDocument/2006/relationships/image" Target="../media/image4.jpeg"/><Relationship Id="rId3" Type="http://schemas.openxmlformats.org/officeDocument/2006/relationships/slideLayout" Target="../slideLayouts/slideLayout425.xml"/><Relationship Id="rId7" Type="http://schemas.openxmlformats.org/officeDocument/2006/relationships/slideLayout" Target="../slideLayouts/slideLayout429.xml"/><Relationship Id="rId12" Type="http://schemas.openxmlformats.org/officeDocument/2006/relationships/theme" Target="../theme/theme40.xml"/><Relationship Id="rId2" Type="http://schemas.openxmlformats.org/officeDocument/2006/relationships/slideLayout" Target="../slideLayouts/slideLayout424.xml"/><Relationship Id="rId1" Type="http://schemas.openxmlformats.org/officeDocument/2006/relationships/slideLayout" Target="../slideLayouts/slideLayout423.xml"/><Relationship Id="rId6" Type="http://schemas.openxmlformats.org/officeDocument/2006/relationships/slideLayout" Target="../slideLayouts/slideLayout428.xml"/><Relationship Id="rId11" Type="http://schemas.openxmlformats.org/officeDocument/2006/relationships/slideLayout" Target="../slideLayouts/slideLayout433.xml"/><Relationship Id="rId5" Type="http://schemas.openxmlformats.org/officeDocument/2006/relationships/slideLayout" Target="../slideLayouts/slideLayout427.xml"/><Relationship Id="rId10" Type="http://schemas.openxmlformats.org/officeDocument/2006/relationships/slideLayout" Target="../slideLayouts/slideLayout432.xml"/><Relationship Id="rId4" Type="http://schemas.openxmlformats.org/officeDocument/2006/relationships/slideLayout" Target="../slideLayouts/slideLayout426.xml"/><Relationship Id="rId9" Type="http://schemas.openxmlformats.org/officeDocument/2006/relationships/slideLayout" Target="../slideLayouts/slideLayout431.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41.xml"/><Relationship Id="rId13" Type="http://schemas.openxmlformats.org/officeDocument/2006/relationships/image" Target="../media/image6.jpeg"/><Relationship Id="rId3" Type="http://schemas.openxmlformats.org/officeDocument/2006/relationships/slideLayout" Target="../slideLayouts/slideLayout436.xml"/><Relationship Id="rId7" Type="http://schemas.openxmlformats.org/officeDocument/2006/relationships/slideLayout" Target="../slideLayouts/slideLayout440.xml"/><Relationship Id="rId12" Type="http://schemas.openxmlformats.org/officeDocument/2006/relationships/theme" Target="../theme/theme41.xml"/><Relationship Id="rId2" Type="http://schemas.openxmlformats.org/officeDocument/2006/relationships/slideLayout" Target="../slideLayouts/slideLayout435.xml"/><Relationship Id="rId1" Type="http://schemas.openxmlformats.org/officeDocument/2006/relationships/slideLayout" Target="../slideLayouts/slideLayout434.xml"/><Relationship Id="rId6" Type="http://schemas.openxmlformats.org/officeDocument/2006/relationships/slideLayout" Target="../slideLayouts/slideLayout439.xml"/><Relationship Id="rId11" Type="http://schemas.openxmlformats.org/officeDocument/2006/relationships/slideLayout" Target="../slideLayouts/slideLayout444.xml"/><Relationship Id="rId5" Type="http://schemas.openxmlformats.org/officeDocument/2006/relationships/slideLayout" Target="../slideLayouts/slideLayout438.xml"/><Relationship Id="rId10" Type="http://schemas.openxmlformats.org/officeDocument/2006/relationships/slideLayout" Target="../slideLayouts/slideLayout443.xml"/><Relationship Id="rId4" Type="http://schemas.openxmlformats.org/officeDocument/2006/relationships/slideLayout" Target="../slideLayouts/slideLayout437.xml"/><Relationship Id="rId9" Type="http://schemas.openxmlformats.org/officeDocument/2006/relationships/slideLayout" Target="../slideLayouts/slideLayout442.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52.xml"/><Relationship Id="rId13" Type="http://schemas.openxmlformats.org/officeDocument/2006/relationships/image" Target="../media/image6.jpeg"/><Relationship Id="rId3" Type="http://schemas.openxmlformats.org/officeDocument/2006/relationships/slideLayout" Target="../slideLayouts/slideLayout447.xml"/><Relationship Id="rId7" Type="http://schemas.openxmlformats.org/officeDocument/2006/relationships/slideLayout" Target="../slideLayouts/slideLayout451.xml"/><Relationship Id="rId12" Type="http://schemas.openxmlformats.org/officeDocument/2006/relationships/theme" Target="../theme/theme42.xml"/><Relationship Id="rId2" Type="http://schemas.openxmlformats.org/officeDocument/2006/relationships/slideLayout" Target="../slideLayouts/slideLayout446.xml"/><Relationship Id="rId1" Type="http://schemas.openxmlformats.org/officeDocument/2006/relationships/slideLayout" Target="../slideLayouts/slideLayout445.xml"/><Relationship Id="rId6" Type="http://schemas.openxmlformats.org/officeDocument/2006/relationships/slideLayout" Target="../slideLayouts/slideLayout450.xml"/><Relationship Id="rId11" Type="http://schemas.openxmlformats.org/officeDocument/2006/relationships/slideLayout" Target="../slideLayouts/slideLayout455.xml"/><Relationship Id="rId5" Type="http://schemas.openxmlformats.org/officeDocument/2006/relationships/slideLayout" Target="../slideLayouts/slideLayout449.xml"/><Relationship Id="rId10" Type="http://schemas.openxmlformats.org/officeDocument/2006/relationships/slideLayout" Target="../slideLayouts/slideLayout454.xml"/><Relationship Id="rId4" Type="http://schemas.openxmlformats.org/officeDocument/2006/relationships/slideLayout" Target="../slideLayouts/slideLayout448.xml"/><Relationship Id="rId9" Type="http://schemas.openxmlformats.org/officeDocument/2006/relationships/slideLayout" Target="../slideLayouts/slideLayout453.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63.xml"/><Relationship Id="rId13" Type="http://schemas.openxmlformats.org/officeDocument/2006/relationships/image" Target="../media/image6.jpeg"/><Relationship Id="rId3" Type="http://schemas.openxmlformats.org/officeDocument/2006/relationships/slideLayout" Target="../slideLayouts/slideLayout458.xml"/><Relationship Id="rId7" Type="http://schemas.openxmlformats.org/officeDocument/2006/relationships/slideLayout" Target="../slideLayouts/slideLayout462.xml"/><Relationship Id="rId12" Type="http://schemas.openxmlformats.org/officeDocument/2006/relationships/theme" Target="../theme/theme43.xml"/><Relationship Id="rId2" Type="http://schemas.openxmlformats.org/officeDocument/2006/relationships/slideLayout" Target="../slideLayouts/slideLayout457.xml"/><Relationship Id="rId1" Type="http://schemas.openxmlformats.org/officeDocument/2006/relationships/slideLayout" Target="../slideLayouts/slideLayout456.xml"/><Relationship Id="rId6" Type="http://schemas.openxmlformats.org/officeDocument/2006/relationships/slideLayout" Target="../slideLayouts/slideLayout461.xml"/><Relationship Id="rId11" Type="http://schemas.openxmlformats.org/officeDocument/2006/relationships/slideLayout" Target="../slideLayouts/slideLayout466.xml"/><Relationship Id="rId5" Type="http://schemas.openxmlformats.org/officeDocument/2006/relationships/slideLayout" Target="../slideLayouts/slideLayout460.xml"/><Relationship Id="rId10" Type="http://schemas.openxmlformats.org/officeDocument/2006/relationships/slideLayout" Target="../slideLayouts/slideLayout465.xml"/><Relationship Id="rId4" Type="http://schemas.openxmlformats.org/officeDocument/2006/relationships/slideLayout" Target="../slideLayouts/slideLayout459.xml"/><Relationship Id="rId9" Type="http://schemas.openxmlformats.org/officeDocument/2006/relationships/slideLayout" Target="../slideLayouts/slideLayout464.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74.xml"/><Relationship Id="rId13" Type="http://schemas.openxmlformats.org/officeDocument/2006/relationships/image" Target="../media/image6.jpeg"/><Relationship Id="rId3" Type="http://schemas.openxmlformats.org/officeDocument/2006/relationships/slideLayout" Target="../slideLayouts/slideLayout469.xml"/><Relationship Id="rId7" Type="http://schemas.openxmlformats.org/officeDocument/2006/relationships/slideLayout" Target="../slideLayouts/slideLayout473.xml"/><Relationship Id="rId12" Type="http://schemas.openxmlformats.org/officeDocument/2006/relationships/theme" Target="../theme/theme44.xml"/><Relationship Id="rId2" Type="http://schemas.openxmlformats.org/officeDocument/2006/relationships/slideLayout" Target="../slideLayouts/slideLayout468.xml"/><Relationship Id="rId1" Type="http://schemas.openxmlformats.org/officeDocument/2006/relationships/slideLayout" Target="../slideLayouts/slideLayout467.xml"/><Relationship Id="rId6" Type="http://schemas.openxmlformats.org/officeDocument/2006/relationships/slideLayout" Target="../slideLayouts/slideLayout472.xml"/><Relationship Id="rId11" Type="http://schemas.openxmlformats.org/officeDocument/2006/relationships/slideLayout" Target="../slideLayouts/slideLayout477.xml"/><Relationship Id="rId5" Type="http://schemas.openxmlformats.org/officeDocument/2006/relationships/slideLayout" Target="../slideLayouts/slideLayout471.xml"/><Relationship Id="rId10" Type="http://schemas.openxmlformats.org/officeDocument/2006/relationships/slideLayout" Target="../slideLayouts/slideLayout476.xml"/><Relationship Id="rId4" Type="http://schemas.openxmlformats.org/officeDocument/2006/relationships/slideLayout" Target="../slideLayouts/slideLayout470.xml"/><Relationship Id="rId9" Type="http://schemas.openxmlformats.org/officeDocument/2006/relationships/slideLayout" Target="../slideLayouts/slideLayout475.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85.xml"/><Relationship Id="rId13" Type="http://schemas.openxmlformats.org/officeDocument/2006/relationships/image" Target="../media/image6.jpeg"/><Relationship Id="rId3" Type="http://schemas.openxmlformats.org/officeDocument/2006/relationships/slideLayout" Target="../slideLayouts/slideLayout480.xml"/><Relationship Id="rId7" Type="http://schemas.openxmlformats.org/officeDocument/2006/relationships/slideLayout" Target="../slideLayouts/slideLayout484.xml"/><Relationship Id="rId12" Type="http://schemas.openxmlformats.org/officeDocument/2006/relationships/theme" Target="../theme/theme45.xml"/><Relationship Id="rId2" Type="http://schemas.openxmlformats.org/officeDocument/2006/relationships/slideLayout" Target="../slideLayouts/slideLayout479.xml"/><Relationship Id="rId1" Type="http://schemas.openxmlformats.org/officeDocument/2006/relationships/slideLayout" Target="../slideLayouts/slideLayout478.xml"/><Relationship Id="rId6" Type="http://schemas.openxmlformats.org/officeDocument/2006/relationships/slideLayout" Target="../slideLayouts/slideLayout483.xml"/><Relationship Id="rId11" Type="http://schemas.openxmlformats.org/officeDocument/2006/relationships/slideLayout" Target="../slideLayouts/slideLayout488.xml"/><Relationship Id="rId5" Type="http://schemas.openxmlformats.org/officeDocument/2006/relationships/slideLayout" Target="../slideLayouts/slideLayout482.xml"/><Relationship Id="rId10" Type="http://schemas.openxmlformats.org/officeDocument/2006/relationships/slideLayout" Target="../slideLayouts/slideLayout487.xml"/><Relationship Id="rId4" Type="http://schemas.openxmlformats.org/officeDocument/2006/relationships/slideLayout" Target="../slideLayouts/slideLayout481.xml"/><Relationship Id="rId9" Type="http://schemas.openxmlformats.org/officeDocument/2006/relationships/slideLayout" Target="../slideLayouts/slideLayout486.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96.xml"/><Relationship Id="rId3" Type="http://schemas.openxmlformats.org/officeDocument/2006/relationships/slideLayout" Target="../slideLayouts/slideLayout491.xml"/><Relationship Id="rId7" Type="http://schemas.openxmlformats.org/officeDocument/2006/relationships/slideLayout" Target="../slideLayouts/slideLayout495.xml"/><Relationship Id="rId12" Type="http://schemas.openxmlformats.org/officeDocument/2006/relationships/theme" Target="../theme/theme46.xml"/><Relationship Id="rId2" Type="http://schemas.openxmlformats.org/officeDocument/2006/relationships/slideLayout" Target="../slideLayouts/slideLayout490.xml"/><Relationship Id="rId1" Type="http://schemas.openxmlformats.org/officeDocument/2006/relationships/slideLayout" Target="../slideLayouts/slideLayout489.xml"/><Relationship Id="rId6" Type="http://schemas.openxmlformats.org/officeDocument/2006/relationships/slideLayout" Target="../slideLayouts/slideLayout494.xml"/><Relationship Id="rId11" Type="http://schemas.openxmlformats.org/officeDocument/2006/relationships/slideLayout" Target="../slideLayouts/slideLayout499.xml"/><Relationship Id="rId5" Type="http://schemas.openxmlformats.org/officeDocument/2006/relationships/slideLayout" Target="../slideLayouts/slideLayout493.xml"/><Relationship Id="rId10" Type="http://schemas.openxmlformats.org/officeDocument/2006/relationships/slideLayout" Target="../slideLayouts/slideLayout498.xml"/><Relationship Id="rId4" Type="http://schemas.openxmlformats.org/officeDocument/2006/relationships/slideLayout" Target="../slideLayouts/slideLayout492.xml"/><Relationship Id="rId9" Type="http://schemas.openxmlformats.org/officeDocument/2006/relationships/slideLayout" Target="../slideLayouts/slideLayout497.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507.xml"/><Relationship Id="rId13" Type="http://schemas.openxmlformats.org/officeDocument/2006/relationships/image" Target="../media/image6.jpeg"/><Relationship Id="rId3" Type="http://schemas.openxmlformats.org/officeDocument/2006/relationships/slideLayout" Target="../slideLayouts/slideLayout502.xml"/><Relationship Id="rId7" Type="http://schemas.openxmlformats.org/officeDocument/2006/relationships/slideLayout" Target="../slideLayouts/slideLayout506.xml"/><Relationship Id="rId12" Type="http://schemas.openxmlformats.org/officeDocument/2006/relationships/theme" Target="../theme/theme47.xml"/><Relationship Id="rId2" Type="http://schemas.openxmlformats.org/officeDocument/2006/relationships/slideLayout" Target="../slideLayouts/slideLayout501.xml"/><Relationship Id="rId1" Type="http://schemas.openxmlformats.org/officeDocument/2006/relationships/slideLayout" Target="../slideLayouts/slideLayout500.xml"/><Relationship Id="rId6" Type="http://schemas.openxmlformats.org/officeDocument/2006/relationships/slideLayout" Target="../slideLayouts/slideLayout505.xml"/><Relationship Id="rId11" Type="http://schemas.openxmlformats.org/officeDocument/2006/relationships/slideLayout" Target="../slideLayouts/slideLayout510.xml"/><Relationship Id="rId5" Type="http://schemas.openxmlformats.org/officeDocument/2006/relationships/slideLayout" Target="../slideLayouts/slideLayout504.xml"/><Relationship Id="rId10" Type="http://schemas.openxmlformats.org/officeDocument/2006/relationships/slideLayout" Target="../slideLayouts/slideLayout509.xml"/><Relationship Id="rId4" Type="http://schemas.openxmlformats.org/officeDocument/2006/relationships/slideLayout" Target="../slideLayouts/slideLayout503.xml"/><Relationship Id="rId9" Type="http://schemas.openxmlformats.org/officeDocument/2006/relationships/slideLayout" Target="../slideLayouts/slideLayout508.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518.xml"/><Relationship Id="rId13" Type="http://schemas.openxmlformats.org/officeDocument/2006/relationships/slideLayout" Target="../slideLayouts/slideLayout523.xml"/><Relationship Id="rId3" Type="http://schemas.openxmlformats.org/officeDocument/2006/relationships/slideLayout" Target="../slideLayouts/slideLayout513.xml"/><Relationship Id="rId7" Type="http://schemas.openxmlformats.org/officeDocument/2006/relationships/slideLayout" Target="../slideLayouts/slideLayout517.xml"/><Relationship Id="rId12" Type="http://schemas.openxmlformats.org/officeDocument/2006/relationships/slideLayout" Target="../slideLayouts/slideLayout522.xml"/><Relationship Id="rId2" Type="http://schemas.openxmlformats.org/officeDocument/2006/relationships/slideLayout" Target="../slideLayouts/slideLayout512.xml"/><Relationship Id="rId1" Type="http://schemas.openxmlformats.org/officeDocument/2006/relationships/slideLayout" Target="../slideLayouts/slideLayout511.xml"/><Relationship Id="rId6" Type="http://schemas.openxmlformats.org/officeDocument/2006/relationships/slideLayout" Target="../slideLayouts/slideLayout516.xml"/><Relationship Id="rId11" Type="http://schemas.openxmlformats.org/officeDocument/2006/relationships/slideLayout" Target="../slideLayouts/slideLayout521.xml"/><Relationship Id="rId5" Type="http://schemas.openxmlformats.org/officeDocument/2006/relationships/slideLayout" Target="../slideLayouts/slideLayout515.xml"/><Relationship Id="rId10" Type="http://schemas.openxmlformats.org/officeDocument/2006/relationships/slideLayout" Target="../slideLayouts/slideLayout520.xml"/><Relationship Id="rId4" Type="http://schemas.openxmlformats.org/officeDocument/2006/relationships/slideLayout" Target="../slideLayouts/slideLayout514.xml"/><Relationship Id="rId9" Type="http://schemas.openxmlformats.org/officeDocument/2006/relationships/slideLayout" Target="../slideLayouts/slideLayout519.xml"/><Relationship Id="rId14" Type="http://schemas.openxmlformats.org/officeDocument/2006/relationships/theme" Target="../theme/theme48.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531.xml"/><Relationship Id="rId3" Type="http://schemas.openxmlformats.org/officeDocument/2006/relationships/slideLayout" Target="../slideLayouts/slideLayout526.xml"/><Relationship Id="rId7" Type="http://schemas.openxmlformats.org/officeDocument/2006/relationships/slideLayout" Target="../slideLayouts/slideLayout530.xml"/><Relationship Id="rId12" Type="http://schemas.openxmlformats.org/officeDocument/2006/relationships/theme" Target="../theme/theme49.xml"/><Relationship Id="rId2" Type="http://schemas.openxmlformats.org/officeDocument/2006/relationships/slideLayout" Target="../slideLayouts/slideLayout525.xml"/><Relationship Id="rId1" Type="http://schemas.openxmlformats.org/officeDocument/2006/relationships/slideLayout" Target="../slideLayouts/slideLayout524.xml"/><Relationship Id="rId6" Type="http://schemas.openxmlformats.org/officeDocument/2006/relationships/slideLayout" Target="../slideLayouts/slideLayout529.xml"/><Relationship Id="rId11" Type="http://schemas.openxmlformats.org/officeDocument/2006/relationships/slideLayout" Target="../slideLayouts/slideLayout534.xml"/><Relationship Id="rId5" Type="http://schemas.openxmlformats.org/officeDocument/2006/relationships/slideLayout" Target="../slideLayouts/slideLayout528.xml"/><Relationship Id="rId10" Type="http://schemas.openxmlformats.org/officeDocument/2006/relationships/slideLayout" Target="../slideLayouts/slideLayout533.xml"/><Relationship Id="rId4" Type="http://schemas.openxmlformats.org/officeDocument/2006/relationships/slideLayout" Target="../slideLayouts/slideLayout527.xml"/><Relationship Id="rId9" Type="http://schemas.openxmlformats.org/officeDocument/2006/relationships/slideLayout" Target="../slideLayouts/slideLayout532.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4.xml"/><Relationship Id="rId3" Type="http://schemas.openxmlformats.org/officeDocument/2006/relationships/slideLayout" Target="../slideLayouts/slideLayout49.xml"/><Relationship Id="rId7" Type="http://schemas.openxmlformats.org/officeDocument/2006/relationships/slideLayout" Target="../slideLayouts/slideLayout53.xml"/><Relationship Id="rId12" Type="http://schemas.openxmlformats.org/officeDocument/2006/relationships/theme" Target="../theme/theme5.xml"/><Relationship Id="rId2" Type="http://schemas.openxmlformats.org/officeDocument/2006/relationships/slideLayout" Target="../slideLayouts/slideLayout48.xml"/><Relationship Id="rId1" Type="http://schemas.openxmlformats.org/officeDocument/2006/relationships/slideLayout" Target="../slideLayouts/slideLayout47.xml"/><Relationship Id="rId6" Type="http://schemas.openxmlformats.org/officeDocument/2006/relationships/slideLayout" Target="../slideLayouts/slideLayout52.xml"/><Relationship Id="rId11" Type="http://schemas.openxmlformats.org/officeDocument/2006/relationships/slideLayout" Target="../slideLayouts/slideLayout57.xml"/><Relationship Id="rId5" Type="http://schemas.openxmlformats.org/officeDocument/2006/relationships/slideLayout" Target="../slideLayouts/slideLayout51.xml"/><Relationship Id="rId10" Type="http://schemas.openxmlformats.org/officeDocument/2006/relationships/slideLayout" Target="../slideLayouts/slideLayout56.xml"/><Relationship Id="rId4" Type="http://schemas.openxmlformats.org/officeDocument/2006/relationships/slideLayout" Target="../slideLayouts/slideLayout50.xml"/><Relationship Id="rId9" Type="http://schemas.openxmlformats.org/officeDocument/2006/relationships/slideLayout" Target="../slideLayouts/slideLayout55.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542.xml"/><Relationship Id="rId13" Type="http://schemas.openxmlformats.org/officeDocument/2006/relationships/slideLayout" Target="../slideLayouts/slideLayout547.xml"/><Relationship Id="rId3" Type="http://schemas.openxmlformats.org/officeDocument/2006/relationships/slideLayout" Target="../slideLayouts/slideLayout537.xml"/><Relationship Id="rId7" Type="http://schemas.openxmlformats.org/officeDocument/2006/relationships/slideLayout" Target="../slideLayouts/slideLayout541.xml"/><Relationship Id="rId12" Type="http://schemas.openxmlformats.org/officeDocument/2006/relationships/slideLayout" Target="../slideLayouts/slideLayout546.xml"/><Relationship Id="rId2" Type="http://schemas.openxmlformats.org/officeDocument/2006/relationships/slideLayout" Target="../slideLayouts/slideLayout536.xml"/><Relationship Id="rId1" Type="http://schemas.openxmlformats.org/officeDocument/2006/relationships/slideLayout" Target="../slideLayouts/slideLayout535.xml"/><Relationship Id="rId6" Type="http://schemas.openxmlformats.org/officeDocument/2006/relationships/slideLayout" Target="../slideLayouts/slideLayout540.xml"/><Relationship Id="rId11" Type="http://schemas.openxmlformats.org/officeDocument/2006/relationships/slideLayout" Target="../slideLayouts/slideLayout545.xml"/><Relationship Id="rId5" Type="http://schemas.openxmlformats.org/officeDocument/2006/relationships/slideLayout" Target="../slideLayouts/slideLayout539.xml"/><Relationship Id="rId10" Type="http://schemas.openxmlformats.org/officeDocument/2006/relationships/slideLayout" Target="../slideLayouts/slideLayout544.xml"/><Relationship Id="rId4" Type="http://schemas.openxmlformats.org/officeDocument/2006/relationships/slideLayout" Target="../slideLayouts/slideLayout538.xml"/><Relationship Id="rId9" Type="http://schemas.openxmlformats.org/officeDocument/2006/relationships/slideLayout" Target="../slideLayouts/slideLayout543.xml"/><Relationship Id="rId14" Type="http://schemas.openxmlformats.org/officeDocument/2006/relationships/theme" Target="../theme/theme50.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55.xml"/><Relationship Id="rId3" Type="http://schemas.openxmlformats.org/officeDocument/2006/relationships/slideLayout" Target="../slideLayouts/slideLayout550.xml"/><Relationship Id="rId7" Type="http://schemas.openxmlformats.org/officeDocument/2006/relationships/slideLayout" Target="../slideLayouts/slideLayout554.xml"/><Relationship Id="rId12" Type="http://schemas.openxmlformats.org/officeDocument/2006/relationships/theme" Target="../theme/theme51.xml"/><Relationship Id="rId2" Type="http://schemas.openxmlformats.org/officeDocument/2006/relationships/slideLayout" Target="../slideLayouts/slideLayout549.xml"/><Relationship Id="rId1" Type="http://schemas.openxmlformats.org/officeDocument/2006/relationships/slideLayout" Target="../slideLayouts/slideLayout548.xml"/><Relationship Id="rId6" Type="http://schemas.openxmlformats.org/officeDocument/2006/relationships/slideLayout" Target="../slideLayouts/slideLayout553.xml"/><Relationship Id="rId11" Type="http://schemas.openxmlformats.org/officeDocument/2006/relationships/slideLayout" Target="../slideLayouts/slideLayout558.xml"/><Relationship Id="rId5" Type="http://schemas.openxmlformats.org/officeDocument/2006/relationships/slideLayout" Target="../slideLayouts/slideLayout552.xml"/><Relationship Id="rId10" Type="http://schemas.openxmlformats.org/officeDocument/2006/relationships/slideLayout" Target="../slideLayouts/slideLayout557.xml"/><Relationship Id="rId4" Type="http://schemas.openxmlformats.org/officeDocument/2006/relationships/slideLayout" Target="../slideLayouts/slideLayout551.xml"/><Relationship Id="rId9" Type="http://schemas.openxmlformats.org/officeDocument/2006/relationships/slideLayout" Target="../slideLayouts/slideLayout556.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66.xml"/><Relationship Id="rId13" Type="http://schemas.openxmlformats.org/officeDocument/2006/relationships/slideLayout" Target="../slideLayouts/slideLayout571.xml"/><Relationship Id="rId18" Type="http://schemas.openxmlformats.org/officeDocument/2006/relationships/image" Target="../media/image8.png"/><Relationship Id="rId3" Type="http://schemas.openxmlformats.org/officeDocument/2006/relationships/slideLayout" Target="../slideLayouts/slideLayout561.xml"/><Relationship Id="rId7" Type="http://schemas.openxmlformats.org/officeDocument/2006/relationships/slideLayout" Target="../slideLayouts/slideLayout565.xml"/><Relationship Id="rId12" Type="http://schemas.openxmlformats.org/officeDocument/2006/relationships/slideLayout" Target="../slideLayouts/slideLayout570.xml"/><Relationship Id="rId17" Type="http://schemas.openxmlformats.org/officeDocument/2006/relationships/image" Target="../media/image7.png"/><Relationship Id="rId2" Type="http://schemas.openxmlformats.org/officeDocument/2006/relationships/slideLayout" Target="../slideLayouts/slideLayout560.xml"/><Relationship Id="rId16" Type="http://schemas.openxmlformats.org/officeDocument/2006/relationships/theme" Target="../theme/theme52.xml"/><Relationship Id="rId1" Type="http://schemas.openxmlformats.org/officeDocument/2006/relationships/slideLayout" Target="../slideLayouts/slideLayout559.xml"/><Relationship Id="rId6" Type="http://schemas.openxmlformats.org/officeDocument/2006/relationships/slideLayout" Target="../slideLayouts/slideLayout564.xml"/><Relationship Id="rId11" Type="http://schemas.openxmlformats.org/officeDocument/2006/relationships/slideLayout" Target="../slideLayouts/slideLayout569.xml"/><Relationship Id="rId5" Type="http://schemas.openxmlformats.org/officeDocument/2006/relationships/slideLayout" Target="../slideLayouts/slideLayout563.xml"/><Relationship Id="rId15" Type="http://schemas.openxmlformats.org/officeDocument/2006/relationships/slideLayout" Target="../slideLayouts/slideLayout573.xml"/><Relationship Id="rId10" Type="http://schemas.openxmlformats.org/officeDocument/2006/relationships/slideLayout" Target="../slideLayouts/slideLayout568.xml"/><Relationship Id="rId19" Type="http://schemas.openxmlformats.org/officeDocument/2006/relationships/image" Target="../media/image9.png"/><Relationship Id="rId4" Type="http://schemas.openxmlformats.org/officeDocument/2006/relationships/slideLayout" Target="../slideLayouts/slideLayout562.xml"/><Relationship Id="rId9" Type="http://schemas.openxmlformats.org/officeDocument/2006/relationships/slideLayout" Target="../slideLayouts/slideLayout567.xml"/><Relationship Id="rId14" Type="http://schemas.openxmlformats.org/officeDocument/2006/relationships/slideLayout" Target="../slideLayouts/slideLayout572.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5.xml"/><Relationship Id="rId13" Type="http://schemas.openxmlformats.org/officeDocument/2006/relationships/theme" Target="../theme/theme6.xml"/><Relationship Id="rId3" Type="http://schemas.openxmlformats.org/officeDocument/2006/relationships/slideLayout" Target="../slideLayouts/slideLayout60.xml"/><Relationship Id="rId7" Type="http://schemas.openxmlformats.org/officeDocument/2006/relationships/slideLayout" Target="../slideLayouts/slideLayout64.xml"/><Relationship Id="rId12" Type="http://schemas.openxmlformats.org/officeDocument/2006/relationships/slideLayout" Target="../slideLayouts/slideLayout69.xml"/><Relationship Id="rId2" Type="http://schemas.openxmlformats.org/officeDocument/2006/relationships/slideLayout" Target="../slideLayouts/slideLayout59.xml"/><Relationship Id="rId1" Type="http://schemas.openxmlformats.org/officeDocument/2006/relationships/slideLayout" Target="../slideLayouts/slideLayout58.xml"/><Relationship Id="rId6" Type="http://schemas.openxmlformats.org/officeDocument/2006/relationships/slideLayout" Target="../slideLayouts/slideLayout63.xml"/><Relationship Id="rId11" Type="http://schemas.openxmlformats.org/officeDocument/2006/relationships/slideLayout" Target="../slideLayouts/slideLayout68.xml"/><Relationship Id="rId5" Type="http://schemas.openxmlformats.org/officeDocument/2006/relationships/slideLayout" Target="../slideLayouts/slideLayout62.xml"/><Relationship Id="rId10" Type="http://schemas.openxmlformats.org/officeDocument/2006/relationships/slideLayout" Target="../slideLayouts/slideLayout67.xml"/><Relationship Id="rId4" Type="http://schemas.openxmlformats.org/officeDocument/2006/relationships/slideLayout" Target="../slideLayouts/slideLayout61.xml"/><Relationship Id="rId9" Type="http://schemas.openxmlformats.org/officeDocument/2006/relationships/slideLayout" Target="../slideLayouts/slideLayout6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7.xml"/><Relationship Id="rId3" Type="http://schemas.openxmlformats.org/officeDocument/2006/relationships/slideLayout" Target="../slideLayouts/slideLayout72.xml"/><Relationship Id="rId7" Type="http://schemas.openxmlformats.org/officeDocument/2006/relationships/slideLayout" Target="../slideLayouts/slideLayout76.xml"/><Relationship Id="rId12" Type="http://schemas.openxmlformats.org/officeDocument/2006/relationships/theme" Target="../theme/theme7.xml"/><Relationship Id="rId2" Type="http://schemas.openxmlformats.org/officeDocument/2006/relationships/slideLayout" Target="../slideLayouts/slideLayout71.xml"/><Relationship Id="rId1" Type="http://schemas.openxmlformats.org/officeDocument/2006/relationships/slideLayout" Target="../slideLayouts/slideLayout70.xml"/><Relationship Id="rId6" Type="http://schemas.openxmlformats.org/officeDocument/2006/relationships/slideLayout" Target="../slideLayouts/slideLayout75.xml"/><Relationship Id="rId11" Type="http://schemas.openxmlformats.org/officeDocument/2006/relationships/slideLayout" Target="../slideLayouts/slideLayout80.xml"/><Relationship Id="rId5" Type="http://schemas.openxmlformats.org/officeDocument/2006/relationships/slideLayout" Target="../slideLayouts/slideLayout74.xml"/><Relationship Id="rId10" Type="http://schemas.openxmlformats.org/officeDocument/2006/relationships/slideLayout" Target="../slideLayouts/slideLayout79.xml"/><Relationship Id="rId4" Type="http://schemas.openxmlformats.org/officeDocument/2006/relationships/slideLayout" Target="../slideLayouts/slideLayout73.xml"/><Relationship Id="rId9" Type="http://schemas.openxmlformats.org/officeDocument/2006/relationships/slideLayout" Target="../slideLayouts/slideLayout78.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8.xml"/><Relationship Id="rId3" Type="http://schemas.openxmlformats.org/officeDocument/2006/relationships/slideLayout" Target="../slideLayouts/slideLayout83.xml"/><Relationship Id="rId7" Type="http://schemas.openxmlformats.org/officeDocument/2006/relationships/slideLayout" Target="../slideLayouts/slideLayout87.xml"/><Relationship Id="rId12" Type="http://schemas.openxmlformats.org/officeDocument/2006/relationships/theme" Target="../theme/theme8.xml"/><Relationship Id="rId2" Type="http://schemas.openxmlformats.org/officeDocument/2006/relationships/slideLayout" Target="../slideLayouts/slideLayout82.xml"/><Relationship Id="rId1" Type="http://schemas.openxmlformats.org/officeDocument/2006/relationships/slideLayout" Target="../slideLayouts/slideLayout81.xml"/><Relationship Id="rId6" Type="http://schemas.openxmlformats.org/officeDocument/2006/relationships/slideLayout" Target="../slideLayouts/slideLayout86.xml"/><Relationship Id="rId11" Type="http://schemas.openxmlformats.org/officeDocument/2006/relationships/slideLayout" Target="../slideLayouts/slideLayout91.xml"/><Relationship Id="rId5" Type="http://schemas.openxmlformats.org/officeDocument/2006/relationships/slideLayout" Target="../slideLayouts/slideLayout85.xml"/><Relationship Id="rId10" Type="http://schemas.openxmlformats.org/officeDocument/2006/relationships/slideLayout" Target="../slideLayouts/slideLayout90.xml"/><Relationship Id="rId4" Type="http://schemas.openxmlformats.org/officeDocument/2006/relationships/slideLayout" Target="../slideLayouts/slideLayout84.xml"/><Relationship Id="rId9" Type="http://schemas.openxmlformats.org/officeDocument/2006/relationships/slideLayout" Target="../slideLayouts/slideLayout89.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9.xml"/><Relationship Id="rId13" Type="http://schemas.openxmlformats.org/officeDocument/2006/relationships/image" Target="NULL"/><Relationship Id="rId3" Type="http://schemas.openxmlformats.org/officeDocument/2006/relationships/slideLayout" Target="../slideLayouts/slideLayout94.xml"/><Relationship Id="rId7" Type="http://schemas.openxmlformats.org/officeDocument/2006/relationships/slideLayout" Target="../slideLayouts/slideLayout98.xml"/><Relationship Id="rId12" Type="http://schemas.openxmlformats.org/officeDocument/2006/relationships/theme" Target="../theme/theme9.xml"/><Relationship Id="rId2" Type="http://schemas.openxmlformats.org/officeDocument/2006/relationships/slideLayout" Target="../slideLayouts/slideLayout93.xml"/><Relationship Id="rId1" Type="http://schemas.openxmlformats.org/officeDocument/2006/relationships/slideLayout" Target="../slideLayouts/slideLayout92.xml"/><Relationship Id="rId6" Type="http://schemas.openxmlformats.org/officeDocument/2006/relationships/slideLayout" Target="../slideLayouts/slideLayout97.xml"/><Relationship Id="rId11" Type="http://schemas.openxmlformats.org/officeDocument/2006/relationships/slideLayout" Target="../slideLayouts/slideLayout102.xml"/><Relationship Id="rId5" Type="http://schemas.openxmlformats.org/officeDocument/2006/relationships/slideLayout" Target="../slideLayouts/slideLayout96.xml"/><Relationship Id="rId10" Type="http://schemas.openxmlformats.org/officeDocument/2006/relationships/slideLayout" Target="../slideLayouts/slideLayout101.xml"/><Relationship Id="rId4" Type="http://schemas.openxmlformats.org/officeDocument/2006/relationships/slideLayout" Target="../slideLayouts/slideLayout95.xml"/><Relationship Id="rId9" Type="http://schemas.openxmlformats.org/officeDocument/2006/relationships/slideLayout" Target="../slideLayouts/slideLayout10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758106294"/>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7826" name="Group 2"/>
          <p:cNvGrpSpPr>
            <a:grpSpLocks/>
          </p:cNvGrpSpPr>
          <p:nvPr/>
        </p:nvGrpSpPr>
        <p:grpSpPr bwMode="auto">
          <a:xfrm>
            <a:off x="0" y="0"/>
            <a:ext cx="9132888" cy="6845300"/>
            <a:chOff x="0" y="0"/>
            <a:chExt cx="5753" cy="4312"/>
          </a:xfrm>
        </p:grpSpPr>
        <p:sp>
          <p:nvSpPr>
            <p:cNvPr id="1359875" name="Rectangle 3"/>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grpSp>
          <p:nvGrpSpPr>
            <p:cNvPr id="77830" name="Group 4"/>
            <p:cNvGrpSpPr>
              <a:grpSpLocks/>
            </p:cNvGrpSpPr>
            <p:nvPr/>
          </p:nvGrpSpPr>
          <p:grpSpPr bwMode="auto">
            <a:xfrm>
              <a:off x="246" y="204"/>
              <a:ext cx="5271" cy="3889"/>
              <a:chOff x="246" y="204"/>
              <a:chExt cx="5271" cy="3889"/>
            </a:xfrm>
          </p:grpSpPr>
          <p:sp>
            <p:nvSpPr>
              <p:cNvPr id="1359877" name="Rectangle 5"/>
              <p:cNvSpPr>
                <a:spLocks noChangeArrowheads="1"/>
              </p:cNvSpPr>
              <p:nvPr/>
            </p:nvSpPr>
            <p:spPr bwMode="auto">
              <a:xfrm>
                <a:off x="294" y="228"/>
                <a:ext cx="5217" cy="3850"/>
              </a:xfrm>
              <a:prstGeom prst="rect">
                <a:avLst/>
              </a:prstGeom>
              <a:solidFill>
                <a:srgbClr val="535353"/>
              </a:solidFill>
              <a:ln>
                <a:noFill/>
              </a:ln>
              <a:effectLst>
                <a:outerShdw blurRad="63500" dist="197566" dir="2700000" algn="ctr" rotWithShape="0">
                  <a:srgbClr val="000000">
                    <a:alpha val="74998"/>
                  </a:srgbClr>
                </a:outerShdw>
              </a:effectLst>
              <a:extLst>
                <a:ext uri="{91240B29-F687-4f45-9708-019B960494DF}">
                  <a14:hiddenLine xmlns:a14="http://schemas.microsoft.com/office/drawing/2010/main" xmlns="" w="12700">
                    <a:solidFill>
                      <a:schemeClr val="tx1"/>
                    </a:solidFill>
                    <a:miter lim="800000"/>
                    <a:headEnd/>
                    <a:tailEnd/>
                  </a14:hiddenLine>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78"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79"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0"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1"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2"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3"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4"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5"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6"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7"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8"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Lst>
                <a:ahLst/>
                <a:cxnLst>
                  <a:cxn ang="0">
                    <a:pos x="T0" y="T1"/>
                  </a:cxn>
                  <a:cxn ang="0">
                    <a:pos x="T2" y="T3"/>
                  </a:cxn>
                  <a:cxn ang="0">
                    <a:pos x="T4" y="T5"/>
                  </a:cxn>
                  <a:cxn ang="0">
                    <a:pos x="T6" y="T7"/>
                  </a:cxn>
                  <a:cxn ang="0">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9"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Lst>
                <a:ahLst/>
                <a:cxnLst>
                  <a:cxn ang="0">
                    <a:pos x="T0" y="T1"/>
                  </a:cxn>
                  <a:cxn ang="0">
                    <a:pos x="T2" y="T3"/>
                  </a:cxn>
                  <a:cxn ang="0">
                    <a:pos x="T4" y="T5"/>
                  </a:cxn>
                  <a:cxn ang="0">
                    <a:pos x="T6" y="T7"/>
                  </a:cxn>
                  <a:cxn ang="0">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0"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Lst>
                <a:ahLst/>
                <a:cxnLst>
                  <a:cxn ang="0">
                    <a:pos x="T0" y="T1"/>
                  </a:cxn>
                  <a:cxn ang="0">
                    <a:pos x="T2" y="T3"/>
                  </a:cxn>
                  <a:cxn ang="0">
                    <a:pos x="T4" y="T5"/>
                  </a:cxn>
                  <a:cxn ang="0">
                    <a:pos x="T6" y="T7"/>
                  </a:cxn>
                  <a:cxn ang="0">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1"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Lst>
                <a:ahLst/>
                <a:cxnLst>
                  <a:cxn ang="0">
                    <a:pos x="T0" y="T1"/>
                  </a:cxn>
                  <a:cxn ang="0">
                    <a:pos x="T2" y="T3"/>
                  </a:cxn>
                  <a:cxn ang="0">
                    <a:pos x="T4" y="T5"/>
                  </a:cxn>
                  <a:cxn ang="0">
                    <a:pos x="T6" y="T7"/>
                  </a:cxn>
                  <a:cxn ang="0">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2"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3"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4"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5"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6"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7"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8"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9"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grpSp>
        <p:grpSp>
          <p:nvGrpSpPr>
            <p:cNvPr id="77831" name="Group 28"/>
            <p:cNvGrpSpPr>
              <a:grpSpLocks/>
            </p:cNvGrpSpPr>
            <p:nvPr/>
          </p:nvGrpSpPr>
          <p:grpSpPr bwMode="auto">
            <a:xfrm>
              <a:off x="0" y="0"/>
              <a:ext cx="1246" cy="1232"/>
              <a:chOff x="0" y="0"/>
              <a:chExt cx="1246" cy="1232"/>
            </a:xfrm>
          </p:grpSpPr>
          <p:sp>
            <p:nvSpPr>
              <p:cNvPr id="1359901" name="Rectangle 29"/>
              <p:cNvSpPr>
                <a:spLocks noChangeArrowheads="1"/>
              </p:cNvSpPr>
              <p:nvPr/>
            </p:nvSpPr>
            <p:spPr bwMode="auto">
              <a:xfrm>
                <a:off x="0" y="0"/>
                <a:ext cx="1246" cy="1232"/>
              </a:xfrm>
              <a:prstGeom prst="rect">
                <a:avLst/>
              </a:prstGeom>
              <a:solidFill>
                <a:schemeClr val="bg2"/>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902" name="Rectangle 30"/>
              <p:cNvSpPr>
                <a:spLocks noChangeArrowheads="1"/>
              </p:cNvSpPr>
              <p:nvPr/>
            </p:nvSpPr>
            <p:spPr bwMode="auto">
              <a:xfrm>
                <a:off x="246" y="202"/>
                <a:ext cx="1000" cy="1030"/>
              </a:xfrm>
              <a:prstGeom prst="rect">
                <a:avLst/>
              </a:prstGeom>
              <a:solidFill>
                <a:srgbClr val="474747"/>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903" name="Rectangle 31"/>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grpSp>
      </p:grpSp>
      <p:sp>
        <p:nvSpPr>
          <p:cNvPr id="1359904" name="Text Box 32"/>
          <p:cNvSpPr txBox="1">
            <a:spLocks noChangeArrowheads="1"/>
          </p:cNvSpPr>
          <p:nvPr/>
        </p:nvSpPr>
        <p:spPr bwMode="auto">
          <a:xfrm>
            <a:off x="479425" y="6545263"/>
            <a:ext cx="915988" cy="228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defTabSz="914400" eaLnBrk="0" fontAlgn="base" hangingPunct="0">
              <a:spcBef>
                <a:spcPct val="50000"/>
              </a:spcBef>
              <a:spcAft>
                <a:spcPct val="0"/>
              </a:spcAft>
              <a:defRPr/>
            </a:pPr>
            <a:r>
              <a:rPr lang="en-US" sz="900" b="1" i="0" dirty="0">
                <a:solidFill>
                  <a:srgbClr val="FFFFFF"/>
                </a:solidFill>
                <a:latin typeface="Arial" panose="020B0604020202020204" pitchFamily="34" charset="0"/>
                <a:ea typeface="ＭＳ Ｐゴシック" charset="0"/>
                <a:cs typeface="ＭＳ Ｐゴシック" charset="0"/>
              </a:rPr>
              <a:t>©2003 TBBMI</a:t>
            </a:r>
          </a:p>
        </p:txBody>
      </p:sp>
      <p:sp>
        <p:nvSpPr>
          <p:cNvPr id="1359905" name="Rectangle 33"/>
          <p:cNvSpPr>
            <a:spLocks noChangeArrowheads="1"/>
          </p:cNvSpPr>
          <p:nvPr/>
        </p:nvSpPr>
        <p:spPr bwMode="auto">
          <a:xfrm>
            <a:off x="7561263" y="6515100"/>
            <a:ext cx="727075" cy="268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defTabSz="914400" eaLnBrk="0" fontAlgn="base" hangingPunct="0">
              <a:spcBef>
                <a:spcPct val="0"/>
              </a:spcBef>
              <a:spcAft>
                <a:spcPct val="0"/>
              </a:spcAft>
              <a:defRPr/>
            </a:pPr>
            <a:r>
              <a:rPr lang="en-US" sz="1000" b="1">
                <a:solidFill>
                  <a:srgbClr val="FFFFFF"/>
                </a:solidFill>
                <a:effectLst>
                  <a:outerShdw blurRad="38100" dist="38100" dir="2700000" algn="tl">
                    <a:srgbClr val="000000"/>
                  </a:outerShdw>
                </a:effectLst>
                <a:latin typeface="Comic Sans MS" charset="0"/>
                <a:ea typeface="ＭＳ Ｐゴシック" charset="0"/>
                <a:cs typeface="ＭＳ Ｐゴシック" charset="0"/>
              </a:rPr>
              <a:t>7.5.03c.</a:t>
            </a:r>
          </a:p>
        </p:txBody>
      </p:sp>
    </p:spTree>
    <p:extLst>
      <p:ext uri="{BB962C8B-B14F-4D97-AF65-F5344CB8AC3E}">
        <p14:creationId xmlns:p14="http://schemas.microsoft.com/office/powerpoint/2010/main" val="2590457447"/>
      </p:ext>
    </p:extLst>
  </p:cSld>
  <p:clrMap bg1="dk2" tx1="lt1" bg2="dk1" tx2="lt2" accent1="accent1" accent2="accent2" accent3="accent3" accent4="accent4" accent5="accent5" accent6="accent6" hlink="hlink" folHlink="folHlink"/>
  <p:sldLayoutIdLst>
    <p:sldLayoutId id="2147483894" r:id="rId1"/>
    <p:sldLayoutId id="2147483895" r:id="rId2"/>
    <p:sldLayoutId id="2147483896" r:id="rId3"/>
    <p:sldLayoutId id="2147483897" r:id="rId4"/>
    <p:sldLayoutId id="2147483898" r:id="rId5"/>
    <p:sldLayoutId id="2147483899" r:id="rId6"/>
    <p:sldLayoutId id="2147483900" r:id="rId7"/>
    <p:sldLayoutId id="2147483901" r:id="rId8"/>
    <p:sldLayoutId id="2147483902" r:id="rId9"/>
    <p:sldLayoutId id="2147483903" r:id="rId10"/>
    <p:sldLayoutId id="2147483904"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0"/>
            <a:ext cx="9132888" cy="6845300"/>
            <a:chOff x="0" y="0"/>
            <a:chExt cx="5753" cy="4312"/>
          </a:xfrm>
        </p:grpSpPr>
        <p:sp>
          <p:nvSpPr>
            <p:cNvPr id="50181"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FFFFFF"/>
                </a:solidFill>
                <a:latin typeface="Times" charset="0"/>
                <a:ea typeface="ＭＳ Ｐゴシック" charset="0"/>
                <a:cs typeface="Times New Roman" charset="0"/>
              </a:endParaRPr>
            </a:p>
          </p:txBody>
        </p:sp>
        <p:grpSp>
          <p:nvGrpSpPr>
            <p:cNvPr id="50182" name="Group 4"/>
            <p:cNvGrpSpPr>
              <a:grpSpLocks/>
            </p:cNvGrpSpPr>
            <p:nvPr/>
          </p:nvGrpSpPr>
          <p:grpSpPr bwMode="auto">
            <a:xfrm>
              <a:off x="246" y="204"/>
              <a:ext cx="5271" cy="3889"/>
              <a:chOff x="246" y="204"/>
              <a:chExt cx="5271" cy="3889"/>
            </a:xfrm>
          </p:grpSpPr>
          <p:sp>
            <p:nvSpPr>
              <p:cNvPr id="167941"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FFFFFF"/>
                  </a:solidFill>
                  <a:latin typeface="Times" pitchFamily="-111" charset="0"/>
                  <a:ea typeface="Times New Roman" pitchFamily="-111" charset="0"/>
                  <a:cs typeface="Times New Roman" pitchFamily="-111" charset="0"/>
                </a:endParaRPr>
              </a:p>
            </p:txBody>
          </p:sp>
          <p:sp>
            <p:nvSpPr>
              <p:cNvPr id="50188"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89"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0"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1"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2"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3"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4"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5"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6"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7"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8"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9"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0"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1"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2"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3"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4"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5"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6"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7"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8"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9"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grpSp>
        <p:grpSp>
          <p:nvGrpSpPr>
            <p:cNvPr id="50183" name="Group 28"/>
            <p:cNvGrpSpPr>
              <a:grpSpLocks/>
            </p:cNvGrpSpPr>
            <p:nvPr/>
          </p:nvGrpSpPr>
          <p:grpSpPr bwMode="auto">
            <a:xfrm>
              <a:off x="0" y="0"/>
              <a:ext cx="1246" cy="1232"/>
              <a:chOff x="0" y="0"/>
              <a:chExt cx="1246" cy="1232"/>
            </a:xfrm>
          </p:grpSpPr>
          <p:sp>
            <p:nvSpPr>
              <p:cNvPr id="50184"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FFFFFF"/>
                  </a:solidFill>
                  <a:latin typeface="Times" charset="0"/>
                  <a:ea typeface="ＭＳ Ｐゴシック" charset="0"/>
                  <a:cs typeface="Times New Roman" charset="0"/>
                </a:endParaRPr>
              </a:p>
            </p:txBody>
          </p:sp>
          <p:sp>
            <p:nvSpPr>
              <p:cNvPr id="50185"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FFFFFF"/>
                  </a:solidFill>
                  <a:latin typeface="Times" charset="0"/>
                  <a:ea typeface="ＭＳ Ｐゴシック" charset="0"/>
                  <a:cs typeface="Times New Roman" charset="0"/>
                </a:endParaRPr>
              </a:p>
            </p:txBody>
          </p:sp>
          <p:sp>
            <p:nvSpPr>
              <p:cNvPr id="50186"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FFFFFF"/>
                  </a:solidFill>
                  <a:latin typeface="Times" charset="0"/>
                  <a:ea typeface="ＭＳ Ｐゴシック" charset="0"/>
                  <a:cs typeface="Times New Roman" charset="0"/>
                </a:endParaRPr>
              </a:p>
            </p:txBody>
          </p:sp>
        </p:grpSp>
      </p:grpSp>
      <p:sp>
        <p:nvSpPr>
          <p:cNvPr id="37891" name="Text Box 32"/>
          <p:cNvSpPr txBox="1">
            <a:spLocks noChangeArrowheads="1"/>
          </p:cNvSpPr>
          <p:nvPr/>
        </p:nvSpPr>
        <p:spPr bwMode="auto">
          <a:xfrm>
            <a:off x="479425" y="6545263"/>
            <a:ext cx="915988"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algn="ctr" defTabSz="914400" eaLnBrk="0" fontAlgn="base" hangingPunct="0">
              <a:spcBef>
                <a:spcPct val="50000"/>
              </a:spcBef>
              <a:spcAft>
                <a:spcPct val="0"/>
              </a:spcAft>
              <a:defRPr/>
            </a:pPr>
            <a:r>
              <a:rPr lang="en-US" sz="900" b="1" i="0" dirty="0">
                <a:solidFill>
                  <a:srgbClr val="FFFFFF"/>
                </a:solidFill>
                <a:latin typeface="Arial" panose="020B0604020202020204" pitchFamily="34" charset="0"/>
                <a:cs typeface="Times New Roman" charset="0"/>
              </a:rPr>
              <a:t>©2003 TBBMI</a:t>
            </a:r>
          </a:p>
        </p:txBody>
      </p:sp>
      <p:sp>
        <p:nvSpPr>
          <p:cNvPr id="167969"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defTabSz="914400" eaLnBrk="0" fontAlgn="base" hangingPunct="0">
              <a:spcBef>
                <a:spcPct val="0"/>
              </a:spcBef>
              <a:spcAft>
                <a:spcPct val="0"/>
              </a:spcAft>
              <a:defRPr/>
            </a:pPr>
            <a:r>
              <a:rPr lang="en-US" sz="1000" b="1">
                <a:solidFill>
                  <a:srgbClr val="FFFFFF"/>
                </a:solidFill>
                <a:effectLst>
                  <a:outerShdw blurRad="38100" dist="38100" dir="2700000" algn="tl">
                    <a:srgbClr val="000000"/>
                  </a:outerShdw>
                </a:effectLst>
                <a:latin typeface="Comic Sans MS" charset="0"/>
                <a:ea typeface="ＭＳ Ｐゴシック" charset="0"/>
                <a:cs typeface="Times New Roman" charset="0"/>
              </a:rPr>
              <a:t>7.5.03c.</a:t>
            </a:r>
          </a:p>
        </p:txBody>
      </p:sp>
    </p:spTree>
    <p:extLst>
      <p:ext uri="{BB962C8B-B14F-4D97-AF65-F5344CB8AC3E}">
        <p14:creationId xmlns:p14="http://schemas.microsoft.com/office/powerpoint/2010/main" val="2555934998"/>
      </p:ext>
    </p:extLst>
  </p:cSld>
  <p:clrMap bg1="dk2" tx1="lt1" bg2="dk1" tx2="lt2" accent1="accent1" accent2="accent2" accent3="accent3" accent4="accent4" accent5="accent5" accent6="accent6" hlink="hlink" folHlink="folHlink"/>
  <p:sldLayoutIdLst>
    <p:sldLayoutId id="2147483906" r:id="rId1"/>
    <p:sldLayoutId id="2147483907" r:id="rId2"/>
    <p:sldLayoutId id="2147483908" r:id="rId3"/>
    <p:sldLayoutId id="2147483909" r:id="rId4"/>
    <p:sldLayoutId id="2147483910" r:id="rId5"/>
    <p:sldLayoutId id="2147483911" r:id="rId6"/>
    <p:sldLayoutId id="2147483912" r:id="rId7"/>
    <p:sldLayoutId id="2147483913" r:id="rId8"/>
    <p:sldLayoutId id="2147483914" r:id="rId9"/>
    <p:sldLayoutId id="2147483915" r:id="rId10"/>
    <p:sldLayoutId id="2147483916"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S PGothic" charset="0"/>
          <a:cs typeface="MS PGothic"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S PGothic" charset="0"/>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S PGothic" charset="0"/>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9682" name="Rectangle 2"/>
          <p:cNvSpPr>
            <a:spLocks noGrp="1" noChangeArrowheads="1"/>
          </p:cNvSpPr>
          <p:nvPr>
            <p:ph type="title"/>
          </p:nvPr>
        </p:nvSpPr>
        <p:spPr bwMode="auto">
          <a:xfrm>
            <a:off x="38100" y="-26988"/>
            <a:ext cx="9070975" cy="1143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99683" name="Rectangle 3"/>
          <p:cNvSpPr>
            <a:spLocks noGrp="1" noChangeArrowheads="1"/>
          </p:cNvSpPr>
          <p:nvPr>
            <p:ph type="body" idx="1"/>
          </p:nvPr>
        </p:nvSpPr>
        <p:spPr bwMode="auto">
          <a:xfrm>
            <a:off x="38100" y="1344613"/>
            <a:ext cx="9070975"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91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391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391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defRPr/>
            </a:pPr>
            <a:fld id="{52648885-70E4-BB4C-ADB8-705809753781}" type="slidenum">
              <a:rPr lang="en-US">
                <a:solidFill>
                  <a:srgbClr val="000000"/>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831189154"/>
      </p:ext>
    </p:extLst>
  </p:cSld>
  <p:clrMap bg1="lt1" tx1="dk1" bg2="lt2" tx2="dk2" accent1="accent1" accent2="accent2" accent3="accent3" accent4="accent4" accent5="accent5" accent6="accent6" hlink="hlink" folHlink="folHlink"/>
  <p:sldLayoutIdLst>
    <p:sldLayoutId id="2147483918" r:id="rId1"/>
    <p:sldLayoutId id="2147483919" r:id="rId2"/>
    <p:sldLayoutId id="2147483920" r:id="rId3"/>
    <p:sldLayoutId id="2147483921" r:id="rId4"/>
    <p:sldLayoutId id="2147483922" r:id="rId5"/>
    <p:sldLayoutId id="2147483923" r:id="rId6"/>
    <p:sldLayoutId id="2147483924" r:id="rId7"/>
    <p:sldLayoutId id="2147483925" r:id="rId8"/>
    <p:sldLayoutId id="2147483926" r:id="rId9"/>
    <p:sldLayoutId id="2147483927" r:id="rId10"/>
    <p:sldLayoutId id="2147483928" r:id="rId11"/>
    <p:sldLayoutId id="2147483929" r:id="rId12"/>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87394" name="Group 2"/>
          <p:cNvGrpSpPr>
            <a:grpSpLocks/>
          </p:cNvGrpSpPr>
          <p:nvPr/>
        </p:nvGrpSpPr>
        <p:grpSpPr bwMode="auto">
          <a:xfrm>
            <a:off x="0" y="-1588"/>
            <a:ext cx="9144000" cy="6859588"/>
            <a:chOff x="0" y="-1"/>
            <a:chExt cx="5760" cy="4321"/>
          </a:xfrm>
        </p:grpSpPr>
        <p:sp>
          <p:nvSpPr>
            <p:cNvPr id="187400" name="Rectangle 3"/>
            <p:cNvSpPr>
              <a:spLocks noChangeArrowheads="1"/>
            </p:cNvSpPr>
            <p:nvPr/>
          </p:nvSpPr>
          <p:spPr bwMode="auto">
            <a:xfrm>
              <a:off x="0" y="864"/>
              <a:ext cx="5760" cy="34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1"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2" name="Rectangle 5"/>
            <p:cNvSpPr>
              <a:spLocks noChangeArrowheads="1"/>
            </p:cNvSpPr>
            <p:nvPr/>
          </p:nvSpPr>
          <p:spPr bwMode="white">
            <a:xfrm>
              <a:off x="0" y="-1"/>
              <a:ext cx="5760" cy="101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nvGrpSpPr>
            <p:cNvPr id="187403" name="Group 6"/>
            <p:cNvGrpSpPr>
              <a:grpSpLocks/>
            </p:cNvGrpSpPr>
            <p:nvPr/>
          </p:nvGrpSpPr>
          <p:grpSpPr bwMode="auto">
            <a:xfrm>
              <a:off x="0" y="1014"/>
              <a:ext cx="5760" cy="261"/>
              <a:chOff x="0" y="115"/>
              <a:chExt cx="5760" cy="464"/>
            </a:xfrm>
          </p:grpSpPr>
          <p:sp>
            <p:nvSpPr>
              <p:cNvPr id="187404"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5" name="Rectangle 8"/>
              <p:cNvSpPr>
                <a:spLocks noChangeArrowheads="1"/>
              </p:cNvSpPr>
              <p:nvPr/>
            </p:nvSpPr>
            <p:spPr bwMode="ltGray">
              <a:xfrm>
                <a:off x="0" y="231"/>
                <a:ext cx="5760" cy="117"/>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6" name="Rectangle 9"/>
              <p:cNvSpPr>
                <a:spLocks noChangeArrowheads="1"/>
              </p:cNvSpPr>
              <p:nvPr/>
            </p:nvSpPr>
            <p:spPr bwMode="ltGray">
              <a:xfrm>
                <a:off x="0" y="348"/>
                <a:ext cx="5760" cy="11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7"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grpSp>
      <p:sp>
        <p:nvSpPr>
          <p:cNvPr id="187395" name="Rectangle 11"/>
          <p:cNvSpPr>
            <a:spLocks noGrp="1" noChangeArrowheads="1"/>
          </p:cNvSpPr>
          <p:nvPr>
            <p:ph type="title"/>
          </p:nvPr>
        </p:nvSpPr>
        <p:spPr bwMode="auto">
          <a:xfrm>
            <a:off x="-36513" y="304800"/>
            <a:ext cx="9142413"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87396" name="Rectangle 12"/>
          <p:cNvSpPr>
            <a:spLocks noGrp="1" noChangeArrowheads="1"/>
          </p:cNvSpPr>
          <p:nvPr>
            <p:ph type="body" idx="1"/>
          </p:nvPr>
        </p:nvSpPr>
        <p:spPr bwMode="auto">
          <a:xfrm>
            <a:off x="-36513" y="2133600"/>
            <a:ext cx="9142413"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17453"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eaLnBrk="0" hangingPunct="0">
              <a:spcBef>
                <a:spcPct val="50000"/>
              </a:spcBef>
              <a:defRPr sz="1400">
                <a:solidFill>
                  <a:schemeClr val="tx2"/>
                </a:solidFill>
                <a:latin typeface="Arial Black" pitchFamily="-111" charset="0"/>
                <a:ea typeface="+mn-ea"/>
                <a:cs typeface="+mn-cs"/>
              </a:defRPr>
            </a:lvl1pPr>
          </a:lstStyle>
          <a:p>
            <a:pPr defTabSz="914400" fontAlgn="base">
              <a:spcAft>
                <a:spcPct val="0"/>
              </a:spcAft>
              <a:defRPr/>
            </a:pPr>
            <a:endParaRPr lang="en-US">
              <a:solidFill>
                <a:srgbClr val="FFFFFF"/>
              </a:solidFill>
            </a:endParaRPr>
          </a:p>
        </p:txBody>
      </p:sp>
      <p:sp>
        <p:nvSpPr>
          <p:cNvPr id="317454" name="Rectangle 14"/>
          <p:cNvSpPr>
            <a:spLocks noGrp="1" noChangeArrowheads="1"/>
          </p:cNvSpPr>
          <p:nvPr>
            <p:ph type="ftr" sz="quarter" idx="3"/>
          </p:nvPr>
        </p:nvSpPr>
        <p:spPr bwMode="auto">
          <a:xfrm>
            <a:off x="3124200" y="64008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eaLnBrk="0" hangingPunct="0">
              <a:spcBef>
                <a:spcPct val="50000"/>
              </a:spcBef>
              <a:defRPr sz="1400">
                <a:solidFill>
                  <a:schemeClr val="tx2"/>
                </a:solidFill>
                <a:latin typeface="Arial Black" pitchFamily="-111" charset="0"/>
                <a:ea typeface="+mn-ea"/>
                <a:cs typeface="+mn-cs"/>
              </a:defRPr>
            </a:lvl1pPr>
          </a:lstStyle>
          <a:p>
            <a:pPr defTabSz="914400" fontAlgn="base">
              <a:spcAft>
                <a:spcPct val="0"/>
              </a:spcAft>
              <a:defRPr/>
            </a:pPr>
            <a:endParaRPr lang="en-US">
              <a:solidFill>
                <a:srgbClr val="FFFFFF"/>
              </a:solidFill>
            </a:endParaRPr>
          </a:p>
        </p:txBody>
      </p:sp>
      <p:sp>
        <p:nvSpPr>
          <p:cNvPr id="317455"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eaLnBrk="0" hangingPunct="0">
              <a:spcBef>
                <a:spcPct val="50000"/>
              </a:spcBef>
              <a:defRPr sz="1400">
                <a:solidFill>
                  <a:schemeClr val="tx2"/>
                </a:solidFill>
                <a:latin typeface="Arial Black" charset="0"/>
              </a:defRPr>
            </a:lvl1pPr>
          </a:lstStyle>
          <a:p>
            <a:pPr defTabSz="914400" fontAlgn="base">
              <a:spcAft>
                <a:spcPct val="0"/>
              </a:spcAft>
              <a:defRPr/>
            </a:pPr>
            <a:fld id="{D5EE4766-0C4A-DD4D-9076-156C64183749}" type="slidenum">
              <a:rPr lang="en-US">
                <a:solidFill>
                  <a:srgbClr val="FFFFFF"/>
                </a:solidFill>
                <a:ea typeface="ＭＳ Ｐゴシック" charset="0"/>
                <a:cs typeface="ＭＳ Ｐゴシック" charset="0"/>
              </a:rPr>
              <a:pPr defTabSz="914400" fontAlgn="base">
                <a:spcAft>
                  <a:spcPct val="0"/>
                </a:spcAft>
                <a:defRPr/>
              </a:pPr>
              <a:t>‹#›</a:t>
            </a:fld>
            <a:endParaRPr lang="en-US">
              <a:solidFill>
                <a:srgbClr val="FFFFFF"/>
              </a:solidFill>
              <a:ea typeface="ＭＳ Ｐゴシック" charset="0"/>
              <a:cs typeface="ＭＳ Ｐゴシック" charset="0"/>
            </a:endParaRPr>
          </a:p>
        </p:txBody>
      </p:sp>
    </p:spTree>
    <p:extLst>
      <p:ext uri="{BB962C8B-B14F-4D97-AF65-F5344CB8AC3E}">
        <p14:creationId xmlns:p14="http://schemas.microsoft.com/office/powerpoint/2010/main" val="2977117616"/>
      </p:ext>
    </p:extLst>
  </p:cSld>
  <p:clrMap bg1="lt1" tx1="dk1" bg2="lt2" tx2="dk2" accent1="accent1" accent2="accent2" accent3="accent3" accent4="accent4" accent5="accent5" accent6="accent6" hlink="hlink" folHlink="folHlink"/>
  <p:sldLayoutIdLst>
    <p:sldLayoutId id="2147483931" r:id="rId1"/>
    <p:sldLayoutId id="2147483932" r:id="rId2"/>
    <p:sldLayoutId id="2147483933" r:id="rId3"/>
    <p:sldLayoutId id="2147483934" r:id="rId4"/>
    <p:sldLayoutId id="2147483935" r:id="rId5"/>
    <p:sldLayoutId id="2147483936" r:id="rId6"/>
    <p:sldLayoutId id="2147483937" r:id="rId7"/>
    <p:sldLayoutId id="2147483938" r:id="rId8"/>
    <p:sldLayoutId id="2147483939" r:id="rId9"/>
    <p:sldLayoutId id="2147483940" r:id="rId10"/>
    <p:sldLayoutId id="2147483941" r:id="rId11"/>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accent1"/>
        </a:buClr>
        <a:buSzPct val="70000"/>
        <a:buFont typeface="Monotype Sorts" charset="0"/>
        <a:buChar char="l"/>
        <a:defRPr kumimoji="1"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lr>
          <a:schemeClr val="hlink"/>
        </a:buClr>
        <a:buChar char="•"/>
        <a:defRPr kumimoji="1"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lr>
          <a:schemeClr val="accent2"/>
        </a:buClr>
        <a:buSzPct val="100000"/>
        <a:buChar char="•"/>
        <a:defRPr kumimoji="1"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lr>
          <a:schemeClr val="tx2"/>
        </a:buClr>
        <a:buChar char="•"/>
        <a:defRPr kumimoji="1"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lr>
          <a:schemeClr val="accent2"/>
        </a:buClr>
        <a:buChar char="•"/>
        <a:defRPr kumimoji="1"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b="1" i="0" smtClean="0">
                <a:latin typeface="Arial" panose="020B0604020202020204" pitchFamily="34" charset="0"/>
              </a:defRPr>
            </a:lvl1pPr>
          </a:lstStyle>
          <a:p>
            <a:pPr defTabSz="914400" eaLnBrk="0" fontAlgn="base" hangingPunct="0">
              <a:spcBef>
                <a:spcPct val="0"/>
              </a:spcBef>
              <a:spcAft>
                <a:spcPct val="0"/>
              </a:spcAft>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smtClean="0">
                <a:latin typeface="Arial" panose="020B0604020202020204" pitchFamily="34" charset="0"/>
              </a:defRPr>
            </a:lvl1pPr>
          </a:lstStyle>
          <a:p>
            <a:pPr defTabSz="914400" eaLnBrk="0" fontAlgn="base" hangingPunct="0">
              <a:spcBef>
                <a:spcPct val="0"/>
              </a:spcBef>
              <a:spcAft>
                <a:spcPct val="0"/>
              </a:spcAft>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b="1" i="0" smtClean="0">
                <a:latin typeface="Arial" panose="020B0604020202020204" pitchFamily="34" charset="0"/>
              </a:defRPr>
            </a:lvl1pPr>
          </a:lstStyle>
          <a:p>
            <a:pPr defTabSz="914400" eaLnBrk="0" fontAlgn="base" hangingPunct="0">
              <a:spcBef>
                <a:spcPct val="0"/>
              </a:spcBef>
              <a:spcAft>
                <a:spcPct val="0"/>
              </a:spcAft>
              <a:defRPr/>
            </a:pPr>
            <a:fld id="{B76732AD-70A6-7E45-A486-BEE1C3E32EC5}" type="slidenum">
              <a:rPr lang="en-US" smtClean="0">
                <a:solidFill>
                  <a:srgbClr val="000000"/>
                </a:solidFill>
              </a:rPr>
              <a:pPr defTabSz="914400" eaLnBrk="0" fontAlgn="base" hangingPunct="0">
                <a:spcBef>
                  <a:spcPct val="0"/>
                </a:spcBef>
                <a:spcAft>
                  <a:spcPct val="0"/>
                </a:spcAft>
                <a:defRPr/>
              </a:pPr>
              <a:t>‹#›</a:t>
            </a:fld>
            <a:endParaRPr lang="en-US" dirty="0">
              <a:solidFill>
                <a:srgbClr val="000000"/>
              </a:solidFill>
            </a:endParaRPr>
          </a:p>
        </p:txBody>
      </p:sp>
    </p:spTree>
    <p:extLst>
      <p:ext uri="{BB962C8B-B14F-4D97-AF65-F5344CB8AC3E}">
        <p14:creationId xmlns:p14="http://schemas.microsoft.com/office/powerpoint/2010/main" val="219018746"/>
      </p:ext>
    </p:extLst>
  </p:cSld>
  <p:clrMap bg1="lt1" tx1="dk1" bg2="lt2" tx2="dk2" accent1="accent1" accent2="accent2" accent3="accent3" accent4="accent4" accent5="accent5" accent6="accent6" hlink="hlink" folHlink="folHlink"/>
  <p:sldLayoutIdLst>
    <p:sldLayoutId id="2147483943" r:id="rId1"/>
    <p:sldLayoutId id="2147483944" r:id="rId2"/>
    <p:sldLayoutId id="2147483945" r:id="rId3"/>
    <p:sldLayoutId id="2147483946" r:id="rId4"/>
    <p:sldLayoutId id="2147483947" r:id="rId5"/>
    <p:sldLayoutId id="2147483948" r:id="rId6"/>
    <p:sldLayoutId id="2147483949" r:id="rId7"/>
    <p:sldLayoutId id="2147483950" r:id="rId8"/>
    <p:sldLayoutId id="2147483951" r:id="rId9"/>
    <p:sldLayoutId id="2147483952" r:id="rId10"/>
    <p:sldLayoutId id="2147483953"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6pPr>
      <a:lvl7pPr marL="9144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7pPr>
      <a:lvl8pPr marL="13716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8pPr>
      <a:lvl9pPr marL="18288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defTabSz="914400" eaLnBrk="1" hangingPunct="1">
              <a:spcBef>
                <a:spcPct val="0"/>
              </a:spcBef>
              <a:buFontTx/>
              <a:buNone/>
              <a:defRPr sz="1400" b="0">
                <a:solidFill>
                  <a:srgbClr val="000000"/>
                </a:solidFill>
                <a:latin typeface="Times New Roman" charset="0"/>
                <a:ea typeface="Times New Roman" charset="0"/>
                <a:cs typeface="Times New Roman" charset="0"/>
              </a:defRPr>
            </a:lvl1pPr>
          </a:lstStyle>
          <a:p>
            <a:pPr fontAlgn="base">
              <a:spcAft>
                <a:spcPct val="0"/>
              </a:spcAft>
              <a:defRPr/>
            </a:pPr>
            <a:endParaRPr 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charset="0"/>
                <a:ea typeface="Times New Roman" charset="0"/>
                <a:cs typeface="Times New Roman" charset="0"/>
              </a:defRPr>
            </a:lvl1pPr>
          </a:lstStyle>
          <a:p>
            <a:pPr fontAlgn="base">
              <a:spcAft>
                <a:spcPct val="0"/>
              </a:spcAft>
              <a:defRPr/>
            </a:pPr>
            <a:endParaRPr 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4DA01373-C9DA-BE46-B36D-20B4292C44EC}"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3136678733"/>
      </p:ext>
    </p:extLst>
  </p:cSld>
  <p:clrMap bg1="lt1" tx1="dk1" bg2="lt2" tx2="dk2" accent1="accent1" accent2="accent2" accent3="accent3" accent4="accent4" accent5="accent5" accent6="accent6" hlink="hlink" folHlink="folHlink"/>
  <p:sldLayoutIdLst>
    <p:sldLayoutId id="2147483955" r:id="rId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Times New Roman" pitchFamily="-108"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Times New Roman" pitchFamily="-108"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Times New Roman" pitchFamily="-108"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Times New Roman" pitchFamily="-108"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mn-lt"/>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49186" name="Rectangle 1026"/>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49187"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49188"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defTabSz="914400" eaLnBrk="0" hangingPunct="0">
              <a:spcBef>
                <a:spcPct val="0"/>
              </a:spcBef>
              <a:buFontTx/>
              <a:buNone/>
              <a:defRPr sz="1400" b="0">
                <a:solidFill>
                  <a:srgbClr val="FFDB96"/>
                </a:solidFill>
                <a:latin typeface="Verdana"/>
                <a:ea typeface="ＭＳ Ｐゴシック"/>
                <a:cs typeface="ＭＳ Ｐゴシック"/>
              </a:defRPr>
            </a:lvl1pPr>
          </a:lstStyle>
          <a:p>
            <a:pPr fontAlgn="base">
              <a:spcAft>
                <a:spcPct val="0"/>
              </a:spcAft>
              <a:defRPr/>
            </a:pPr>
            <a:endParaRPr lang="en-US"/>
          </a:p>
        </p:txBody>
      </p:sp>
      <p:sp>
        <p:nvSpPr>
          <p:cNvPr id="349189"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defTabSz="914400" eaLnBrk="0" hangingPunct="0">
              <a:spcBef>
                <a:spcPct val="0"/>
              </a:spcBef>
              <a:buFontTx/>
              <a:buNone/>
              <a:defRPr sz="1400" b="0">
                <a:solidFill>
                  <a:srgbClr val="FFDB96"/>
                </a:solidFill>
                <a:latin typeface="Verdana"/>
                <a:ea typeface="ＭＳ Ｐゴシック"/>
                <a:cs typeface="ＭＳ Ｐゴシック"/>
              </a:defRPr>
            </a:lvl1pPr>
          </a:lstStyle>
          <a:p>
            <a:pPr fontAlgn="base">
              <a:spcAft>
                <a:spcPct val="0"/>
              </a:spcAft>
              <a:defRPr/>
            </a:pPr>
            <a:endParaRPr lang="en-US"/>
          </a:p>
        </p:txBody>
      </p:sp>
      <p:sp>
        <p:nvSpPr>
          <p:cNvPr id="349190"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defTabSz="914400" eaLnBrk="0" hangingPunct="0">
              <a:defRPr sz="1400">
                <a:solidFill>
                  <a:srgbClr val="FFDB96"/>
                </a:solidFill>
                <a:latin typeface="Verdana" charset="0"/>
                <a:ea typeface="MS PGothic" charset="0"/>
                <a:cs typeface="MS PGothic" charset="0"/>
              </a:defRPr>
            </a:lvl1pPr>
          </a:lstStyle>
          <a:p>
            <a:pPr fontAlgn="base">
              <a:spcBef>
                <a:spcPct val="0"/>
              </a:spcBef>
              <a:spcAft>
                <a:spcPct val="0"/>
              </a:spcAft>
            </a:pPr>
            <a:fld id="{29934ED3-2D5A-D549-A696-AB0E19ADCD4B}" type="slidenum">
              <a:rPr lang="en-US"/>
              <a:pPr fontAlgn="base">
                <a:spcBef>
                  <a:spcPct val="0"/>
                </a:spcBef>
                <a:spcAft>
                  <a:spcPct val="0"/>
                </a:spcAft>
              </a:pPr>
              <a:t>‹#›</a:t>
            </a:fld>
            <a:endParaRPr lang="en-US"/>
          </a:p>
        </p:txBody>
      </p:sp>
    </p:spTree>
    <p:extLst>
      <p:ext uri="{BB962C8B-B14F-4D97-AF65-F5344CB8AC3E}">
        <p14:creationId xmlns:p14="http://schemas.microsoft.com/office/powerpoint/2010/main" val="1790907666"/>
      </p:ext>
    </p:extLst>
  </p:cSld>
  <p:clrMap bg1="dk2" tx1="lt1" bg2="dk1" tx2="lt2" accent1="accent1" accent2="accent2" accent3="accent3" accent4="accent4" accent5="accent5" accent6="accent6" hlink="hlink" folHlink="folHlink"/>
  <p:sldLayoutIdLst>
    <p:sldLayoutId id="2147483957" r:id="rId1"/>
    <p:sldLayoutId id="2147483958" r:id="rId2"/>
    <p:sldLayoutId id="2147483959" r:id="rId3"/>
    <p:sldLayoutId id="2147483960" r:id="rId4"/>
    <p:sldLayoutId id="2147483961" r:id="rId5"/>
    <p:sldLayoutId id="2147483962" r:id="rId6"/>
    <p:sldLayoutId id="2147483963" r:id="rId7"/>
    <p:sldLayoutId id="2147483964" r:id="rId8"/>
    <p:sldLayoutId id="2147483965" r:id="rId9"/>
    <p:sldLayoutId id="2147483966" r:id="rId10"/>
    <p:sldLayoutId id="2147483967" r:id="rId11"/>
  </p:sldLayoutIdLst>
  <p:hf sldNum="0" hdr="0"/>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5pPr>
      <a:lvl6pPr marL="4572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SzPct val="90000"/>
        <a:buFont typeface="Wingdings" charset="0"/>
        <a:buChar char=""/>
        <a:defRPr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SzPct val="90000"/>
        <a:buFont typeface="Wingdings" charset="0"/>
        <a:buChar char=""/>
        <a:defRPr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SzPct val="90000"/>
        <a:buFont typeface="Wingdings" charset="0"/>
        <a:buChar char=""/>
        <a:defRPr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SzPct val="90000"/>
        <a:buFont typeface="Wingdings" charset="0"/>
        <a:buChar char=""/>
        <a:defRPr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SzPct val="90000"/>
        <a:buFont typeface="Wingdings" charset="0"/>
        <a:buChar char=""/>
        <a:defRPr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6pPr>
      <a:lvl7pPr marL="29718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7pPr>
      <a:lvl8pPr marL="34290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8pPr>
      <a:lvl9pPr marL="38862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dirty="0"/>
              <a:t>Click to edit Master title style</a:t>
            </a:r>
          </a:p>
        </p:txBody>
      </p:sp>
      <p:sp>
        <p:nvSpPr>
          <p:cNvPr id="532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dirty="0"/>
              <a:t>Click to edit Master text styles</a:t>
            </a:r>
          </a:p>
          <a:p>
            <a:pPr lvl="1"/>
            <a:r>
              <a:rPr lang="en-US" altLang="zh-CN" dirty="0"/>
              <a:t>Second level</a:t>
            </a:r>
          </a:p>
          <a:p>
            <a:pPr lvl="2"/>
            <a:r>
              <a:rPr lang="en-US" altLang="zh-CN" dirty="0"/>
              <a:t>Third level</a:t>
            </a:r>
          </a:p>
          <a:p>
            <a:pPr lvl="3"/>
            <a:r>
              <a:rPr lang="en-US" altLang="zh-CN" dirty="0"/>
              <a:t>Fourth level</a:t>
            </a:r>
          </a:p>
          <a:p>
            <a:pPr lvl="4"/>
            <a:r>
              <a:rPr lang="en-US" altLang="zh-CN" dirty="0"/>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defTabSz="914400" fontAlgn="base">
              <a:spcBef>
                <a:spcPct val="0"/>
              </a:spcBef>
              <a:spcAft>
                <a:spcPct val="0"/>
              </a:spcAft>
              <a:defRPr/>
            </a:pPr>
            <a:fld id="{EB06BE58-CCAC-8A48-A3AE-60B22C5533E4}" type="slidenum">
              <a:rPr lang="zh-CN" altLang="en-US">
                <a:ea typeface="ＭＳ Ｐゴシック" charset="0"/>
              </a:rPr>
              <a:pPr defTabSz="914400" fontAlgn="base">
                <a:spcBef>
                  <a:spcPct val="0"/>
                </a:spcBef>
                <a:spcAft>
                  <a:spcPct val="0"/>
                </a:spcAft>
                <a:defRPr/>
              </a:pPr>
              <a:t>‹#›</a:t>
            </a:fld>
            <a:endParaRPr lang="en-US" altLang="zh-CN">
              <a:ea typeface="ＭＳ Ｐゴシック" charset="0"/>
            </a:endParaRPr>
          </a:p>
        </p:txBody>
      </p:sp>
    </p:spTree>
    <p:extLst>
      <p:ext uri="{BB962C8B-B14F-4D97-AF65-F5344CB8AC3E}">
        <p14:creationId xmlns:p14="http://schemas.microsoft.com/office/powerpoint/2010/main" val="576307212"/>
      </p:ext>
    </p:extLst>
  </p:cSld>
  <p:clrMap bg1="lt1" tx1="dk1" bg2="lt2" tx2="dk2" accent1="accent1" accent2="accent2" accent3="accent3" accent4="accent4" accent5="accent5" accent6="accent6" hlink="hlink" folHlink="folHlink"/>
  <p:sldLayoutIdLst>
    <p:sldLayoutId id="2147483983" r:id="rId1"/>
    <p:sldLayoutId id="2147483984" r:id="rId2"/>
    <p:sldLayoutId id="2147483985" r:id="rId3"/>
    <p:sldLayoutId id="2147483986" r:id="rId4"/>
    <p:sldLayoutId id="2147483987" r:id="rId5"/>
    <p:sldLayoutId id="2147483988" r:id="rId6"/>
    <p:sldLayoutId id="2147483989" r:id="rId7"/>
    <p:sldLayoutId id="2147483990" r:id="rId8"/>
    <p:sldLayoutId id="2147483991" r:id="rId9"/>
    <p:sldLayoutId id="2147483992" r:id="rId10"/>
    <p:sldLayoutId id="2147483993" r:id="rId11"/>
    <p:sldLayoutId id="2147483994" r:id="rId12"/>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S PGothic" charset="0"/>
          <a:cs typeface="MS PGothic"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S PGothic" charset="0"/>
          <a:cs typeface="MS PGothic"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S PGothic" charset="0"/>
          <a:cs typeface="MS PGothic"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0"/>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737397608"/>
      </p:ext>
    </p:extLst>
  </p:cSld>
  <p:clrMap bg1="lt1" tx1="dk1" bg2="lt2" tx2="dk2" accent1="accent1" accent2="accent2" accent3="accent3" accent4="accent4" accent5="accent5" accent6="accent6" hlink="hlink" folHlink="folHlink"/>
  <p:sldLayoutIdLst>
    <p:sldLayoutId id="2147484008" r:id="rId1"/>
    <p:sldLayoutId id="2147484009" r:id="rId2"/>
    <p:sldLayoutId id="2147484010" r:id="rId3"/>
    <p:sldLayoutId id="2147484011" r:id="rId4"/>
    <p:sldLayoutId id="2147484012" r:id="rId5"/>
    <p:sldLayoutId id="2147484013" r:id="rId6"/>
    <p:sldLayoutId id="2147484014" r:id="rId7"/>
    <p:sldLayoutId id="2147484015" r:id="rId8"/>
    <p:sldLayoutId id="2147484016" r:id="rId9"/>
    <p:sldLayoutId id="2147484017" r:id="rId10"/>
    <p:sldLayoutId id="2147484018"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dirty="0">
                <a:solidFill>
                  <a:srgbClr val="FFA27C"/>
                </a:solidFill>
                <a:latin typeface="Arial" panose="020B0604020202020204" pitchFamily="34"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b="1" i="0" dirty="0">
                  <a:solidFill>
                    <a:srgbClr val="FFA27C"/>
                  </a:solidFill>
                  <a:latin typeface="Arial" panose="020B0604020202020204" pitchFamily="34"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dirty="0">
                  <a:solidFill>
                    <a:srgbClr val="FFA27C"/>
                  </a:solidFill>
                  <a:latin typeface="Arial" panose="020B0604020202020204" pitchFamily="34"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dirty="0">
                  <a:solidFill>
                    <a:srgbClr val="FFA27C"/>
                  </a:solidFill>
                  <a:latin typeface="Arial" panose="020B0604020202020204" pitchFamily="34"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dirty="0">
                  <a:solidFill>
                    <a:srgbClr val="FFA27C"/>
                  </a:solidFill>
                  <a:latin typeface="Arial" panose="020B0604020202020204" pitchFamily="34" charset="0"/>
                  <a:ea typeface="ＭＳ Ｐゴシック" charset="0"/>
                  <a:cs typeface="ＭＳ Ｐゴシック" charset="0"/>
                </a:endParaRPr>
              </a:p>
            </p:txBody>
          </p:sp>
        </p:grpSp>
      </p:grpSp>
    </p:spTree>
    <p:extLst>
      <p:ext uri="{BB962C8B-B14F-4D97-AF65-F5344CB8AC3E}">
        <p14:creationId xmlns:p14="http://schemas.microsoft.com/office/powerpoint/2010/main" val="2717320993"/>
      </p:ext>
    </p:extLst>
  </p:cSld>
  <p:clrMap bg1="dk2" tx1="lt1" bg2="dk1" tx2="lt2" accent1="accent1" accent2="accent2" accent3="accent3" accent4="accent4" accent5="accent5" accent6="accent6" hlink="hlink" folHlink="folHlink"/>
  <p:sldLayoutIdLst>
    <p:sldLayoutId id="2147484032" r:id="rId1"/>
    <p:sldLayoutId id="2147484033" r:id="rId2"/>
    <p:sldLayoutId id="2147484034" r:id="rId3"/>
    <p:sldLayoutId id="2147484035" r:id="rId4"/>
    <p:sldLayoutId id="2147484036" r:id="rId5"/>
    <p:sldLayoutId id="2147484037" r:id="rId6"/>
    <p:sldLayoutId id="2147484038" r:id="rId7"/>
    <p:sldLayoutId id="2147484039" r:id="rId8"/>
    <p:sldLayoutId id="2147484040" r:id="rId9"/>
    <p:sldLayoutId id="2147484041" r:id="rId10"/>
    <p:sldLayoutId id="2147484042" r:id="rId11"/>
    <p:sldLayoutId id="2147484043"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1A3467A6-C6E4-D149-8E1C-39A56929CDE8}"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539587078"/>
      </p:ext>
    </p:extLst>
  </p:cSld>
  <p:clrMap bg1="lt1" tx1="dk1" bg2="lt2" tx2="dk2" accent1="accent1" accent2="accent2" accent3="accent3" accent4="accent4" accent5="accent5" accent6="accent6" hlink="hlink" folHlink="folHlink"/>
  <p:sldLayoutIdLst>
    <p:sldLayoutId id="2147483711" r:id="rId1"/>
    <p:sldLayoutId id="2147483712" r:id="rId2"/>
    <p:sldLayoutId id="2147483713" r:id="rId3"/>
    <p:sldLayoutId id="2147483714" r:id="rId4"/>
    <p:sldLayoutId id="2147483715" r:id="rId5"/>
    <p:sldLayoutId id="2147483716" r:id="rId6"/>
    <p:sldLayoutId id="2147483717" r:id="rId7"/>
    <p:sldLayoutId id="2147483718" r:id="rId8"/>
    <p:sldLayoutId id="2147483719" r:id="rId9"/>
    <p:sldLayoutId id="2147483720" r:id="rId10"/>
    <p:sldLayoutId id="2147483721" r:id="rId11"/>
  </p:sldLayoutIdLst>
  <p:txStyles>
    <p:titleStyle>
      <a:lvl1pPr algn="l" rtl="0" eaLnBrk="0" fontAlgn="base" hangingPunct="0">
        <a:spcBef>
          <a:spcPct val="0"/>
        </a:spcBef>
        <a:spcAft>
          <a:spcPct val="0"/>
        </a:spcAft>
        <a:defRPr kumimoji="1" sz="4400" b="1" i="0">
          <a:solidFill>
            <a:schemeClr val="tx2"/>
          </a:solidFill>
          <a:latin typeface="Arial" panose="020B0604020202020204" pitchFamily="34" charset="0"/>
          <a:ea typeface="MS PGothic" charset="0"/>
          <a:cs typeface="Arial" panose="020B0604020202020204" pitchFamily="34" charset="0"/>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eaLnBrk="0" fontAlgn="base" hangingPunct="0">
        <a:spcBef>
          <a:spcPct val="0"/>
        </a:spcBef>
        <a:spcAft>
          <a:spcPct val="0"/>
        </a:spcAft>
        <a:defRPr kumimoji="1" sz="4400">
          <a:solidFill>
            <a:schemeClr val="tx2"/>
          </a:solidFill>
          <a:latin typeface="Times New Roman" pitchFamily="-111" charset="0"/>
        </a:defRPr>
      </a:lvl6pPr>
      <a:lvl7pPr marL="914400" algn="l" rtl="0" eaLnBrk="0" fontAlgn="base" hangingPunct="0">
        <a:spcBef>
          <a:spcPct val="0"/>
        </a:spcBef>
        <a:spcAft>
          <a:spcPct val="0"/>
        </a:spcAft>
        <a:defRPr kumimoji="1" sz="4400">
          <a:solidFill>
            <a:schemeClr val="tx2"/>
          </a:solidFill>
          <a:latin typeface="Times New Roman" pitchFamily="-111" charset="0"/>
        </a:defRPr>
      </a:lvl7pPr>
      <a:lvl8pPr marL="1371600" algn="l" rtl="0" eaLnBrk="0" fontAlgn="base" hangingPunct="0">
        <a:spcBef>
          <a:spcPct val="0"/>
        </a:spcBef>
        <a:spcAft>
          <a:spcPct val="0"/>
        </a:spcAft>
        <a:defRPr kumimoji="1" sz="4400">
          <a:solidFill>
            <a:schemeClr val="tx2"/>
          </a:solidFill>
          <a:latin typeface="Times New Roman" pitchFamily="-111" charset="0"/>
        </a:defRPr>
      </a:lvl8pPr>
      <a:lvl9pPr marL="182880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7106" name="Rectangle 2"/>
          <p:cNvSpPr>
            <a:spLocks noGrp="1" noChangeArrowheads="1"/>
          </p:cNvSpPr>
          <p:nvPr>
            <p:ph type="title"/>
          </p:nvPr>
        </p:nvSpPr>
        <p:spPr bwMode="auto">
          <a:xfrm>
            <a:off x="0" y="44450"/>
            <a:ext cx="9144000" cy="1143000"/>
          </a:xfrm>
          <a:prstGeom prst="rect">
            <a:avLst/>
          </a:prstGeom>
          <a:noFill/>
          <a:ln w="9525">
            <a:noFill/>
            <a:miter lim="800000"/>
            <a:headEnd/>
            <a:tailEnd/>
          </a:ln>
        </p:spPr>
        <p:txBody>
          <a:bodyPr vert="horz" wrap="square" lIns="91429" tIns="45714" rIns="91429" bIns="45714" numCol="1" anchor="ctr" anchorCtr="0" compatLnSpc="1">
            <a:prstTxWarp prst="textNoShape">
              <a:avLst/>
            </a:prstTxWarp>
          </a:bodyPr>
          <a:lstStyle/>
          <a:p>
            <a:pPr lvl="0"/>
            <a:r>
              <a:rPr lang="en-US" dirty="0"/>
              <a:t>Click to edit Master title style</a:t>
            </a:r>
          </a:p>
        </p:txBody>
      </p:sp>
      <p:sp>
        <p:nvSpPr>
          <p:cNvPr id="471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9" tIns="45714" rIns="91429"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eaLnBrk="0" hangingPunct="0">
              <a:defRPr sz="1400">
                <a:solidFill>
                  <a:srgbClr val="FFFFFF"/>
                </a:solidFill>
                <a:latin typeface="Arial Black"/>
                <a:ea typeface="+mn-ea"/>
                <a:cs typeface="+mn-cs"/>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ctr" eaLnBrk="0" hangingPunct="0">
              <a:defRPr sz="1400">
                <a:solidFill>
                  <a:srgbClr val="FFFFFF"/>
                </a:solidFill>
                <a:latin typeface="Arial Black"/>
                <a:ea typeface="+mn-ea"/>
                <a:cs typeface="+mn-cs"/>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r" eaLnBrk="0" hangingPunct="0">
              <a:defRPr sz="1400">
                <a:solidFill>
                  <a:srgbClr val="FFFFFF"/>
                </a:solidFill>
                <a:latin typeface="Arial Black" charset="0"/>
              </a:defRPr>
            </a:lvl1pPr>
          </a:lstStyle>
          <a:p>
            <a:pPr defTabSz="914400" fontAlgn="base">
              <a:spcBef>
                <a:spcPct val="0"/>
              </a:spcBef>
              <a:spcAft>
                <a:spcPct val="0"/>
              </a:spcAft>
              <a:defRPr/>
            </a:pPr>
            <a:fld id="{E5D7FF73-F49E-2248-AB4A-92609E495C62}"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810033515"/>
      </p:ext>
    </p:extLst>
  </p:cSld>
  <p:clrMap bg1="dk2" tx1="lt1" bg2="dk1" tx2="lt2" accent1="accent1" accent2="accent2" accent3="accent3" accent4="accent4" accent5="accent5" accent6="accent6" hlink="hlink" folHlink="folHlink"/>
  <p:sldLayoutIdLst>
    <p:sldLayoutId id="2147484045" r:id="rId1"/>
    <p:sldLayoutId id="2147484046" r:id="rId2"/>
    <p:sldLayoutId id="2147484047" r:id="rId3"/>
    <p:sldLayoutId id="2147484048" r:id="rId4"/>
    <p:sldLayoutId id="2147484049" r:id="rId5"/>
    <p:sldLayoutId id="2147484050" r:id="rId6"/>
    <p:sldLayoutId id="2147484051" r:id="rId7"/>
    <p:sldLayoutId id="2147484052" r:id="rId8"/>
    <p:sldLayoutId id="2147484053" r:id="rId9"/>
    <p:sldLayoutId id="2147484054" r:id="rId10"/>
    <p:sldLayoutId id="2147484055" r:id="rId11"/>
    <p:sldLayoutId id="2147484056" r:id="rId12"/>
  </p:sldLayoutIdLst>
  <p:txStyles>
    <p:titleStyle>
      <a:lvl1pPr algn="ctr" rtl="0" eaLnBrk="0" fontAlgn="base" hangingPunct="0">
        <a:spcBef>
          <a:spcPct val="0"/>
        </a:spcBef>
        <a:spcAft>
          <a:spcPct val="0"/>
        </a:spcAft>
        <a:defRPr sz="4000">
          <a:solidFill>
            <a:schemeClr val="tx2"/>
          </a:solidFill>
          <a:effectLst>
            <a:outerShdw blurRad="38100" dist="38100" dir="2700000" algn="tl">
              <a:srgbClr val="000000">
                <a:alpha val="43137"/>
              </a:srgbClr>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p:titleStyle>
    <p:bodyStyle>
      <a:lvl1pPr marL="341313" indent="-341313"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1363" indent="-284163"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1413" indent="-227013"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5986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58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306" indent="-228573" algn="l" rtl="0" fontAlgn="base">
        <a:spcBef>
          <a:spcPct val="20000"/>
        </a:spcBef>
        <a:spcAft>
          <a:spcPct val="0"/>
        </a:spcAft>
        <a:buChar char="»"/>
        <a:defRPr sz="2000">
          <a:solidFill>
            <a:schemeClr val="tx1"/>
          </a:solidFill>
          <a:latin typeface="+mn-lt"/>
          <a:ea typeface="ＭＳ Ｐゴシック" pitchFamily="-105" charset="-128"/>
        </a:defRPr>
      </a:lvl6pPr>
      <a:lvl7pPr marL="2971453" indent="-228573" algn="l" rtl="0" fontAlgn="base">
        <a:spcBef>
          <a:spcPct val="20000"/>
        </a:spcBef>
        <a:spcAft>
          <a:spcPct val="0"/>
        </a:spcAft>
        <a:buChar char="»"/>
        <a:defRPr sz="2000">
          <a:solidFill>
            <a:schemeClr val="tx1"/>
          </a:solidFill>
          <a:latin typeface="+mn-lt"/>
          <a:ea typeface="ＭＳ Ｐゴシック" pitchFamily="-105" charset="-128"/>
        </a:defRPr>
      </a:lvl7pPr>
      <a:lvl8pPr marL="3428599" indent="-228573" algn="l" rtl="0" fontAlgn="base">
        <a:spcBef>
          <a:spcPct val="20000"/>
        </a:spcBef>
        <a:spcAft>
          <a:spcPct val="0"/>
        </a:spcAft>
        <a:buChar char="»"/>
        <a:defRPr sz="2000">
          <a:solidFill>
            <a:schemeClr val="tx1"/>
          </a:solidFill>
          <a:latin typeface="+mn-lt"/>
          <a:ea typeface="ＭＳ Ｐゴシック" pitchFamily="-105" charset="-128"/>
        </a:defRPr>
      </a:lvl8pPr>
      <a:lvl9pPr marL="3885746" indent="-22857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146" rtl="0" eaLnBrk="1" latinLnBrk="0" hangingPunct="1">
        <a:defRPr sz="1800" kern="1200">
          <a:solidFill>
            <a:schemeClr val="tx1"/>
          </a:solidFill>
          <a:latin typeface="+mn-lt"/>
          <a:ea typeface="+mn-ea"/>
          <a:cs typeface="+mn-cs"/>
        </a:defRPr>
      </a:lvl1pPr>
      <a:lvl2pPr marL="457146" algn="l" defTabSz="457146" rtl="0" eaLnBrk="1" latinLnBrk="0" hangingPunct="1">
        <a:defRPr sz="1800" kern="1200">
          <a:solidFill>
            <a:schemeClr val="tx1"/>
          </a:solidFill>
          <a:latin typeface="+mn-lt"/>
          <a:ea typeface="+mn-ea"/>
          <a:cs typeface="+mn-cs"/>
        </a:defRPr>
      </a:lvl2pPr>
      <a:lvl3pPr marL="914293" algn="l" defTabSz="457146" rtl="0" eaLnBrk="1" latinLnBrk="0" hangingPunct="1">
        <a:defRPr sz="1800" kern="1200">
          <a:solidFill>
            <a:schemeClr val="tx1"/>
          </a:solidFill>
          <a:latin typeface="+mn-lt"/>
          <a:ea typeface="+mn-ea"/>
          <a:cs typeface="+mn-cs"/>
        </a:defRPr>
      </a:lvl3pPr>
      <a:lvl4pPr marL="1371440" algn="l" defTabSz="457146" rtl="0" eaLnBrk="1" latinLnBrk="0" hangingPunct="1">
        <a:defRPr sz="1800" kern="1200">
          <a:solidFill>
            <a:schemeClr val="tx1"/>
          </a:solidFill>
          <a:latin typeface="+mn-lt"/>
          <a:ea typeface="+mn-ea"/>
          <a:cs typeface="+mn-cs"/>
        </a:defRPr>
      </a:lvl4pPr>
      <a:lvl5pPr marL="1828586" algn="l" defTabSz="457146" rtl="0" eaLnBrk="1" latinLnBrk="0" hangingPunct="1">
        <a:defRPr sz="1800" kern="1200">
          <a:solidFill>
            <a:schemeClr val="tx1"/>
          </a:solidFill>
          <a:latin typeface="+mn-lt"/>
          <a:ea typeface="+mn-ea"/>
          <a:cs typeface="+mn-cs"/>
        </a:defRPr>
      </a:lvl5pPr>
      <a:lvl6pPr marL="2285733" algn="l" defTabSz="457146" rtl="0" eaLnBrk="1" latinLnBrk="0" hangingPunct="1">
        <a:defRPr sz="1800" kern="1200">
          <a:solidFill>
            <a:schemeClr val="tx1"/>
          </a:solidFill>
          <a:latin typeface="+mn-lt"/>
          <a:ea typeface="+mn-ea"/>
          <a:cs typeface="+mn-cs"/>
        </a:defRPr>
      </a:lvl6pPr>
      <a:lvl7pPr marL="2742879" algn="l" defTabSz="457146" rtl="0" eaLnBrk="1" latinLnBrk="0" hangingPunct="1">
        <a:defRPr sz="1800" kern="1200">
          <a:solidFill>
            <a:schemeClr val="tx1"/>
          </a:solidFill>
          <a:latin typeface="+mn-lt"/>
          <a:ea typeface="+mn-ea"/>
          <a:cs typeface="+mn-cs"/>
        </a:defRPr>
      </a:lvl7pPr>
      <a:lvl8pPr marL="3200026" algn="l" defTabSz="457146" rtl="0" eaLnBrk="1" latinLnBrk="0" hangingPunct="1">
        <a:defRPr sz="1800" kern="1200">
          <a:solidFill>
            <a:schemeClr val="tx1"/>
          </a:solidFill>
          <a:latin typeface="+mn-lt"/>
          <a:ea typeface="+mn-ea"/>
          <a:cs typeface="+mn-cs"/>
        </a:defRPr>
      </a:lvl8pPr>
      <a:lvl9pPr marL="3657172" algn="l" defTabSz="457146"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7410" name="Title Placeholder 1"/>
          <p:cNvSpPr>
            <a:spLocks noGrp="1"/>
          </p:cNvSpPr>
          <p:nvPr>
            <p:ph type="title"/>
          </p:nvPr>
        </p:nvSpPr>
        <p:spPr bwMode="auto">
          <a:xfrm>
            <a:off x="0" y="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Tree>
    <p:extLst>
      <p:ext uri="{BB962C8B-B14F-4D97-AF65-F5344CB8AC3E}">
        <p14:creationId xmlns:p14="http://schemas.microsoft.com/office/powerpoint/2010/main" val="2095887778"/>
      </p:ext>
    </p:extLst>
  </p:cSld>
  <p:clrMap bg1="lt1" tx1="dk1" bg2="lt2" tx2="dk2" accent1="accent1" accent2="accent2" accent3="accent3" accent4="accent4" accent5="accent5" accent6="accent6" hlink="hlink" folHlink="folHlink"/>
  <p:sldLayoutIdLst>
    <p:sldLayoutId id="2147484058" r:id="rId1"/>
    <p:sldLayoutId id="2147484059" r:id="rId2"/>
    <p:sldLayoutId id="2147484060" r:id="rId3"/>
    <p:sldLayoutId id="2147484061" r:id="rId4"/>
    <p:sldLayoutId id="2147484062" r:id="rId5"/>
    <p:sldLayoutId id="2147484063" r:id="rId6"/>
    <p:sldLayoutId id="2147484064" r:id="rId7"/>
    <p:sldLayoutId id="2147484065" r:id="rId8"/>
    <p:sldLayoutId id="2147484066" r:id="rId9"/>
    <p:sldLayoutId id="2147484067" r:id="rId10"/>
    <p:sldLayoutId id="2147484068" r:id="rId11"/>
  </p:sldLayoutIdLst>
  <p:txStyles>
    <p:titleStyle>
      <a:lvl1pPr algn="ctr" rtl="0" eaLnBrk="0" fontAlgn="base" hangingPunct="0">
        <a:spcBef>
          <a:spcPct val="0"/>
        </a:spcBef>
        <a:spcAft>
          <a:spcPct val="0"/>
        </a:spcAft>
        <a:defRPr sz="4400" b="1" i="0" kern="1200">
          <a:solidFill>
            <a:srgbClr val="FFFFFF"/>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rgbClr val="FFFFFF"/>
          </a:solidFill>
          <a:latin typeface="Arial" charset="0"/>
          <a:ea typeface="ＭＳ Ｐゴシック" charset="0"/>
        </a:defRPr>
      </a:lvl6pPr>
      <a:lvl7pPr marL="914400" algn="ctr" rtl="0" fontAlgn="base">
        <a:spcBef>
          <a:spcPct val="0"/>
        </a:spcBef>
        <a:spcAft>
          <a:spcPct val="0"/>
        </a:spcAft>
        <a:defRPr sz="4400">
          <a:solidFill>
            <a:srgbClr val="FFFFFF"/>
          </a:solidFill>
          <a:latin typeface="Arial" charset="0"/>
          <a:ea typeface="ＭＳ Ｐゴシック" charset="0"/>
        </a:defRPr>
      </a:lvl7pPr>
      <a:lvl8pPr marL="1371600" algn="ctr" rtl="0" fontAlgn="base">
        <a:spcBef>
          <a:spcPct val="0"/>
        </a:spcBef>
        <a:spcAft>
          <a:spcPct val="0"/>
        </a:spcAft>
        <a:defRPr sz="4400">
          <a:solidFill>
            <a:srgbClr val="FFFFFF"/>
          </a:solidFill>
          <a:latin typeface="Arial" charset="0"/>
          <a:ea typeface="ＭＳ Ｐゴシック" charset="0"/>
        </a:defRPr>
      </a:lvl8pPr>
      <a:lvl9pPr marL="1828800" algn="ctr" rtl="0" fontAlgn="base">
        <a:spcBef>
          <a:spcPct val="0"/>
        </a:spcBef>
        <a:spcAft>
          <a:spcPct val="0"/>
        </a:spcAft>
        <a:defRPr sz="4400">
          <a:solidFill>
            <a:srgbClr val="FFFFFF"/>
          </a:solidFill>
          <a:latin typeface="Arial"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rgbClr val="FFFFFF"/>
          </a:solidFill>
          <a:latin typeface="Arial"/>
          <a:ea typeface="ＭＳ Ｐゴシック" charset="0"/>
          <a:cs typeface="Arial"/>
        </a:defRPr>
      </a:lvl1pPr>
      <a:lvl2pPr marL="742950" indent="-285750" algn="l" rtl="0" eaLnBrk="0" fontAlgn="base" hangingPunct="0">
        <a:spcBef>
          <a:spcPct val="20000"/>
        </a:spcBef>
        <a:spcAft>
          <a:spcPct val="0"/>
        </a:spcAft>
        <a:buFont typeface="Arial" charset="0"/>
        <a:buChar char="–"/>
        <a:defRPr sz="2800" kern="1200">
          <a:solidFill>
            <a:srgbClr val="FFFFFF"/>
          </a:solidFill>
          <a:latin typeface="Arial"/>
          <a:ea typeface="ＭＳ Ｐゴシック" charset="0"/>
          <a:cs typeface="Arial"/>
        </a:defRPr>
      </a:lvl2pPr>
      <a:lvl3pPr marL="1143000" indent="-228600" algn="l" rtl="0" eaLnBrk="0" fontAlgn="base" hangingPunct="0">
        <a:spcBef>
          <a:spcPct val="20000"/>
        </a:spcBef>
        <a:spcAft>
          <a:spcPct val="0"/>
        </a:spcAft>
        <a:buFont typeface="Arial" charset="0"/>
        <a:buChar char="•"/>
        <a:defRPr sz="2400" kern="1200">
          <a:solidFill>
            <a:srgbClr val="FFFFFF"/>
          </a:solidFill>
          <a:latin typeface="Arial"/>
          <a:ea typeface="ＭＳ Ｐゴシック" charset="0"/>
          <a:cs typeface="Arial"/>
        </a:defRPr>
      </a:lvl3pPr>
      <a:lvl4pPr marL="1600200" indent="-228600" algn="l" rtl="0" eaLnBrk="0" fontAlgn="base" hangingPunct="0">
        <a:spcBef>
          <a:spcPct val="20000"/>
        </a:spcBef>
        <a:spcAft>
          <a:spcPct val="0"/>
        </a:spcAft>
        <a:buFont typeface="Arial" charset="0"/>
        <a:buChar char="–"/>
        <a:defRPr sz="2000" kern="1200">
          <a:solidFill>
            <a:srgbClr val="FFFFFF"/>
          </a:solidFill>
          <a:latin typeface="Arial"/>
          <a:ea typeface="ＭＳ Ｐゴシック" charset="0"/>
          <a:cs typeface="Arial"/>
        </a:defRPr>
      </a:lvl4pPr>
      <a:lvl5pPr marL="2057400" indent="-228600" algn="l" rtl="0" eaLnBrk="0" fontAlgn="base" hangingPunct="0">
        <a:spcBef>
          <a:spcPct val="20000"/>
        </a:spcBef>
        <a:spcAft>
          <a:spcPct val="0"/>
        </a:spcAft>
        <a:buFont typeface="Arial" charset="0"/>
        <a:buChar char="»"/>
        <a:defRPr sz="2000" kern="1200">
          <a:solidFill>
            <a:srgbClr val="FFFFFF"/>
          </a:solidFill>
          <a:latin typeface="Arial"/>
          <a:ea typeface="ＭＳ Ｐゴシック" charset="0"/>
          <a:cs typeface="Arial"/>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b="1" i="0" smtClean="0">
                <a:latin typeface="Arial" panose="020B0604020202020204" pitchFamily="34" charset="0"/>
              </a:defRPr>
            </a:lvl1pPr>
          </a:lstStyle>
          <a:p>
            <a:pPr defTabSz="914400" eaLnBrk="0" fontAlgn="base" hangingPunct="0">
              <a:spcBef>
                <a:spcPct val="0"/>
              </a:spcBef>
              <a:spcAft>
                <a:spcPct val="0"/>
              </a:spcAft>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smtClean="0">
                <a:latin typeface="Arial" panose="020B0604020202020204" pitchFamily="34" charset="0"/>
              </a:defRPr>
            </a:lvl1pPr>
          </a:lstStyle>
          <a:p>
            <a:pPr defTabSz="914400" eaLnBrk="0" fontAlgn="base" hangingPunct="0">
              <a:spcBef>
                <a:spcPct val="0"/>
              </a:spcBef>
              <a:spcAft>
                <a:spcPct val="0"/>
              </a:spcAft>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b="1" i="0" smtClean="0">
                <a:latin typeface="Arial" panose="020B0604020202020204" pitchFamily="34" charset="0"/>
              </a:defRPr>
            </a:lvl1pPr>
          </a:lstStyle>
          <a:p>
            <a:pPr defTabSz="914400" eaLnBrk="0" fontAlgn="base" hangingPunct="0">
              <a:spcBef>
                <a:spcPct val="0"/>
              </a:spcBef>
              <a:spcAft>
                <a:spcPct val="0"/>
              </a:spcAft>
              <a:defRPr/>
            </a:pPr>
            <a:fld id="{B76732AD-70A6-7E45-A486-BEE1C3E32EC5}" type="slidenum">
              <a:rPr lang="en-US" smtClean="0">
                <a:solidFill>
                  <a:srgbClr val="000000"/>
                </a:solidFill>
              </a:rPr>
              <a:pPr defTabSz="914400" eaLnBrk="0" fontAlgn="base" hangingPunct="0">
                <a:spcBef>
                  <a:spcPct val="0"/>
                </a:spcBef>
                <a:spcAft>
                  <a:spcPct val="0"/>
                </a:spcAft>
                <a:defRPr/>
              </a:pPr>
              <a:t>‹#›</a:t>
            </a:fld>
            <a:endParaRPr lang="en-US" dirty="0">
              <a:solidFill>
                <a:srgbClr val="000000"/>
              </a:solidFill>
            </a:endParaRPr>
          </a:p>
        </p:txBody>
      </p:sp>
    </p:spTree>
    <p:extLst>
      <p:ext uri="{BB962C8B-B14F-4D97-AF65-F5344CB8AC3E}">
        <p14:creationId xmlns:p14="http://schemas.microsoft.com/office/powerpoint/2010/main" val="1926411433"/>
      </p:ext>
    </p:extLst>
  </p:cSld>
  <p:clrMap bg1="lt1" tx1="dk1" bg2="lt2" tx2="dk2" accent1="accent1" accent2="accent2" accent3="accent3" accent4="accent4" accent5="accent5" accent6="accent6" hlink="hlink" folHlink="folHlink"/>
  <p:sldLayoutIdLst>
    <p:sldLayoutId id="2147484070" r:id="rId1"/>
    <p:sldLayoutId id="2147484071" r:id="rId2"/>
    <p:sldLayoutId id="2147484072" r:id="rId3"/>
    <p:sldLayoutId id="2147484073" r:id="rId4"/>
    <p:sldLayoutId id="2147484074" r:id="rId5"/>
    <p:sldLayoutId id="2147484075" r:id="rId6"/>
    <p:sldLayoutId id="2147484076" r:id="rId7"/>
    <p:sldLayoutId id="2147484077" r:id="rId8"/>
    <p:sldLayoutId id="2147484078" r:id="rId9"/>
    <p:sldLayoutId id="2147484079" r:id="rId10"/>
    <p:sldLayoutId id="214748408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6pPr>
      <a:lvl7pPr marL="9144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7pPr>
      <a:lvl8pPr marL="13716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8pPr>
      <a:lvl9pPr marL="18288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7577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defRPr>
            </a:lvl1pPr>
          </a:lstStyle>
          <a:p>
            <a:pPr defTabSz="914400" fontAlgn="base">
              <a:spcBef>
                <a:spcPct val="0"/>
              </a:spcBef>
              <a:spcAft>
                <a:spcPct val="0"/>
              </a:spcAft>
              <a:defRPr/>
            </a:pPr>
            <a:endParaRPr lang="en-US" dirty="0">
              <a:solidFill>
                <a:srgbClr val="000000"/>
              </a:solidFill>
              <a:ea typeface="ＭＳ Ｐゴシック" charset="0"/>
              <a:cs typeface="ＭＳ Ｐゴシック" charset="0"/>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defRPr>
            </a:lvl1pPr>
          </a:lstStyle>
          <a:p>
            <a:pPr defTabSz="914400" fontAlgn="base">
              <a:spcBef>
                <a:spcPct val="0"/>
              </a:spcBef>
              <a:spcAft>
                <a:spcPct val="0"/>
              </a:spcAft>
              <a:defRPr/>
            </a:pPr>
            <a:endParaRPr lang="en-US" dirty="0">
              <a:solidFill>
                <a:srgbClr val="000000"/>
              </a:solidFill>
              <a:ea typeface="ＭＳ Ｐゴシック" charset="0"/>
              <a:cs typeface="ＭＳ Ｐゴシック" charset="0"/>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defTabSz="914400" fontAlgn="base">
              <a:spcBef>
                <a:spcPct val="0"/>
              </a:spcBef>
              <a:spcAft>
                <a:spcPct val="0"/>
              </a:spcAft>
              <a:defRPr/>
            </a:pPr>
            <a:fld id="{E96FFD9D-FB4A-5F4E-86CA-E1E188EF93FA}" type="slidenum">
              <a:rPr lang="en-US" smtClean="0">
                <a:solidFill>
                  <a:srgbClr val="000000"/>
                </a:solidFill>
                <a:ea typeface="ＭＳ Ｐゴシック" charset="0"/>
                <a:cs typeface="ＭＳ Ｐゴシック" charset="0"/>
              </a:rPr>
              <a:pPr defTabSz="914400" fontAlgn="base">
                <a:spcBef>
                  <a:spcPct val="0"/>
                </a:spcBef>
                <a:spcAft>
                  <a:spcPct val="0"/>
                </a:spcAft>
                <a:defRPr/>
              </a:pPr>
              <a:t>‹#›</a:t>
            </a:fld>
            <a:endParaRPr lang="en-US" dirty="0">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2827744914"/>
      </p:ext>
    </p:extLst>
  </p:cSld>
  <p:clrMap bg1="lt1" tx1="dk1" bg2="lt2" tx2="dk2" accent1="accent1" accent2="accent2" accent3="accent3" accent4="accent4" accent5="accent5" accent6="accent6" hlink="hlink" folHlink="folHlink"/>
  <p:sldLayoutIdLst>
    <p:sldLayoutId id="2147484098" r:id="rId1"/>
    <p:sldLayoutId id="2147484099" r:id="rId2"/>
    <p:sldLayoutId id="2147484100" r:id="rId3"/>
    <p:sldLayoutId id="2147484101" r:id="rId4"/>
    <p:sldLayoutId id="2147484102" r:id="rId5"/>
    <p:sldLayoutId id="2147484103" r:id="rId6"/>
    <p:sldLayoutId id="2147484104" r:id="rId7"/>
    <p:sldLayoutId id="2147484105" r:id="rId8"/>
    <p:sldLayoutId id="2147484106" r:id="rId9"/>
    <p:sldLayoutId id="2147484107" r:id="rId10"/>
    <p:sldLayoutId id="2147484108" r:id="rId11"/>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defTabSz="914400" fontAlgn="base">
              <a:spcBef>
                <a:spcPct val="0"/>
              </a:spcBef>
              <a:spcAft>
                <a:spcPct val="0"/>
              </a:spcAft>
              <a:defRPr/>
            </a:pPr>
            <a:fld id="{C16A198B-9034-4749-8A8D-B90A5F5B90A3}" type="datetimeFigureOut">
              <a:rPr lang="en-US" smtClean="0">
                <a:ea typeface="ＭＳ Ｐゴシック" charset="0"/>
              </a:rPr>
              <a:pPr defTabSz="914400" fontAlgn="base">
                <a:spcBef>
                  <a:spcPct val="0"/>
                </a:spcBef>
                <a:spcAft>
                  <a:spcPct val="0"/>
                </a:spcAft>
                <a:defRPr/>
              </a:pPr>
              <a:t>3/14/24</a:t>
            </a:fld>
            <a:endParaRPr lang="en-US" dirty="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defTabSz="914400" fontAlgn="base">
              <a:spcBef>
                <a:spcPct val="0"/>
              </a:spcBef>
              <a:spcAft>
                <a:spcPct val="0"/>
              </a:spcAft>
              <a:defRPr/>
            </a:pPr>
            <a:fld id="{FA356419-7718-C74B-9C0F-E2D2C7D5AD85}" type="slidenum">
              <a:rPr lang="en-US" smtClean="0">
                <a:ea typeface="ＭＳ Ｐゴシック" charset="0"/>
              </a:rPr>
              <a:pPr defTabSz="914400" fontAlgn="base">
                <a:spcBef>
                  <a:spcPct val="0"/>
                </a:spcBef>
                <a:spcAft>
                  <a:spcPct val="0"/>
                </a:spcAft>
                <a:defRPr/>
              </a:pPr>
              <a:t>‹#›</a:t>
            </a:fld>
            <a:endParaRPr lang="en-US" dirty="0">
              <a:ea typeface="ＭＳ Ｐゴシック" charset="0"/>
            </a:endParaRPr>
          </a:p>
        </p:txBody>
      </p:sp>
    </p:spTree>
    <p:extLst>
      <p:ext uri="{BB962C8B-B14F-4D97-AF65-F5344CB8AC3E}">
        <p14:creationId xmlns:p14="http://schemas.microsoft.com/office/powerpoint/2010/main" val="1659239527"/>
      </p:ext>
    </p:extLst>
  </p:cSld>
  <p:clrMap bg1="lt1" tx1="dk1" bg2="lt2" tx2="dk2" accent1="accent1" accent2="accent2" accent3="accent3" accent4="accent4" accent5="accent5" accent6="accent6" hlink="hlink" folHlink="folHlink"/>
  <p:sldLayoutIdLst>
    <p:sldLayoutId id="2147484110" r:id="rId1"/>
    <p:sldLayoutId id="2147484111" r:id="rId2"/>
    <p:sldLayoutId id="2147484112" r:id="rId3"/>
    <p:sldLayoutId id="2147484113" r:id="rId4"/>
    <p:sldLayoutId id="2147484114" r:id="rId5"/>
    <p:sldLayoutId id="2147484115" r:id="rId6"/>
    <p:sldLayoutId id="2147484116" r:id="rId7"/>
    <p:sldLayoutId id="2147484117" r:id="rId8"/>
    <p:sldLayoutId id="2147484118" r:id="rId9"/>
    <p:sldLayoutId id="2147484119" r:id="rId10"/>
    <p:sldLayoutId id="2147484120"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defTabSz="914400">
              <a:defRPr/>
            </a:pPr>
            <a:fld id="{1D5C261E-1679-774F-B786-F39C014CA69C}" type="datetimeFigureOut">
              <a:rPr lang="en-NZ"/>
              <a:pPr defTabSz="914400">
                <a:defRPr/>
              </a:pPr>
              <a:t>14/03/24</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defTabSz="914400">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defTabSz="914400">
              <a:defRPr/>
            </a:pPr>
            <a:fld id="{FAAF8DCE-046A-904B-90A6-C0407654BE76}" type="slidenum">
              <a:rPr lang="en-NZ"/>
              <a:pPr defTabSz="914400">
                <a:defRPr/>
              </a:pPr>
              <a:t>‹#›</a:t>
            </a:fld>
            <a:endParaRPr lang="en-NZ"/>
          </a:p>
        </p:txBody>
      </p:sp>
    </p:spTree>
    <p:extLst>
      <p:ext uri="{BB962C8B-B14F-4D97-AF65-F5344CB8AC3E}">
        <p14:creationId xmlns:p14="http://schemas.microsoft.com/office/powerpoint/2010/main" val="2033127939"/>
      </p:ext>
    </p:extLst>
  </p:cSld>
  <p:clrMap bg1="lt1" tx1="dk1" bg2="lt2" tx2="dk2" accent1="accent1" accent2="accent2" accent3="accent3" accent4="accent4" accent5="accent5" accent6="accent6" hlink="hlink" folHlink="folHlink"/>
  <p:sldLayoutIdLst>
    <p:sldLayoutId id="2147484122" r:id="rId1"/>
    <p:sldLayoutId id="2147484123" r:id="rId2"/>
    <p:sldLayoutId id="2147484124" r:id="rId3"/>
    <p:sldLayoutId id="2147484125" r:id="rId4"/>
    <p:sldLayoutId id="2147484126" r:id="rId5"/>
    <p:sldLayoutId id="2147484127" r:id="rId6"/>
    <p:sldLayoutId id="2147484128" r:id="rId7"/>
    <p:sldLayoutId id="2147484129" r:id="rId8"/>
    <p:sldLayoutId id="2147484130" r:id="rId9"/>
    <p:sldLayoutId id="2147484131" r:id="rId10"/>
    <p:sldLayoutId id="2147484132"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4148149414"/>
      </p:ext>
    </p:extLst>
  </p:cSld>
  <p:clrMap bg1="lt1" tx1="dk1" bg2="lt2" tx2="dk2" accent1="accent1" accent2="accent2" accent3="accent3" accent4="accent4" accent5="accent5" accent6="accent6" hlink="hlink" folHlink="folHlink"/>
  <p:sldLayoutIdLst>
    <p:sldLayoutId id="2147484134" r:id="rId1"/>
    <p:sldLayoutId id="2147484135" r:id="rId2"/>
    <p:sldLayoutId id="2147484136" r:id="rId3"/>
    <p:sldLayoutId id="2147484137" r:id="rId4"/>
    <p:sldLayoutId id="2147484138" r:id="rId5"/>
    <p:sldLayoutId id="2147484139" r:id="rId6"/>
    <p:sldLayoutId id="2147484140" r:id="rId7"/>
    <p:sldLayoutId id="2147484141" r:id="rId8"/>
    <p:sldLayoutId id="2147484142" r:id="rId9"/>
    <p:sldLayoutId id="2147484143" r:id="rId10"/>
    <p:sldLayoutId id="2147484144"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10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033" name="Group 4"/>
            <p:cNvGrpSpPr>
              <a:grpSpLocks/>
            </p:cNvGrpSpPr>
            <p:nvPr/>
          </p:nvGrpSpPr>
          <p:grpSpPr bwMode="auto">
            <a:xfrm>
              <a:off x="2859" y="4250"/>
              <a:ext cx="2729" cy="41"/>
              <a:chOff x="2859" y="4250"/>
              <a:chExt cx="2729" cy="41"/>
            </a:xfrm>
          </p:grpSpPr>
          <p:sp>
            <p:nvSpPr>
              <p:cNvPr id="10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34"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lgn="r" defTabSz="914400" eaLnBrk="0" fontAlgn="base" hangingPunct="0">
              <a:spcAft>
                <a:spcPct val="0"/>
              </a:spcAft>
              <a:defRPr/>
            </a:pPr>
            <a:fld id="{EE65F3BD-2025-CF4D-9022-D1CF420A00F0}" type="slidenum">
              <a:rPr lang="en-US" sz="1400">
                <a:solidFill>
                  <a:srgbClr val="FFFFFF"/>
                </a:solidFill>
                <a:ea typeface="ＭＳ Ｐゴシック" charset="0"/>
              </a:rPr>
              <a:pPr algn="r" defTabSz="914400" eaLnBrk="0" fontAlgn="base" hangingPunct="0">
                <a:spcAft>
                  <a:spcPct val="0"/>
                </a:spcAft>
                <a:defRPr/>
              </a:pPr>
              <a:t>‹#›</a:t>
            </a:fld>
            <a:endParaRPr lang="en-US" sz="1400">
              <a:solidFill>
                <a:srgbClr val="FFFFFF"/>
              </a:solidFill>
              <a:ea typeface="ＭＳ Ｐゴシック" charset="0"/>
            </a:endParaRPr>
          </a:p>
        </p:txBody>
      </p:sp>
    </p:spTree>
    <p:extLst>
      <p:ext uri="{BB962C8B-B14F-4D97-AF65-F5344CB8AC3E}">
        <p14:creationId xmlns:p14="http://schemas.microsoft.com/office/powerpoint/2010/main" val="538138911"/>
      </p:ext>
    </p:extLst>
  </p:cSld>
  <p:clrMap bg1="dk2" tx1="lt1" bg2="dk1" tx2="lt2" accent1="accent1" accent2="accent2" accent3="accent3" accent4="accent4" accent5="accent5" accent6="accent6" hlink="hlink" folHlink="folHlink"/>
  <p:sldLayoutIdLst>
    <p:sldLayoutId id="2147484146" r:id="rId1"/>
    <p:sldLayoutId id="2147484147" r:id="rId2"/>
    <p:sldLayoutId id="2147484148" r:id="rId3"/>
    <p:sldLayoutId id="2147484149" r:id="rId4"/>
    <p:sldLayoutId id="2147484150" r:id="rId5"/>
    <p:sldLayoutId id="2147484151" r:id="rId6"/>
    <p:sldLayoutId id="2147484152" r:id="rId7"/>
    <p:sldLayoutId id="2147484153" r:id="rId8"/>
    <p:sldLayoutId id="2147484154" r:id="rId9"/>
    <p:sldLayoutId id="2147484155" r:id="rId10"/>
    <p:sldLayoutId id="2147484156" r:id="rId11"/>
    <p:sldLayoutId id="2147484157" r:id="rId12"/>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1153427657"/>
      </p:ext>
    </p:extLst>
  </p:cSld>
  <p:clrMap bg1="lt1" tx1="dk1" bg2="lt2" tx2="dk2" accent1="accent1" accent2="accent2" accent3="accent3" accent4="accent4" accent5="accent5" accent6="accent6" hlink="hlink" folHlink="folHlink"/>
  <p:sldLayoutIdLst>
    <p:sldLayoutId id="2147484159" r:id="rId1"/>
    <p:sldLayoutId id="2147484160" r:id="rId2"/>
    <p:sldLayoutId id="2147484161" r:id="rId3"/>
    <p:sldLayoutId id="2147484162" r:id="rId4"/>
    <p:sldLayoutId id="2147484163" r:id="rId5"/>
    <p:sldLayoutId id="2147484164" r:id="rId6"/>
    <p:sldLayoutId id="2147484165" r:id="rId7"/>
    <p:sldLayoutId id="2147484166" r:id="rId8"/>
    <p:sldLayoutId id="2147484167" r:id="rId9"/>
    <p:sldLayoutId id="2147484168" r:id="rId10"/>
    <p:sldLayoutId id="2147484169" r:id="rId11"/>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BD4E5AF0-C059-1C48-A548-A953B6C6CC2A}"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3382336647"/>
      </p:ext>
    </p:extLst>
  </p:cSld>
  <p:clrMap bg1="lt1" tx1="dk1" bg2="lt2" tx2="dk2" accent1="accent1" accent2="accent2" accent3="accent3" accent4="accent4" accent5="accent5" accent6="accent6" hlink="hlink" folHlink="folHlink"/>
  <p:sldLayoutIdLst>
    <p:sldLayoutId id="2147484171" r:id="rId1"/>
    <p:sldLayoutId id="2147484172" r:id="rId2"/>
    <p:sldLayoutId id="2147484173" r:id="rId3"/>
    <p:sldLayoutId id="2147484174" r:id="rId4"/>
    <p:sldLayoutId id="2147484175" r:id="rId5"/>
    <p:sldLayoutId id="2147484176" r:id="rId6"/>
    <p:sldLayoutId id="2147484177" r:id="rId7"/>
    <p:sldLayoutId id="2147484178" r:id="rId8"/>
    <p:sldLayoutId id="2147484179" r:id="rId9"/>
    <p:sldLayoutId id="2147484180" r:id="rId10"/>
    <p:sldLayoutId id="2147484181" r:id="rId11"/>
  </p:sldLayoutIdLst>
  <p:txStyles>
    <p:titleStyle>
      <a:lvl1pPr algn="l" rtl="0" eaLnBrk="0" fontAlgn="base" hangingPunct="0">
        <a:spcBef>
          <a:spcPct val="0"/>
        </a:spcBef>
        <a:spcAft>
          <a:spcPct val="0"/>
        </a:spcAft>
        <a:defRPr kumimoji="1" sz="4400" b="1" i="0">
          <a:solidFill>
            <a:schemeClr val="tx2"/>
          </a:solidFill>
          <a:latin typeface="Arial" panose="020B0604020202020204" pitchFamily="34" charset="0"/>
          <a:ea typeface="MS PGothic" charset="0"/>
          <a:cs typeface="Arial" panose="020B0604020202020204" pitchFamily="34" charset="0"/>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eaLnBrk="0" fontAlgn="base" hangingPunct="0">
        <a:spcBef>
          <a:spcPct val="0"/>
        </a:spcBef>
        <a:spcAft>
          <a:spcPct val="0"/>
        </a:spcAft>
        <a:defRPr kumimoji="1" sz="4400">
          <a:solidFill>
            <a:schemeClr val="tx2"/>
          </a:solidFill>
          <a:latin typeface="Times New Roman" pitchFamily="-111" charset="0"/>
        </a:defRPr>
      </a:lvl6pPr>
      <a:lvl7pPr marL="914400" algn="l" rtl="0" eaLnBrk="0" fontAlgn="base" hangingPunct="0">
        <a:spcBef>
          <a:spcPct val="0"/>
        </a:spcBef>
        <a:spcAft>
          <a:spcPct val="0"/>
        </a:spcAft>
        <a:defRPr kumimoji="1" sz="4400">
          <a:solidFill>
            <a:schemeClr val="tx2"/>
          </a:solidFill>
          <a:latin typeface="Times New Roman" pitchFamily="-111" charset="0"/>
        </a:defRPr>
      </a:lvl7pPr>
      <a:lvl8pPr marL="1371600" algn="l" rtl="0" eaLnBrk="0" fontAlgn="base" hangingPunct="0">
        <a:spcBef>
          <a:spcPct val="0"/>
        </a:spcBef>
        <a:spcAft>
          <a:spcPct val="0"/>
        </a:spcAft>
        <a:defRPr kumimoji="1" sz="4400">
          <a:solidFill>
            <a:schemeClr val="tx2"/>
          </a:solidFill>
          <a:latin typeface="Times New Roman" pitchFamily="-111" charset="0"/>
        </a:defRPr>
      </a:lvl8pPr>
      <a:lvl9pPr marL="182880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5602" name="Rectangle 1026"/>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25603"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8244"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138245"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13824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FF17BAD0-A917-D446-9B19-37F6F25B3373}"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2114245012"/>
      </p:ext>
    </p:extLst>
  </p:cSld>
  <p:clrMap bg1="lt1" tx1="dk1" bg2="lt2" tx2="dk2" accent1="accent1" accent2="accent2" accent3="accent3" accent4="accent4" accent5="accent5" accent6="accent6" hlink="hlink" folHlink="folHlink"/>
  <p:sldLayoutIdLst>
    <p:sldLayoutId id="2147483748" r:id="rId1"/>
    <p:sldLayoutId id="2147483749" r:id="rId2"/>
    <p:sldLayoutId id="2147483750" r:id="rId3"/>
    <p:sldLayoutId id="2147483751" r:id="rId4"/>
    <p:sldLayoutId id="2147483752" r:id="rId5"/>
    <p:sldLayoutId id="2147483753" r:id="rId6"/>
    <p:sldLayoutId id="2147483754" r:id="rId7"/>
    <p:sldLayoutId id="2147483755" r:id="rId8"/>
    <p:sldLayoutId id="2147483756" r:id="rId9"/>
    <p:sldLayoutId id="2147483757" r:id="rId10"/>
    <p:sldLayoutId id="2147483758" r:id="rId11"/>
  </p:sldLayoutIdLst>
  <p:txStyles>
    <p:titleStyle>
      <a:lvl1pPr algn="l" rtl="0" eaLnBrk="0" fontAlgn="base" hangingPunct="0">
        <a:spcBef>
          <a:spcPct val="0"/>
        </a:spcBef>
        <a:spcAft>
          <a:spcPct val="0"/>
        </a:spcAft>
        <a:defRPr kumimoji="1" sz="4400" b="1" i="0">
          <a:solidFill>
            <a:schemeClr val="tx2"/>
          </a:solidFill>
          <a:latin typeface="Arial" panose="020B0604020202020204" pitchFamily="34" charset="0"/>
          <a:ea typeface="MS PGothic" charset="0"/>
          <a:cs typeface="Arial" panose="020B0604020202020204" pitchFamily="34" charset="0"/>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fontAlgn="base">
        <a:spcBef>
          <a:spcPct val="0"/>
        </a:spcBef>
        <a:spcAft>
          <a:spcPct val="0"/>
        </a:spcAft>
        <a:defRPr kumimoji="1" sz="4400">
          <a:solidFill>
            <a:schemeClr val="tx2"/>
          </a:solidFill>
          <a:latin typeface="Times New Roman" pitchFamily="-111" charset="0"/>
        </a:defRPr>
      </a:lvl6pPr>
      <a:lvl7pPr marL="914400" algn="l" rtl="0" fontAlgn="base">
        <a:spcBef>
          <a:spcPct val="0"/>
        </a:spcBef>
        <a:spcAft>
          <a:spcPct val="0"/>
        </a:spcAft>
        <a:defRPr kumimoji="1" sz="4400">
          <a:solidFill>
            <a:schemeClr val="tx2"/>
          </a:solidFill>
          <a:latin typeface="Times New Roman" pitchFamily="-111" charset="0"/>
        </a:defRPr>
      </a:lvl7pPr>
      <a:lvl8pPr marL="1371600" algn="l" rtl="0" fontAlgn="base">
        <a:spcBef>
          <a:spcPct val="0"/>
        </a:spcBef>
        <a:spcAft>
          <a:spcPct val="0"/>
        </a:spcAft>
        <a:defRPr kumimoji="1" sz="4400">
          <a:solidFill>
            <a:schemeClr val="tx2"/>
          </a:solidFill>
          <a:latin typeface="Times New Roman" pitchFamily="-111" charset="0"/>
        </a:defRPr>
      </a:lvl8pPr>
      <a:lvl9pPr marL="1828800" algn="l" rtl="0" fontAlgn="base">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BD4E5AF0-C059-1C48-A548-A953B6C6CC2A}"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2863373207"/>
      </p:ext>
    </p:extLst>
  </p:cSld>
  <p:clrMap bg1="lt1" tx1="dk1" bg2="lt2" tx2="dk2" accent1="accent1" accent2="accent2" accent3="accent3" accent4="accent4" accent5="accent5" accent6="accent6" hlink="hlink" folHlink="folHlink"/>
  <p:sldLayoutIdLst>
    <p:sldLayoutId id="2147484183" r:id="rId1"/>
    <p:sldLayoutId id="2147484184" r:id="rId2"/>
    <p:sldLayoutId id="2147484185" r:id="rId3"/>
    <p:sldLayoutId id="2147484186" r:id="rId4"/>
    <p:sldLayoutId id="2147484187" r:id="rId5"/>
    <p:sldLayoutId id="2147484188" r:id="rId6"/>
    <p:sldLayoutId id="2147484189" r:id="rId7"/>
    <p:sldLayoutId id="2147484190" r:id="rId8"/>
    <p:sldLayoutId id="2147484191" r:id="rId9"/>
    <p:sldLayoutId id="2147484192" r:id="rId10"/>
    <p:sldLayoutId id="2147484193" r:id="rId11"/>
  </p:sldLayoutIdLst>
  <p:txStyles>
    <p:titleStyle>
      <a:lvl1pPr algn="l" rtl="0" eaLnBrk="0" fontAlgn="base" hangingPunct="0">
        <a:spcBef>
          <a:spcPct val="0"/>
        </a:spcBef>
        <a:spcAft>
          <a:spcPct val="0"/>
        </a:spcAft>
        <a:defRPr kumimoji="1" sz="4400" b="1" i="0">
          <a:solidFill>
            <a:schemeClr val="tx2"/>
          </a:solidFill>
          <a:latin typeface="Arial" panose="020B0604020202020204" pitchFamily="34" charset="0"/>
          <a:ea typeface="MS PGothic" charset="0"/>
          <a:cs typeface="Arial" panose="020B0604020202020204" pitchFamily="34" charset="0"/>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eaLnBrk="0" fontAlgn="base" hangingPunct="0">
        <a:spcBef>
          <a:spcPct val="0"/>
        </a:spcBef>
        <a:spcAft>
          <a:spcPct val="0"/>
        </a:spcAft>
        <a:defRPr kumimoji="1" sz="4400">
          <a:solidFill>
            <a:schemeClr val="tx2"/>
          </a:solidFill>
          <a:latin typeface="Times New Roman" pitchFamily="-111" charset="0"/>
        </a:defRPr>
      </a:lvl6pPr>
      <a:lvl7pPr marL="914400" algn="l" rtl="0" eaLnBrk="0" fontAlgn="base" hangingPunct="0">
        <a:spcBef>
          <a:spcPct val="0"/>
        </a:spcBef>
        <a:spcAft>
          <a:spcPct val="0"/>
        </a:spcAft>
        <a:defRPr kumimoji="1" sz="4400">
          <a:solidFill>
            <a:schemeClr val="tx2"/>
          </a:solidFill>
          <a:latin typeface="Times New Roman" pitchFamily="-111" charset="0"/>
        </a:defRPr>
      </a:lvl7pPr>
      <a:lvl8pPr marL="1371600" algn="l" rtl="0" eaLnBrk="0" fontAlgn="base" hangingPunct="0">
        <a:spcBef>
          <a:spcPct val="0"/>
        </a:spcBef>
        <a:spcAft>
          <a:spcPct val="0"/>
        </a:spcAft>
        <a:defRPr kumimoji="1" sz="4400">
          <a:solidFill>
            <a:schemeClr val="tx2"/>
          </a:solidFill>
          <a:latin typeface="Times New Roman" pitchFamily="-111" charset="0"/>
        </a:defRPr>
      </a:lvl8pPr>
      <a:lvl9pPr marL="182880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BD4E5AF0-C059-1C48-A548-A953B6C6CC2A}"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2644970980"/>
      </p:ext>
    </p:extLst>
  </p:cSld>
  <p:clrMap bg1="lt1" tx1="dk1" bg2="lt2" tx2="dk2" accent1="accent1" accent2="accent2" accent3="accent3" accent4="accent4" accent5="accent5" accent6="accent6" hlink="hlink" folHlink="folHlink"/>
  <p:sldLayoutIdLst>
    <p:sldLayoutId id="2147484207" r:id="rId1"/>
    <p:sldLayoutId id="2147484208" r:id="rId2"/>
    <p:sldLayoutId id="2147484209" r:id="rId3"/>
    <p:sldLayoutId id="2147484210" r:id="rId4"/>
    <p:sldLayoutId id="2147484211" r:id="rId5"/>
    <p:sldLayoutId id="2147484212" r:id="rId6"/>
    <p:sldLayoutId id="2147484213" r:id="rId7"/>
    <p:sldLayoutId id="2147484214" r:id="rId8"/>
    <p:sldLayoutId id="2147484215" r:id="rId9"/>
    <p:sldLayoutId id="2147484216" r:id="rId10"/>
    <p:sldLayoutId id="2147484217" r:id="rId11"/>
  </p:sldLayoutIdLst>
  <p:txStyles>
    <p:titleStyle>
      <a:lvl1pPr algn="l" rtl="0" eaLnBrk="0" fontAlgn="base" hangingPunct="0">
        <a:spcBef>
          <a:spcPct val="0"/>
        </a:spcBef>
        <a:spcAft>
          <a:spcPct val="0"/>
        </a:spcAft>
        <a:defRPr kumimoji="1" sz="4400" b="1" i="0">
          <a:solidFill>
            <a:schemeClr val="tx2"/>
          </a:solidFill>
          <a:latin typeface="Arial" panose="020B0604020202020204" pitchFamily="34" charset="0"/>
          <a:ea typeface="MS PGothic" charset="0"/>
          <a:cs typeface="Arial" panose="020B0604020202020204" pitchFamily="34" charset="0"/>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eaLnBrk="0" fontAlgn="base" hangingPunct="0">
        <a:spcBef>
          <a:spcPct val="0"/>
        </a:spcBef>
        <a:spcAft>
          <a:spcPct val="0"/>
        </a:spcAft>
        <a:defRPr kumimoji="1" sz="4400">
          <a:solidFill>
            <a:schemeClr val="tx2"/>
          </a:solidFill>
          <a:latin typeface="Times New Roman" pitchFamily="-111" charset="0"/>
        </a:defRPr>
      </a:lvl6pPr>
      <a:lvl7pPr marL="914400" algn="l" rtl="0" eaLnBrk="0" fontAlgn="base" hangingPunct="0">
        <a:spcBef>
          <a:spcPct val="0"/>
        </a:spcBef>
        <a:spcAft>
          <a:spcPct val="0"/>
        </a:spcAft>
        <a:defRPr kumimoji="1" sz="4400">
          <a:solidFill>
            <a:schemeClr val="tx2"/>
          </a:solidFill>
          <a:latin typeface="Times New Roman" pitchFamily="-111" charset="0"/>
        </a:defRPr>
      </a:lvl7pPr>
      <a:lvl8pPr marL="1371600" algn="l" rtl="0" eaLnBrk="0" fontAlgn="base" hangingPunct="0">
        <a:spcBef>
          <a:spcPct val="0"/>
        </a:spcBef>
        <a:spcAft>
          <a:spcPct val="0"/>
        </a:spcAft>
        <a:defRPr kumimoji="1" sz="4400">
          <a:solidFill>
            <a:schemeClr val="tx2"/>
          </a:solidFill>
          <a:latin typeface="Times New Roman" pitchFamily="-111" charset="0"/>
        </a:defRPr>
      </a:lvl8pPr>
      <a:lvl9pPr marL="182880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05538"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7055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1C60FCCD-D45C-9548-9AB0-442B4FC364A5}"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542359734"/>
      </p:ext>
    </p:extLst>
  </p:cSld>
  <p:clrMap bg1="lt1" tx1="dk1" bg2="lt2" tx2="dk2" accent1="accent1" accent2="accent2" accent3="accent3" accent4="accent4" accent5="accent5" accent6="accent6" hlink="hlink" folHlink="folHlink"/>
  <p:sldLayoutIdLst>
    <p:sldLayoutId id="2147484219" r:id="rId1"/>
    <p:sldLayoutId id="2147484220" r:id="rId2"/>
    <p:sldLayoutId id="2147484221" r:id="rId3"/>
    <p:sldLayoutId id="2147484222" r:id="rId4"/>
    <p:sldLayoutId id="2147484223" r:id="rId5"/>
    <p:sldLayoutId id="2147484224" r:id="rId6"/>
    <p:sldLayoutId id="2147484225" r:id="rId7"/>
    <p:sldLayoutId id="2147484226" r:id="rId8"/>
    <p:sldLayoutId id="2147484227" r:id="rId9"/>
    <p:sldLayoutId id="2147484228" r:id="rId10"/>
    <p:sldLayoutId id="2147484229" r:id="rId11"/>
    <p:sldLayoutId id="2147484230" r:id="rId12"/>
    <p:sldLayoutId id="2147484231"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dirty="0"/>
              <a:t>Click to edit Master title style</a:t>
            </a:r>
          </a:p>
        </p:txBody>
      </p:sp>
      <p:sp>
        <p:nvSpPr>
          <p:cNvPr id="757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dirty="0"/>
              <a:t>Click to edit Master text styles</a:t>
            </a:r>
          </a:p>
          <a:p>
            <a:pPr lvl="1"/>
            <a:r>
              <a:rPr lang="en-US" altLang="zh-CN" dirty="0"/>
              <a:t>Second level</a:t>
            </a:r>
          </a:p>
          <a:p>
            <a:pPr lvl="2"/>
            <a:r>
              <a:rPr lang="en-US" altLang="zh-CN" dirty="0"/>
              <a:t>Third level</a:t>
            </a:r>
          </a:p>
          <a:p>
            <a:pPr lvl="3"/>
            <a:r>
              <a:rPr lang="en-US" altLang="zh-CN" dirty="0"/>
              <a:t>Fourth level</a:t>
            </a:r>
          </a:p>
          <a:p>
            <a:pPr lvl="4"/>
            <a:r>
              <a:rPr lang="en-US" altLang="zh-CN" dirty="0"/>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ea typeface="MS PGothic" charset="0"/>
                <a:cs typeface="MS PGothic" charset="0"/>
              </a:defRPr>
            </a:lvl1pPr>
          </a:lstStyle>
          <a:p>
            <a:pPr defTabSz="914400" fontAlgn="base">
              <a:spcBef>
                <a:spcPct val="0"/>
              </a:spcBef>
              <a:spcAft>
                <a:spcPct val="0"/>
              </a:spcAft>
              <a:defRPr/>
            </a:pPr>
            <a:fld id="{A31E5F00-BB11-4A42-9D56-5146592E238E}" type="slidenum">
              <a:rPr lang="zh-CN" altLang="en-US">
                <a:solidFill>
                  <a:srgbClr val="000000"/>
                </a:solidFill>
                <a:latin typeface="Times New Roman" charset="0"/>
              </a:rPr>
              <a:pPr defTabSz="914400" fontAlgn="base">
                <a:spcBef>
                  <a:spcPct val="0"/>
                </a:spcBef>
                <a:spcAft>
                  <a:spcPct val="0"/>
                </a:spcAft>
                <a:defRPr/>
              </a:pPr>
              <a:t>‹#›</a:t>
            </a:fld>
            <a:endParaRPr lang="en-US" altLang="zh-CN">
              <a:solidFill>
                <a:srgbClr val="000000"/>
              </a:solidFill>
              <a:latin typeface="Times New Roman" charset="0"/>
            </a:endParaRPr>
          </a:p>
        </p:txBody>
      </p:sp>
    </p:spTree>
    <p:extLst>
      <p:ext uri="{BB962C8B-B14F-4D97-AF65-F5344CB8AC3E}">
        <p14:creationId xmlns:p14="http://schemas.microsoft.com/office/powerpoint/2010/main" val="3306243009"/>
      </p:ext>
    </p:extLst>
  </p:cSld>
  <p:clrMap bg1="lt1" tx1="dk1" bg2="lt2" tx2="dk2" accent1="accent1" accent2="accent2" accent3="accent3" accent4="accent4" accent5="accent5" accent6="accent6" hlink="hlink" folHlink="folHlink"/>
  <p:sldLayoutIdLst>
    <p:sldLayoutId id="2147484233" r:id="rId1"/>
    <p:sldLayoutId id="2147484234" r:id="rId2"/>
    <p:sldLayoutId id="2147484235" r:id="rId3"/>
    <p:sldLayoutId id="2147484236" r:id="rId4"/>
    <p:sldLayoutId id="2147484237" r:id="rId5"/>
    <p:sldLayoutId id="2147484238" r:id="rId6"/>
    <p:sldLayoutId id="2147484239" r:id="rId7"/>
    <p:sldLayoutId id="2147484240" r:id="rId8"/>
    <p:sldLayoutId id="2147484241" r:id="rId9"/>
    <p:sldLayoutId id="2147484242" r:id="rId10"/>
    <p:sldLayoutId id="2147484243" r:id="rId11"/>
    <p:sldLayoutId id="2147484244" r:id="rId12"/>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S PGothic" charset="0"/>
          <a:cs typeface="MS PGothic"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S PGothic" charset="0"/>
          <a:cs typeface="MS PGothic"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S PGothic" charset="0"/>
          <a:cs typeface="MS PGothic"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0"/>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9939" name="Rectangle 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a:defRPr/>
            </a:pPr>
            <a:endParaRPr lang="en-US">
              <a:solidFill>
                <a:srgbClr val="000000"/>
              </a:solidFill>
            </a:endParaRPr>
          </a:p>
        </p:txBody>
      </p:sp>
      <p:sp>
        <p:nvSpPr>
          <p:cNvPr id="39940"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a:defRPr/>
            </a:pPr>
            <a:endParaRPr lang="en-US">
              <a:solidFill>
                <a:srgbClr val="000000"/>
              </a:solidFill>
            </a:endParaRPr>
          </a:p>
        </p:txBody>
      </p:sp>
      <p:sp>
        <p:nvSpPr>
          <p:cNvPr id="39941" name="Rectangle 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charset="0"/>
              </a:defRPr>
            </a:lvl1pPr>
          </a:lstStyle>
          <a:p>
            <a:pPr>
              <a:defRPr/>
            </a:pPr>
            <a:fld id="{2E8AA9B7-BF15-1449-B764-CE240531D31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88583667"/>
      </p:ext>
    </p:extLst>
  </p:cSld>
  <p:clrMap bg1="lt1" tx1="dk1" bg2="lt2" tx2="dk2" accent1="accent1" accent2="accent2" accent3="accent3" accent4="accent4" accent5="accent5" accent6="accent6" hlink="hlink" folHlink="folHlink"/>
  <p:sldLayoutIdLst>
    <p:sldLayoutId id="2147484298" r:id="rId1"/>
    <p:sldLayoutId id="2147484299" r:id="rId2"/>
    <p:sldLayoutId id="2147484300" r:id="rId3"/>
    <p:sldLayoutId id="2147484301" r:id="rId4"/>
    <p:sldLayoutId id="2147484302" r:id="rId5"/>
    <p:sldLayoutId id="2147484303" r:id="rId6"/>
    <p:sldLayoutId id="2147484304" r:id="rId7"/>
    <p:sldLayoutId id="2147484305" r:id="rId8"/>
    <p:sldLayoutId id="2147484306" r:id="rId9"/>
    <p:sldLayoutId id="2147484307" r:id="rId10"/>
    <p:sldLayoutId id="2147484308"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96610"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96611"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defTabSz="914400" fontAlgn="base">
              <a:spcBef>
                <a:spcPct val="0"/>
              </a:spcBef>
              <a:spcAft>
                <a:spcPct val="0"/>
              </a:spcAft>
              <a:defRPr/>
            </a:pPr>
            <a:endParaRPr lang="en-US">
              <a:ea typeface="ＭＳ Ｐゴシック" charset="0"/>
            </a:endParaRPr>
          </a:p>
        </p:txBody>
      </p:sp>
      <p:sp>
        <p:nvSpPr>
          <p:cNvPr id="5"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defTabSz="914400" fontAlgn="base">
              <a:spcBef>
                <a:spcPct val="0"/>
              </a:spcBef>
              <a:spcAft>
                <a:spcPct val="0"/>
              </a:spcAft>
              <a:defRPr/>
            </a:pPr>
            <a:endParaRPr lang="en-US">
              <a:ea typeface="ＭＳ Ｐゴシック" charset="0"/>
            </a:endParaRPr>
          </a:p>
        </p:txBody>
      </p:sp>
      <p:sp>
        <p:nvSpPr>
          <p:cNvPr id="6"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defTabSz="914400" fontAlgn="base">
              <a:spcBef>
                <a:spcPct val="0"/>
              </a:spcBef>
              <a:spcAft>
                <a:spcPct val="0"/>
              </a:spcAft>
              <a:defRPr/>
            </a:pPr>
            <a:fld id="{BABB8F32-F51C-2E49-BBC2-C9CD5F26CD71}" type="slidenum">
              <a:rPr lang="en-US">
                <a:ea typeface="ＭＳ Ｐゴシック" charset="0"/>
              </a:rPr>
              <a:pPr defTabSz="914400" fontAlgn="base">
                <a:spcBef>
                  <a:spcPct val="0"/>
                </a:spcBef>
                <a:spcAft>
                  <a:spcPct val="0"/>
                </a:spcAft>
                <a:defRPr/>
              </a:pPr>
              <a:t>‹#›</a:t>
            </a:fld>
            <a:endParaRPr lang="en-US">
              <a:ea typeface="ＭＳ Ｐゴシック" charset="0"/>
            </a:endParaRPr>
          </a:p>
        </p:txBody>
      </p:sp>
    </p:spTree>
    <p:extLst>
      <p:ext uri="{BB962C8B-B14F-4D97-AF65-F5344CB8AC3E}">
        <p14:creationId xmlns:p14="http://schemas.microsoft.com/office/powerpoint/2010/main" val="4093590331"/>
      </p:ext>
    </p:extLst>
  </p:cSld>
  <p:clrMap bg1="dk2" tx1="lt1" bg2="dk1" tx2="lt2" accent1="accent1" accent2="accent2" accent3="accent3" accent4="accent4" accent5="accent5" accent6="accent6" hlink="hlink" folHlink="folHlink"/>
  <p:sldLayoutIdLst>
    <p:sldLayoutId id="2147484310" r:id="rId1"/>
    <p:sldLayoutId id="2147484311" r:id="rId2"/>
    <p:sldLayoutId id="2147484312" r:id="rId3"/>
    <p:sldLayoutId id="2147484313" r:id="rId4"/>
    <p:sldLayoutId id="2147484314" r:id="rId5"/>
    <p:sldLayoutId id="2147484315" r:id="rId6"/>
    <p:sldLayoutId id="2147484316" r:id="rId7"/>
    <p:sldLayoutId id="2147484317" r:id="rId8"/>
    <p:sldLayoutId id="2147484318" r:id="rId9"/>
    <p:sldLayoutId id="2147484319" r:id="rId10"/>
    <p:sldLayoutId id="2147484320" r:id="rId11"/>
  </p:sldLayoutIdLst>
  <p:txStyles>
    <p:titleStyle>
      <a:lvl1pPr algn="ctr" rtl="0" eaLnBrk="0" fontAlgn="base" hangingPunct="0">
        <a:spcBef>
          <a:spcPct val="0"/>
        </a:spcBef>
        <a:spcAft>
          <a:spcPct val="0"/>
        </a:spcAft>
        <a:defRPr sz="4800" b="1" i="0">
          <a:solidFill>
            <a:schemeClr val="tx1"/>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4"/>
        </a:buBlip>
        <a:defRPr sz="2200" b="1" i="0">
          <a:solidFill>
            <a:schemeClr val="tx1"/>
          </a:solidFill>
          <a:latin typeface="Arial" panose="020B0604020202020204" pitchFamily="34" charset="0"/>
          <a:ea typeface="+mn-ea"/>
          <a:cs typeface="Arial" panose="020B0604020202020204" pitchFamily="34" charset="0"/>
        </a:defRPr>
      </a:lvl1pPr>
      <a:lvl2pPr marL="685800" indent="-336550" algn="l" rtl="0" eaLnBrk="0" fontAlgn="base" hangingPunct="0">
        <a:spcBef>
          <a:spcPts val="600"/>
        </a:spcBef>
        <a:spcAft>
          <a:spcPct val="0"/>
        </a:spcAft>
        <a:buBlip>
          <a:blip r:embed="rId14"/>
        </a:buBlip>
        <a:defRPr sz="2000" b="1" i="0">
          <a:solidFill>
            <a:schemeClr val="tx1"/>
          </a:solidFill>
          <a:latin typeface="Arial" panose="020B0604020202020204" pitchFamily="34" charset="0"/>
          <a:ea typeface="+mn-ea"/>
          <a:cs typeface="Arial" panose="020B0604020202020204" pitchFamily="34" charset="0"/>
        </a:defRPr>
      </a:lvl2pPr>
      <a:lvl3pPr marL="1035050" indent="-349250" algn="l" rtl="0" eaLnBrk="0" fontAlgn="base" hangingPunct="0">
        <a:spcBef>
          <a:spcPts val="600"/>
        </a:spcBef>
        <a:spcAft>
          <a:spcPct val="0"/>
        </a:spcAft>
        <a:buBlip>
          <a:blip r:embed="rId14"/>
        </a:buBlip>
        <a:defRPr b="1" i="0">
          <a:solidFill>
            <a:schemeClr val="tx1"/>
          </a:solidFill>
          <a:latin typeface="Arial" panose="020B0604020202020204" pitchFamily="34" charset="0"/>
          <a:ea typeface="+mn-ea"/>
          <a:cs typeface="Arial" panose="020B0604020202020204" pitchFamily="34" charset="0"/>
        </a:defRPr>
      </a:lvl3pPr>
      <a:lvl4pPr marL="1371600" indent="-336550" algn="l" rtl="0" eaLnBrk="0" fontAlgn="base" hangingPunct="0">
        <a:spcBef>
          <a:spcPts val="600"/>
        </a:spcBef>
        <a:spcAft>
          <a:spcPct val="0"/>
        </a:spcAft>
        <a:buBlip>
          <a:blip r:embed="rId14"/>
        </a:buBlip>
        <a:defRPr b="1" i="0">
          <a:solidFill>
            <a:schemeClr val="tx1"/>
          </a:solidFill>
          <a:latin typeface="Arial" panose="020B0604020202020204" pitchFamily="34" charset="0"/>
          <a:ea typeface="+mn-ea"/>
          <a:cs typeface="Arial" panose="020B0604020202020204" pitchFamily="34" charset="0"/>
        </a:defRPr>
      </a:lvl4pPr>
      <a:lvl5pPr marL="1720850" indent="-349250" algn="l" rtl="0" eaLnBrk="0" fontAlgn="base" hangingPunct="0">
        <a:spcBef>
          <a:spcPts val="600"/>
        </a:spcBef>
        <a:spcAft>
          <a:spcPct val="0"/>
        </a:spcAft>
        <a:buBlip>
          <a:blip r:embed="rId14"/>
        </a:buBlip>
        <a:defRPr b="1" i="0">
          <a:solidFill>
            <a:schemeClr val="tx1"/>
          </a:solidFill>
          <a:latin typeface="Arial" panose="020B0604020202020204" pitchFamily="34" charset="0"/>
          <a:ea typeface="+mn-ea"/>
          <a:cs typeface="Arial" panose="020B0604020202020204" pitchFamily="34" charset="0"/>
        </a:defRPr>
      </a:lvl5pPr>
      <a:lvl6pPr marL="2178050" indent="-349250" algn="l" rtl="0" fontAlgn="base">
        <a:spcBef>
          <a:spcPts val="600"/>
        </a:spcBef>
        <a:spcAft>
          <a:spcPct val="0"/>
        </a:spcAft>
        <a:buBlip>
          <a:blip r:embed="rId14"/>
        </a:buBlip>
        <a:defRPr>
          <a:solidFill>
            <a:schemeClr val="tx1"/>
          </a:solidFill>
          <a:latin typeface="+mn-lt"/>
          <a:ea typeface="+mn-ea"/>
        </a:defRPr>
      </a:lvl6pPr>
      <a:lvl7pPr marL="2635250" indent="-349250" algn="l" rtl="0" fontAlgn="base">
        <a:spcBef>
          <a:spcPts val="600"/>
        </a:spcBef>
        <a:spcAft>
          <a:spcPct val="0"/>
        </a:spcAft>
        <a:buBlip>
          <a:blip r:embed="rId14"/>
        </a:buBlip>
        <a:defRPr>
          <a:solidFill>
            <a:schemeClr val="tx1"/>
          </a:solidFill>
          <a:latin typeface="+mn-lt"/>
          <a:ea typeface="+mn-ea"/>
        </a:defRPr>
      </a:lvl7pPr>
      <a:lvl8pPr marL="3092450" indent="-349250" algn="l" rtl="0" fontAlgn="base">
        <a:spcBef>
          <a:spcPts val="600"/>
        </a:spcBef>
        <a:spcAft>
          <a:spcPct val="0"/>
        </a:spcAft>
        <a:buBlip>
          <a:blip r:embed="rId14"/>
        </a:buBlip>
        <a:defRPr>
          <a:solidFill>
            <a:schemeClr val="tx1"/>
          </a:solidFill>
          <a:latin typeface="+mn-lt"/>
          <a:ea typeface="+mn-ea"/>
        </a:defRPr>
      </a:lvl8pPr>
      <a:lvl9pPr marL="3549650" indent="-349250" algn="l" rtl="0" fontAlgn="base">
        <a:spcBef>
          <a:spcPts val="600"/>
        </a:spcBef>
        <a:spcAft>
          <a:spcPct val="0"/>
        </a:spcAft>
        <a:buBlip>
          <a:blip r:embed="rId14"/>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46013944"/>
      </p:ext>
    </p:extLst>
  </p:cSld>
  <p:clrMap bg1="lt1" tx1="dk1" bg2="lt2" tx2="dk2" accent1="accent1" accent2="accent2" accent3="accent3" accent4="accent4" accent5="accent5" accent6="accent6" hlink="hlink" folHlink="folHlink"/>
  <p:sldLayoutIdLst>
    <p:sldLayoutId id="2147484322" r:id="rId1"/>
    <p:sldLayoutId id="2147484323" r:id="rId2"/>
    <p:sldLayoutId id="2147484324" r:id="rId3"/>
    <p:sldLayoutId id="2147484325" r:id="rId4"/>
    <p:sldLayoutId id="2147484326" r:id="rId5"/>
    <p:sldLayoutId id="2147484327" r:id="rId6"/>
    <p:sldLayoutId id="2147484328" r:id="rId7"/>
    <p:sldLayoutId id="2147484329" r:id="rId8"/>
    <p:sldLayoutId id="2147484330" r:id="rId9"/>
    <p:sldLayoutId id="2147484331" r:id="rId10"/>
    <p:sldLayoutId id="2147484332"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957442"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57443"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57444"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defTabSz="914400" eaLnBrk="0" hangingPunct="0">
              <a:defRPr sz="1400">
                <a:solidFill>
                  <a:srgbClr val="000000"/>
                </a:solidFill>
                <a:cs typeface="+mn-cs"/>
              </a:defRPr>
            </a:lvl1pPr>
          </a:lstStyle>
          <a:p>
            <a:pPr fontAlgn="base">
              <a:spcBef>
                <a:spcPct val="0"/>
              </a:spcBef>
              <a:spcAft>
                <a:spcPct val="0"/>
              </a:spcAft>
              <a:defRPr/>
            </a:pPr>
            <a:endParaRPr lang="en-US">
              <a:latin typeface="Times New Roman" charset="0"/>
              <a:ea typeface="ＭＳ Ｐゴシック" charset="0"/>
            </a:endParaRPr>
          </a:p>
        </p:txBody>
      </p:sp>
      <p:sp>
        <p:nvSpPr>
          <p:cNvPr id="957445"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914400" eaLnBrk="0" hangingPunct="0">
              <a:defRPr sz="1400">
                <a:solidFill>
                  <a:srgbClr val="000000"/>
                </a:solidFill>
                <a:cs typeface="+mn-cs"/>
              </a:defRPr>
            </a:lvl1pPr>
          </a:lstStyle>
          <a:p>
            <a:pPr fontAlgn="base">
              <a:spcBef>
                <a:spcPct val="0"/>
              </a:spcBef>
              <a:spcAft>
                <a:spcPct val="0"/>
              </a:spcAft>
              <a:defRPr/>
            </a:pPr>
            <a:endParaRPr lang="en-US">
              <a:latin typeface="Times New Roman" charset="0"/>
              <a:ea typeface="ＭＳ Ｐゴシック" charset="0"/>
            </a:endParaRPr>
          </a:p>
        </p:txBody>
      </p:sp>
      <p:sp>
        <p:nvSpPr>
          <p:cNvPr id="957446"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defTabSz="914400" eaLnBrk="0" hangingPunct="0">
              <a:defRPr sz="1400">
                <a:solidFill>
                  <a:srgbClr val="000000"/>
                </a:solidFill>
                <a:cs typeface="+mn-cs"/>
              </a:defRPr>
            </a:lvl1pPr>
          </a:lstStyle>
          <a:p>
            <a:pPr fontAlgn="base">
              <a:spcBef>
                <a:spcPct val="0"/>
              </a:spcBef>
              <a:spcAft>
                <a:spcPct val="0"/>
              </a:spcAft>
              <a:defRPr/>
            </a:pPr>
            <a:fld id="{332189A7-A04E-F04D-929E-8DD9410CCE0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166900099"/>
      </p:ext>
    </p:extLst>
  </p:cSld>
  <p:clrMap bg1="lt1" tx1="dk1" bg2="lt2" tx2="dk2" accent1="accent1" accent2="accent2" accent3="accent3" accent4="accent4" accent5="accent5" accent6="accent6" hlink="hlink" folHlink="folHlink"/>
  <p:sldLayoutIdLst>
    <p:sldLayoutId id="2147484334" r:id="rId1"/>
    <p:sldLayoutId id="2147484335" r:id="rId2"/>
    <p:sldLayoutId id="2147484336" r:id="rId3"/>
    <p:sldLayoutId id="2147484337" r:id="rId4"/>
    <p:sldLayoutId id="2147484338" r:id="rId5"/>
    <p:sldLayoutId id="2147484339" r:id="rId6"/>
    <p:sldLayoutId id="2147484340" r:id="rId7"/>
    <p:sldLayoutId id="2147484341" r:id="rId8"/>
    <p:sldLayoutId id="2147484342" r:id="rId9"/>
    <p:sldLayoutId id="2147484343" r:id="rId10"/>
    <p:sldLayoutId id="214748434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defTabSz="914400" eaLnBrk="0" fontAlgn="base" hangingPunct="0">
              <a:spcBef>
                <a:spcPct val="0"/>
              </a:spcBef>
              <a:spcAft>
                <a:spcPct val="0"/>
              </a:spcAft>
              <a:defRPr/>
            </a:pPr>
            <a:fld id="{97D7A15C-BA3C-4C47-93D9-7EC7623FA359}"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1420531719"/>
      </p:ext>
    </p:extLst>
  </p:cSld>
  <p:clrMap bg1="lt1" tx1="dk1" bg2="lt2" tx2="dk2" accent1="accent1" accent2="accent2" accent3="accent3" accent4="accent4" accent5="accent5" accent6="accent6" hlink="hlink" folHlink="folHlink"/>
  <p:sldLayoutIdLst>
    <p:sldLayoutId id="2147484346" r:id="rId1"/>
    <p:sldLayoutId id="2147484347" r:id="rId2"/>
    <p:sldLayoutId id="2147484348" r:id="rId3"/>
    <p:sldLayoutId id="2147484349" r:id="rId4"/>
    <p:sldLayoutId id="2147484350" r:id="rId5"/>
    <p:sldLayoutId id="2147484351" r:id="rId6"/>
    <p:sldLayoutId id="2147484352" r:id="rId7"/>
    <p:sldLayoutId id="2147484353" r:id="rId8"/>
    <p:sldLayoutId id="2147484354" r:id="rId9"/>
    <p:sldLayoutId id="2147484355" r:id="rId10"/>
    <p:sldLayoutId id="2147484356" r:id="rId11"/>
    <p:sldLayoutId id="2147484357" r:id="rId12"/>
    <p:sldLayoutId id="2147484358"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rgbClr val="FFEFD1"/>
            </a:gs>
            <a:gs pos="64999">
              <a:srgbClr val="F0EBD5"/>
            </a:gs>
            <a:gs pos="100000">
              <a:srgbClr val="D1C39F"/>
            </a:gs>
          </a:gsLst>
          <a:path path="shape">
            <a:fillToRect l="50000" t="50000" r="50000" b="50000"/>
          </a:path>
        </a:gra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defRPr>
            </a:lvl1pPr>
          </a:lstStyle>
          <a:p>
            <a:pPr defTabSz="914400" fontAlgn="base">
              <a:spcBef>
                <a:spcPct val="0"/>
              </a:spcBef>
              <a:spcAft>
                <a:spcPct val="0"/>
              </a:spcAft>
              <a:defRPr/>
            </a:pPr>
            <a:fld id="{F8E2534C-D3BD-DD4A-88D5-AFCF41E224CA}" type="slidenum">
              <a:rPr lang="en-US">
                <a:latin typeface="Times New Roman" charset="0"/>
                <a:ea typeface="ＭＳ Ｐゴシック" charset="0"/>
                <a:cs typeface="ＭＳ Ｐゴシック" charset="0"/>
              </a:rPr>
              <a:pPr defTabSz="914400" fontAlgn="base">
                <a:spcBef>
                  <a:spcPct val="0"/>
                </a:spcBef>
                <a:spcAft>
                  <a:spcPct val="0"/>
                </a:spcAft>
                <a:defRPr/>
              </a:pPr>
              <a:t>‹#›</a:t>
            </a:fld>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70615308"/>
      </p:ext>
    </p:extLst>
  </p:cSld>
  <p:clrMap bg1="lt1" tx1="dk1" bg2="lt2" tx2="dk2" accent1="accent1" accent2="accent2" accent3="accent3" accent4="accent4" accent5="accent5" accent6="accent6" hlink="hlink" folHlink="folHlink"/>
  <p:sldLayoutIdLst>
    <p:sldLayoutId id="2147484360"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302176410"/>
      </p:ext>
    </p:extLst>
  </p:cSld>
  <p:clrMap bg1="lt1" tx1="dk1" bg2="lt2" tx2="dk2" accent1="accent1" accent2="accent2" accent3="accent3" accent4="accent4" accent5="accent5" accent6="accent6" hlink="hlink" folHlink="folHlink"/>
  <p:sldLayoutIdLst>
    <p:sldLayoutId id="2147483772" r:id="rId1"/>
    <p:sldLayoutId id="2147483773" r:id="rId2"/>
    <p:sldLayoutId id="2147483774" r:id="rId3"/>
    <p:sldLayoutId id="2147483775" r:id="rId4"/>
    <p:sldLayoutId id="2147483776" r:id="rId5"/>
    <p:sldLayoutId id="2147483777" r:id="rId6"/>
    <p:sldLayoutId id="2147483778" r:id="rId7"/>
    <p:sldLayoutId id="2147483779" r:id="rId8"/>
    <p:sldLayoutId id="2147483780" r:id="rId9"/>
    <p:sldLayoutId id="2147483781" r:id="rId10"/>
    <p:sldLayoutId id="2147483782"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bwMode="invGray">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3426" name="Rectangle 1026"/>
          <p:cNvSpPr>
            <a:spLocks noGrp="1" noChangeArrowheads="1"/>
          </p:cNvSpPr>
          <p:nvPr>
            <p:ph type="title"/>
          </p:nvPr>
        </p:nvSpPr>
        <p:spPr bwMode="auto">
          <a:xfrm>
            <a:off x="838200" y="381000"/>
            <a:ext cx="75438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427" name="Rectangle 1027"/>
          <p:cNvSpPr>
            <a:spLocks noGrp="1" noChangeArrowheads="1"/>
          </p:cNvSpPr>
          <p:nvPr>
            <p:ph type="body" idx="1"/>
          </p:nvPr>
        </p:nvSpPr>
        <p:spPr bwMode="auto">
          <a:xfrm>
            <a:off x="838200" y="1371600"/>
            <a:ext cx="7543800" cy="472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85028" name="Rectangle 1028"/>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b="1" i="0">
                <a:solidFill>
                  <a:schemeClr val="tx1"/>
                </a:solidFill>
                <a:latin typeface="Arial" panose="020B0604020202020204" pitchFamily="34" charset="0"/>
                <a:ea typeface="Times New Roman" pitchFamily="-111" charset="0"/>
                <a:cs typeface="Times New Roman" pitchFamily="-111" charset="0"/>
              </a:defRPr>
            </a:lvl1pPr>
          </a:lstStyle>
          <a:p>
            <a:pPr defTabSz="914400" eaLnBrk="0" fontAlgn="base" hangingPunct="0">
              <a:spcBef>
                <a:spcPct val="0"/>
              </a:spcBef>
              <a:spcAft>
                <a:spcPct val="0"/>
              </a:spcAft>
              <a:defRPr/>
            </a:pPr>
            <a:endParaRPr lang="en-US" sz="1400" dirty="0">
              <a:solidFill>
                <a:srgbClr val="FFFFFF"/>
              </a:solidFill>
            </a:endParaRPr>
          </a:p>
        </p:txBody>
      </p:sp>
      <p:sp>
        <p:nvSpPr>
          <p:cNvPr id="385029" name="Rectangle 1029"/>
          <p:cNvSpPr>
            <a:spLocks noGrp="1" noChangeArrowheads="1"/>
          </p:cNvSpPr>
          <p:nvPr>
            <p:ph type="ftr" sz="quarter" idx="3"/>
          </p:nvPr>
        </p:nvSpPr>
        <p:spPr bwMode="auto">
          <a:xfrm>
            <a:off x="3124200" y="64008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b="1" i="0">
                <a:solidFill>
                  <a:schemeClr val="tx1"/>
                </a:solidFill>
                <a:latin typeface="Arial" panose="020B0604020202020204" pitchFamily="34" charset="0"/>
                <a:ea typeface="Times New Roman" pitchFamily="-111" charset="0"/>
                <a:cs typeface="Times New Roman" pitchFamily="-111" charset="0"/>
              </a:defRPr>
            </a:lvl1pPr>
          </a:lstStyle>
          <a:p>
            <a:pPr defTabSz="914400" eaLnBrk="0" fontAlgn="base" hangingPunct="0">
              <a:spcBef>
                <a:spcPct val="0"/>
              </a:spcBef>
              <a:spcAft>
                <a:spcPct val="0"/>
              </a:spcAft>
              <a:defRPr/>
            </a:pPr>
            <a:endParaRPr lang="en-US" sz="1400" dirty="0">
              <a:solidFill>
                <a:srgbClr val="FFFFFF"/>
              </a:solidFill>
            </a:endParaRPr>
          </a:p>
        </p:txBody>
      </p:sp>
      <p:sp>
        <p:nvSpPr>
          <p:cNvPr id="385030" name="Rectangle 1030"/>
          <p:cNvSpPr>
            <a:spLocks noGrp="1" noChangeArrowheads="1"/>
          </p:cNvSpPr>
          <p:nvPr>
            <p:ph type="sldNum" sz="quarter" idx="4"/>
          </p:nvPr>
        </p:nvSpPr>
        <p:spPr bwMode="auto">
          <a:xfrm>
            <a:off x="6477000" y="64008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b="1" i="0">
                <a:solidFill>
                  <a:schemeClr val="tx1"/>
                </a:solidFill>
                <a:latin typeface="Arial" panose="020B0604020202020204" pitchFamily="34" charset="0"/>
                <a:cs typeface="Times New Roman" charset="0"/>
              </a:defRPr>
            </a:lvl1pPr>
          </a:lstStyle>
          <a:p>
            <a:pPr algn="r" defTabSz="914400" eaLnBrk="0" fontAlgn="base" hangingPunct="0">
              <a:spcBef>
                <a:spcPct val="0"/>
              </a:spcBef>
              <a:spcAft>
                <a:spcPct val="0"/>
              </a:spcAft>
              <a:defRPr/>
            </a:pPr>
            <a:fld id="{EB34BEC7-1D4D-9A40-AC40-87224257A5D3}" type="slidenum">
              <a:rPr lang="en-US" sz="1400" smtClean="0">
                <a:solidFill>
                  <a:srgbClr val="FFFFFF"/>
                </a:solidFill>
                <a:ea typeface="ＭＳ Ｐゴシック" charset="0"/>
              </a:rPr>
              <a:pPr algn="r" defTabSz="914400" eaLnBrk="0" fontAlgn="base" hangingPunct="0">
                <a:spcBef>
                  <a:spcPct val="0"/>
                </a:spcBef>
                <a:spcAft>
                  <a:spcPct val="0"/>
                </a:spcAft>
                <a:defRPr/>
              </a:pPr>
              <a:t>‹#›</a:t>
            </a:fld>
            <a:endParaRPr lang="en-US" sz="1400" dirty="0">
              <a:solidFill>
                <a:srgbClr val="FFFFFF"/>
              </a:solidFill>
              <a:ea typeface="ＭＳ Ｐゴシック" charset="0"/>
            </a:endParaRPr>
          </a:p>
        </p:txBody>
      </p:sp>
    </p:spTree>
    <p:extLst>
      <p:ext uri="{BB962C8B-B14F-4D97-AF65-F5344CB8AC3E}">
        <p14:creationId xmlns:p14="http://schemas.microsoft.com/office/powerpoint/2010/main" val="3104682130"/>
      </p:ext>
    </p:extLst>
  </p:cSld>
  <p:clrMap bg1="dk2" tx1="lt1" bg2="dk1" tx2="lt2" accent1="accent1" accent2="accent2" accent3="accent3" accent4="accent4" accent5="accent5" accent6="accent6" hlink="hlink" folHlink="folHlink"/>
  <p:sldLayoutIdLst>
    <p:sldLayoutId id="2147484362" r:id="rId1"/>
    <p:sldLayoutId id="2147484363" r:id="rId2"/>
    <p:sldLayoutId id="2147484364" r:id="rId3"/>
    <p:sldLayoutId id="2147484365" r:id="rId4"/>
    <p:sldLayoutId id="2147484366" r:id="rId5"/>
    <p:sldLayoutId id="2147484367" r:id="rId6"/>
    <p:sldLayoutId id="2147484368" r:id="rId7"/>
    <p:sldLayoutId id="2147484369" r:id="rId8"/>
    <p:sldLayoutId id="2147484370" r:id="rId9"/>
    <p:sldLayoutId id="2147484371" r:id="rId10"/>
    <p:sldLayoutId id="2147484372" r:id="rId11"/>
  </p:sldLayoutIdLst>
  <p:txStyles>
    <p:titleStyle>
      <a:lvl1pPr algn="l" rtl="0" eaLnBrk="0" fontAlgn="base" hangingPunct="0">
        <a:lnSpc>
          <a:spcPct val="90000"/>
        </a:lnSpc>
        <a:spcBef>
          <a:spcPct val="0"/>
        </a:spcBef>
        <a:spcAft>
          <a:spcPct val="0"/>
        </a:spcAft>
        <a:defRPr sz="4200" b="1" i="0">
          <a:solidFill>
            <a:schemeClr val="tx2"/>
          </a:solidFill>
          <a:latin typeface="Arial" panose="020B0604020202020204" pitchFamily="34" charset="0"/>
          <a:ea typeface="ＭＳ Ｐゴシック" pitchFamily="-111" charset="-128"/>
          <a:cs typeface="ＭＳ Ｐゴシック" pitchFamily="-111" charset="-128"/>
        </a:defRPr>
      </a:lvl1pPr>
      <a:lvl2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2pPr>
      <a:lvl3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3pPr>
      <a:lvl4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4pPr>
      <a:lvl5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5pPr>
      <a:lvl6pPr marL="457200" algn="l" rtl="0" eaLnBrk="0" fontAlgn="base" hangingPunct="0">
        <a:lnSpc>
          <a:spcPct val="90000"/>
        </a:lnSpc>
        <a:spcBef>
          <a:spcPct val="0"/>
        </a:spcBef>
        <a:spcAft>
          <a:spcPct val="0"/>
        </a:spcAft>
        <a:defRPr sz="4200">
          <a:solidFill>
            <a:schemeClr val="tx2"/>
          </a:solidFill>
          <a:latin typeface="Arial" pitchFamily="-108" charset="0"/>
        </a:defRPr>
      </a:lvl6pPr>
      <a:lvl7pPr marL="914400" algn="l" rtl="0" eaLnBrk="0" fontAlgn="base" hangingPunct="0">
        <a:lnSpc>
          <a:spcPct val="90000"/>
        </a:lnSpc>
        <a:spcBef>
          <a:spcPct val="0"/>
        </a:spcBef>
        <a:spcAft>
          <a:spcPct val="0"/>
        </a:spcAft>
        <a:defRPr sz="4200">
          <a:solidFill>
            <a:schemeClr val="tx2"/>
          </a:solidFill>
          <a:latin typeface="Arial" pitchFamily="-108" charset="0"/>
        </a:defRPr>
      </a:lvl7pPr>
      <a:lvl8pPr marL="1371600" algn="l" rtl="0" eaLnBrk="0" fontAlgn="base" hangingPunct="0">
        <a:lnSpc>
          <a:spcPct val="90000"/>
        </a:lnSpc>
        <a:spcBef>
          <a:spcPct val="0"/>
        </a:spcBef>
        <a:spcAft>
          <a:spcPct val="0"/>
        </a:spcAft>
        <a:defRPr sz="4200">
          <a:solidFill>
            <a:schemeClr val="tx2"/>
          </a:solidFill>
          <a:latin typeface="Arial" pitchFamily="-108" charset="0"/>
        </a:defRPr>
      </a:lvl8pPr>
      <a:lvl9pPr marL="1828800" algn="l" rtl="0" eaLnBrk="0" fontAlgn="base" hangingPunct="0">
        <a:lnSpc>
          <a:spcPct val="90000"/>
        </a:lnSpc>
        <a:spcBef>
          <a:spcPct val="0"/>
        </a:spcBef>
        <a:spcAft>
          <a:spcPct val="0"/>
        </a:spcAft>
        <a:defRPr sz="4200">
          <a:solidFill>
            <a:schemeClr val="tx2"/>
          </a:solidFill>
          <a:latin typeface="Arial" pitchFamily="-108" charset="0"/>
        </a:defRPr>
      </a:lvl9pPr>
    </p:titleStyle>
    <p:bodyStyle>
      <a:lvl1pPr marL="342900" indent="-342900" algn="l" rtl="0" eaLnBrk="0" fontAlgn="base" hangingPunct="0">
        <a:lnSpc>
          <a:spcPct val="90000"/>
        </a:lnSpc>
        <a:spcBef>
          <a:spcPct val="20000"/>
        </a:spcBef>
        <a:spcAft>
          <a:spcPct val="0"/>
        </a:spcAft>
        <a:buSzPct val="80000"/>
        <a:buFont typeface="Wingdings" charset="0"/>
        <a:buChar char="l"/>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lnSpc>
          <a:spcPct val="90000"/>
        </a:lnSpc>
        <a:spcBef>
          <a:spcPct val="20000"/>
        </a:spcBef>
        <a:spcAft>
          <a:spcPct val="0"/>
        </a:spcAft>
        <a:buSzPct val="80000"/>
        <a:buFont typeface="Wingdings" charset="0"/>
        <a:buChar char="n"/>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lnSpc>
          <a:spcPct val="90000"/>
        </a:lnSpc>
        <a:spcBef>
          <a:spcPct val="20000"/>
        </a:spcBef>
        <a:spcAft>
          <a:spcPct val="0"/>
        </a:spcAft>
        <a:buSzPct val="80000"/>
        <a:buFont typeface="Wingdings" charset="0"/>
        <a:buChar char="l"/>
        <a:defRPr sz="2400" b="1" i="0">
          <a:solidFill>
            <a:schemeClr val="tx1"/>
          </a:solidFill>
          <a:latin typeface="Arial" panose="020B0604020202020204" pitchFamily="34" charset="0"/>
          <a:ea typeface="ＭＳ Ｐゴシック" pitchFamily="-108" charset="-128"/>
        </a:defRPr>
      </a:lvl3pPr>
      <a:lvl4pPr marL="1600200" indent="-228600" algn="l" rtl="0" eaLnBrk="0" fontAlgn="base" hangingPunct="0">
        <a:lnSpc>
          <a:spcPct val="90000"/>
        </a:lnSpc>
        <a:spcBef>
          <a:spcPct val="20000"/>
        </a:spcBef>
        <a:spcAft>
          <a:spcPct val="0"/>
        </a:spcAft>
        <a:buSzPct val="80000"/>
        <a:buFont typeface="Wingdings" charset="0"/>
        <a:buChar char="n"/>
        <a:defRPr sz="2000" b="1" i="0">
          <a:solidFill>
            <a:schemeClr val="tx1"/>
          </a:solidFill>
          <a:latin typeface="Arial" panose="020B0604020202020204" pitchFamily="34" charset="0"/>
          <a:ea typeface="ＭＳ Ｐゴシック" pitchFamily="-108" charset="-128"/>
        </a:defRPr>
      </a:lvl4pPr>
      <a:lvl5pPr marL="2057400" indent="-228600" algn="l" rtl="0" eaLnBrk="0" fontAlgn="base" hangingPunct="0">
        <a:lnSpc>
          <a:spcPct val="90000"/>
        </a:lnSpc>
        <a:spcBef>
          <a:spcPct val="20000"/>
        </a:spcBef>
        <a:spcAft>
          <a:spcPct val="0"/>
        </a:spcAft>
        <a:buSzPct val="80000"/>
        <a:buFont typeface="Wingdings" charset="0"/>
        <a:buChar char="l"/>
        <a:defRPr sz="2000" b="1" i="0">
          <a:solidFill>
            <a:schemeClr val="tx1"/>
          </a:solidFill>
          <a:latin typeface="Arial" panose="020B0604020202020204" pitchFamily="34" charset="0"/>
          <a:ea typeface="ＭＳ Ｐゴシック" pitchFamily="-108" charset="-128"/>
        </a:defRPr>
      </a:lvl5pPr>
      <a:lvl6pPr marL="25146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6pPr>
      <a:lvl7pPr marL="29718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7pPr>
      <a:lvl8pPr marL="34290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8pPr>
      <a:lvl9pPr marL="38862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BD4E5AF0-C059-1C48-A548-A953B6C6CC2A}"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880553571"/>
      </p:ext>
    </p:extLst>
  </p:cSld>
  <p:clrMap bg1="lt1" tx1="dk1" bg2="lt2" tx2="dk2" accent1="accent1" accent2="accent2" accent3="accent3" accent4="accent4" accent5="accent5" accent6="accent6" hlink="hlink" folHlink="folHlink"/>
  <p:sldLayoutIdLst>
    <p:sldLayoutId id="2147484374" r:id="rId1"/>
    <p:sldLayoutId id="2147484375" r:id="rId2"/>
    <p:sldLayoutId id="2147484376" r:id="rId3"/>
    <p:sldLayoutId id="2147484377" r:id="rId4"/>
    <p:sldLayoutId id="2147484378" r:id="rId5"/>
    <p:sldLayoutId id="2147484379" r:id="rId6"/>
    <p:sldLayoutId id="2147484380" r:id="rId7"/>
    <p:sldLayoutId id="2147484381" r:id="rId8"/>
    <p:sldLayoutId id="2147484382" r:id="rId9"/>
    <p:sldLayoutId id="2147484383" r:id="rId10"/>
    <p:sldLayoutId id="2147484384" r:id="rId11"/>
  </p:sldLayoutIdLst>
  <p:txStyles>
    <p:titleStyle>
      <a:lvl1pPr algn="l" rtl="0" eaLnBrk="0" fontAlgn="base" hangingPunct="0">
        <a:spcBef>
          <a:spcPct val="0"/>
        </a:spcBef>
        <a:spcAft>
          <a:spcPct val="0"/>
        </a:spcAft>
        <a:defRPr kumimoji="1" sz="4400" b="1" i="0">
          <a:solidFill>
            <a:schemeClr val="tx2"/>
          </a:solidFill>
          <a:latin typeface="Arial" panose="020B0604020202020204" pitchFamily="34" charset="0"/>
          <a:ea typeface="MS PGothic" charset="0"/>
          <a:cs typeface="Arial" panose="020B0604020202020204" pitchFamily="34" charset="0"/>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eaLnBrk="0" fontAlgn="base" hangingPunct="0">
        <a:spcBef>
          <a:spcPct val="0"/>
        </a:spcBef>
        <a:spcAft>
          <a:spcPct val="0"/>
        </a:spcAft>
        <a:defRPr kumimoji="1" sz="4400">
          <a:solidFill>
            <a:schemeClr val="tx2"/>
          </a:solidFill>
          <a:latin typeface="Times New Roman" pitchFamily="-111" charset="0"/>
        </a:defRPr>
      </a:lvl6pPr>
      <a:lvl7pPr marL="914400" algn="l" rtl="0" eaLnBrk="0" fontAlgn="base" hangingPunct="0">
        <a:spcBef>
          <a:spcPct val="0"/>
        </a:spcBef>
        <a:spcAft>
          <a:spcPct val="0"/>
        </a:spcAft>
        <a:defRPr kumimoji="1" sz="4400">
          <a:solidFill>
            <a:schemeClr val="tx2"/>
          </a:solidFill>
          <a:latin typeface="Times New Roman" pitchFamily="-111" charset="0"/>
        </a:defRPr>
      </a:lvl7pPr>
      <a:lvl8pPr marL="1371600" algn="l" rtl="0" eaLnBrk="0" fontAlgn="base" hangingPunct="0">
        <a:spcBef>
          <a:spcPct val="0"/>
        </a:spcBef>
        <a:spcAft>
          <a:spcPct val="0"/>
        </a:spcAft>
        <a:defRPr kumimoji="1" sz="4400">
          <a:solidFill>
            <a:schemeClr val="tx2"/>
          </a:solidFill>
          <a:latin typeface="Times New Roman" pitchFamily="-111" charset="0"/>
        </a:defRPr>
      </a:lvl8pPr>
      <a:lvl9pPr marL="182880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1A3467A6-C6E4-D149-8E1C-39A56929CDE8}"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4082835598"/>
      </p:ext>
    </p:extLst>
  </p:cSld>
  <p:clrMap bg1="lt1" tx1="dk1" bg2="lt2" tx2="dk2" accent1="accent1" accent2="accent2" accent3="accent3" accent4="accent4" accent5="accent5" accent6="accent6" hlink="hlink" folHlink="folHlink"/>
  <p:sldLayoutIdLst>
    <p:sldLayoutId id="2147484386" r:id="rId1"/>
    <p:sldLayoutId id="2147484387" r:id="rId2"/>
    <p:sldLayoutId id="2147484388" r:id="rId3"/>
    <p:sldLayoutId id="2147484389" r:id="rId4"/>
    <p:sldLayoutId id="2147484390" r:id="rId5"/>
    <p:sldLayoutId id="2147484391" r:id="rId6"/>
    <p:sldLayoutId id="2147484392" r:id="rId7"/>
    <p:sldLayoutId id="2147484393" r:id="rId8"/>
    <p:sldLayoutId id="2147484394" r:id="rId9"/>
    <p:sldLayoutId id="2147484395" r:id="rId10"/>
    <p:sldLayoutId id="2147484396" r:id="rId11"/>
  </p:sldLayoutIdLst>
  <p:txStyles>
    <p:titleStyle>
      <a:lvl1pPr algn="l" rtl="0" eaLnBrk="0" fontAlgn="base" hangingPunct="0">
        <a:spcBef>
          <a:spcPct val="0"/>
        </a:spcBef>
        <a:spcAft>
          <a:spcPct val="0"/>
        </a:spcAft>
        <a:defRPr kumimoji="1" sz="4400" b="1" i="0">
          <a:solidFill>
            <a:schemeClr val="tx2"/>
          </a:solidFill>
          <a:latin typeface="Arial" panose="020B0604020202020204" pitchFamily="34" charset="0"/>
          <a:ea typeface="MS PGothic" charset="0"/>
          <a:cs typeface="Arial" panose="020B0604020202020204" pitchFamily="34" charset="0"/>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eaLnBrk="0" fontAlgn="base" hangingPunct="0">
        <a:spcBef>
          <a:spcPct val="0"/>
        </a:spcBef>
        <a:spcAft>
          <a:spcPct val="0"/>
        </a:spcAft>
        <a:defRPr kumimoji="1" sz="4400">
          <a:solidFill>
            <a:schemeClr val="tx2"/>
          </a:solidFill>
          <a:latin typeface="Times New Roman" pitchFamily="-111" charset="0"/>
        </a:defRPr>
      </a:lvl6pPr>
      <a:lvl7pPr marL="914400" algn="l" rtl="0" eaLnBrk="0" fontAlgn="base" hangingPunct="0">
        <a:spcBef>
          <a:spcPct val="0"/>
        </a:spcBef>
        <a:spcAft>
          <a:spcPct val="0"/>
        </a:spcAft>
        <a:defRPr kumimoji="1" sz="4400">
          <a:solidFill>
            <a:schemeClr val="tx2"/>
          </a:solidFill>
          <a:latin typeface="Times New Roman" pitchFamily="-111" charset="0"/>
        </a:defRPr>
      </a:lvl7pPr>
      <a:lvl8pPr marL="1371600" algn="l" rtl="0" eaLnBrk="0" fontAlgn="base" hangingPunct="0">
        <a:spcBef>
          <a:spcPct val="0"/>
        </a:spcBef>
        <a:spcAft>
          <a:spcPct val="0"/>
        </a:spcAft>
        <a:defRPr kumimoji="1" sz="4400">
          <a:solidFill>
            <a:schemeClr val="tx2"/>
          </a:solidFill>
          <a:latin typeface="Times New Roman" pitchFamily="-111" charset="0"/>
        </a:defRPr>
      </a:lvl8pPr>
      <a:lvl9pPr marL="182880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5602" name="Rectangle 1026"/>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25603"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8244"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138245"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13824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FF17BAD0-A917-D446-9B19-37F6F25B3373}"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596835329"/>
      </p:ext>
    </p:extLst>
  </p:cSld>
  <p:clrMap bg1="lt1" tx1="dk1" bg2="lt2" tx2="dk2" accent1="accent1" accent2="accent2" accent3="accent3" accent4="accent4" accent5="accent5" accent6="accent6" hlink="hlink" folHlink="folHlink"/>
  <p:sldLayoutIdLst>
    <p:sldLayoutId id="2147484398" r:id="rId1"/>
    <p:sldLayoutId id="2147484399" r:id="rId2"/>
    <p:sldLayoutId id="2147484400" r:id="rId3"/>
    <p:sldLayoutId id="2147484401" r:id="rId4"/>
    <p:sldLayoutId id="2147484402" r:id="rId5"/>
    <p:sldLayoutId id="2147484403" r:id="rId6"/>
    <p:sldLayoutId id="2147484404" r:id="rId7"/>
    <p:sldLayoutId id="2147484405" r:id="rId8"/>
    <p:sldLayoutId id="2147484406" r:id="rId9"/>
    <p:sldLayoutId id="2147484407" r:id="rId10"/>
    <p:sldLayoutId id="2147484408" r:id="rId11"/>
  </p:sldLayoutIdLst>
  <p:txStyles>
    <p:titleStyle>
      <a:lvl1pPr algn="l" rtl="0" eaLnBrk="0" fontAlgn="base" hangingPunct="0">
        <a:spcBef>
          <a:spcPct val="0"/>
        </a:spcBef>
        <a:spcAft>
          <a:spcPct val="0"/>
        </a:spcAft>
        <a:defRPr kumimoji="1" sz="4400" b="1" i="0">
          <a:solidFill>
            <a:schemeClr val="tx2"/>
          </a:solidFill>
          <a:latin typeface="Arial" panose="020B0604020202020204" pitchFamily="34" charset="0"/>
          <a:ea typeface="MS PGothic" charset="0"/>
          <a:cs typeface="Arial" panose="020B0604020202020204" pitchFamily="34" charset="0"/>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fontAlgn="base">
        <a:spcBef>
          <a:spcPct val="0"/>
        </a:spcBef>
        <a:spcAft>
          <a:spcPct val="0"/>
        </a:spcAft>
        <a:defRPr kumimoji="1" sz="4400">
          <a:solidFill>
            <a:schemeClr val="tx2"/>
          </a:solidFill>
          <a:latin typeface="Times New Roman" pitchFamily="-111" charset="0"/>
        </a:defRPr>
      </a:lvl6pPr>
      <a:lvl7pPr marL="914400" algn="l" rtl="0" fontAlgn="base">
        <a:spcBef>
          <a:spcPct val="0"/>
        </a:spcBef>
        <a:spcAft>
          <a:spcPct val="0"/>
        </a:spcAft>
        <a:defRPr kumimoji="1" sz="4400">
          <a:solidFill>
            <a:schemeClr val="tx2"/>
          </a:solidFill>
          <a:latin typeface="Times New Roman" pitchFamily="-111" charset="0"/>
        </a:defRPr>
      </a:lvl7pPr>
      <a:lvl8pPr marL="1371600" algn="l" rtl="0" fontAlgn="base">
        <a:spcBef>
          <a:spcPct val="0"/>
        </a:spcBef>
        <a:spcAft>
          <a:spcPct val="0"/>
        </a:spcAft>
        <a:defRPr kumimoji="1" sz="4400">
          <a:solidFill>
            <a:schemeClr val="tx2"/>
          </a:solidFill>
          <a:latin typeface="Times New Roman" pitchFamily="-111" charset="0"/>
        </a:defRPr>
      </a:lvl8pPr>
      <a:lvl9pPr marL="1828800" algn="l" rtl="0" fontAlgn="base">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5602" name="Rectangle 1026"/>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25603"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8244"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138245"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13824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FF17BAD0-A917-D446-9B19-37F6F25B3373}"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2295061447"/>
      </p:ext>
    </p:extLst>
  </p:cSld>
  <p:clrMap bg1="lt1" tx1="dk1" bg2="lt2" tx2="dk2" accent1="accent1" accent2="accent2" accent3="accent3" accent4="accent4" accent5="accent5" accent6="accent6" hlink="hlink" folHlink="folHlink"/>
  <p:sldLayoutIdLst>
    <p:sldLayoutId id="2147484410" r:id="rId1"/>
    <p:sldLayoutId id="2147484411" r:id="rId2"/>
    <p:sldLayoutId id="2147484412" r:id="rId3"/>
    <p:sldLayoutId id="2147484413" r:id="rId4"/>
    <p:sldLayoutId id="2147484414" r:id="rId5"/>
    <p:sldLayoutId id="2147484415" r:id="rId6"/>
    <p:sldLayoutId id="2147484416" r:id="rId7"/>
    <p:sldLayoutId id="2147484417" r:id="rId8"/>
    <p:sldLayoutId id="2147484418" r:id="rId9"/>
    <p:sldLayoutId id="2147484419" r:id="rId10"/>
    <p:sldLayoutId id="2147484420" r:id="rId11"/>
  </p:sldLayoutIdLst>
  <p:txStyles>
    <p:titleStyle>
      <a:lvl1pPr algn="l" rtl="0" eaLnBrk="0" fontAlgn="base" hangingPunct="0">
        <a:spcBef>
          <a:spcPct val="0"/>
        </a:spcBef>
        <a:spcAft>
          <a:spcPct val="0"/>
        </a:spcAft>
        <a:defRPr kumimoji="1" sz="4400" b="1" i="0">
          <a:solidFill>
            <a:schemeClr val="tx2"/>
          </a:solidFill>
          <a:latin typeface="Arial" panose="020B0604020202020204" pitchFamily="34" charset="0"/>
          <a:ea typeface="MS PGothic" charset="0"/>
          <a:cs typeface="Arial" panose="020B0604020202020204" pitchFamily="34" charset="0"/>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fontAlgn="base">
        <a:spcBef>
          <a:spcPct val="0"/>
        </a:spcBef>
        <a:spcAft>
          <a:spcPct val="0"/>
        </a:spcAft>
        <a:defRPr kumimoji="1" sz="4400">
          <a:solidFill>
            <a:schemeClr val="tx2"/>
          </a:solidFill>
          <a:latin typeface="Times New Roman" pitchFamily="-111" charset="0"/>
        </a:defRPr>
      </a:lvl6pPr>
      <a:lvl7pPr marL="914400" algn="l" rtl="0" fontAlgn="base">
        <a:spcBef>
          <a:spcPct val="0"/>
        </a:spcBef>
        <a:spcAft>
          <a:spcPct val="0"/>
        </a:spcAft>
        <a:defRPr kumimoji="1" sz="4400">
          <a:solidFill>
            <a:schemeClr val="tx2"/>
          </a:solidFill>
          <a:latin typeface="Times New Roman" pitchFamily="-111" charset="0"/>
        </a:defRPr>
      </a:lvl7pPr>
      <a:lvl8pPr marL="1371600" algn="l" rtl="0" fontAlgn="base">
        <a:spcBef>
          <a:spcPct val="0"/>
        </a:spcBef>
        <a:spcAft>
          <a:spcPct val="0"/>
        </a:spcAft>
        <a:defRPr kumimoji="1" sz="4400">
          <a:solidFill>
            <a:schemeClr val="tx2"/>
          </a:solidFill>
          <a:latin typeface="Times New Roman" pitchFamily="-111" charset="0"/>
        </a:defRPr>
      </a:lvl8pPr>
      <a:lvl9pPr marL="1828800" algn="l" rtl="0" fontAlgn="base">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a:defRPr/>
            </a:pPr>
            <a:fld id="{BD4E5AF0-C059-1C48-A548-A953B6C6CC2A}" type="slidenum">
              <a:rPr lang="en-US"/>
              <a:pPr>
                <a:defRPr/>
              </a:pPr>
              <a:t>‹#›</a:t>
            </a:fld>
            <a:endParaRPr lang="en-US"/>
          </a:p>
        </p:txBody>
      </p:sp>
    </p:spTree>
    <p:extLst>
      <p:ext uri="{BB962C8B-B14F-4D97-AF65-F5344CB8AC3E}">
        <p14:creationId xmlns:p14="http://schemas.microsoft.com/office/powerpoint/2010/main" val="3712595446"/>
      </p:ext>
    </p:extLst>
  </p:cSld>
  <p:clrMap bg1="lt1" tx1="dk1" bg2="lt2" tx2="dk2" accent1="accent1" accent2="accent2" accent3="accent3" accent4="accent4" accent5="accent5" accent6="accent6" hlink="hlink" folHlink="folHlink"/>
  <p:sldLayoutIdLst>
    <p:sldLayoutId id="2147484434" r:id="rId1"/>
    <p:sldLayoutId id="2147484435" r:id="rId2"/>
    <p:sldLayoutId id="2147484436" r:id="rId3"/>
    <p:sldLayoutId id="2147484437" r:id="rId4"/>
    <p:sldLayoutId id="2147484438" r:id="rId5"/>
    <p:sldLayoutId id="2147484439" r:id="rId6"/>
    <p:sldLayoutId id="2147484440" r:id="rId7"/>
    <p:sldLayoutId id="2147484441" r:id="rId8"/>
    <p:sldLayoutId id="2147484442" r:id="rId9"/>
    <p:sldLayoutId id="2147484443" r:id="rId10"/>
    <p:sldLayoutId id="2147484444" r:id="rId11"/>
  </p:sldLayoutIdLst>
  <p:txStyles>
    <p:titleStyle>
      <a:lvl1pPr algn="l" rtl="0" eaLnBrk="0" fontAlgn="base" hangingPunct="0">
        <a:spcBef>
          <a:spcPct val="0"/>
        </a:spcBef>
        <a:spcAft>
          <a:spcPct val="0"/>
        </a:spcAft>
        <a:defRPr kumimoji="1" sz="4400" b="1" i="0">
          <a:solidFill>
            <a:schemeClr val="tx2"/>
          </a:solidFill>
          <a:latin typeface="Arial" panose="020B0604020202020204" pitchFamily="34" charset="0"/>
          <a:ea typeface="MS PGothic" charset="0"/>
          <a:cs typeface="Arial" panose="020B0604020202020204" pitchFamily="34" charset="0"/>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eaLnBrk="0" fontAlgn="base" hangingPunct="0">
        <a:spcBef>
          <a:spcPct val="0"/>
        </a:spcBef>
        <a:spcAft>
          <a:spcPct val="0"/>
        </a:spcAft>
        <a:defRPr kumimoji="1" sz="4400">
          <a:solidFill>
            <a:schemeClr val="tx2"/>
          </a:solidFill>
          <a:latin typeface="Times New Roman" pitchFamily="-111" charset="0"/>
        </a:defRPr>
      </a:lvl6pPr>
      <a:lvl7pPr marL="914400" algn="l" rtl="0" eaLnBrk="0" fontAlgn="base" hangingPunct="0">
        <a:spcBef>
          <a:spcPct val="0"/>
        </a:spcBef>
        <a:spcAft>
          <a:spcPct val="0"/>
        </a:spcAft>
        <a:defRPr kumimoji="1" sz="4400">
          <a:solidFill>
            <a:schemeClr val="tx2"/>
          </a:solidFill>
          <a:latin typeface="Times New Roman" pitchFamily="-111" charset="0"/>
        </a:defRPr>
      </a:lvl7pPr>
      <a:lvl8pPr marL="1371600" algn="l" rtl="0" eaLnBrk="0" fontAlgn="base" hangingPunct="0">
        <a:spcBef>
          <a:spcPct val="0"/>
        </a:spcBef>
        <a:spcAft>
          <a:spcPct val="0"/>
        </a:spcAft>
        <a:defRPr kumimoji="1" sz="4400">
          <a:solidFill>
            <a:schemeClr val="tx2"/>
          </a:solidFill>
          <a:latin typeface="Times New Roman" pitchFamily="-111" charset="0"/>
        </a:defRPr>
      </a:lvl8pPr>
      <a:lvl9pPr marL="182880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7242175" cy="1981200"/>
            <a:chOff x="0" y="0"/>
            <a:chExt cx="4562" cy="1248"/>
          </a:xfrm>
        </p:grpSpPr>
        <p:sp>
          <p:nvSpPr>
            <p:cNvPr id="100355"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a:solidFill>
                  <a:srgbClr val="FFFFFF"/>
                </a:solidFill>
                <a:ea typeface="ＭＳ Ｐゴシック" charset="0"/>
                <a:cs typeface="ＭＳ Ｐゴシック" charset="0"/>
              </a:endParaRPr>
            </a:p>
          </p:txBody>
        </p:sp>
        <p:sp>
          <p:nvSpPr>
            <p:cNvPr id="106505"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solidFill>
                  <a:srgbClr val="FFFFFF"/>
                </a:solidFill>
              </a:endParaRPr>
            </a:p>
          </p:txBody>
        </p:sp>
      </p:grpSp>
      <p:sp>
        <p:nvSpPr>
          <p:cNvPr id="10035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035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defRPr>
            </a:lvl1pPr>
          </a:lstStyle>
          <a:p>
            <a:endParaRPr lang="en-US" altLang="en-US"/>
          </a:p>
        </p:txBody>
      </p:sp>
      <p:sp>
        <p:nvSpPr>
          <p:cNvPr id="100360"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defRPr>
            </a:lvl1pPr>
          </a:lstStyle>
          <a:p>
            <a:endParaRPr lang="en-US" altLang="en-US"/>
          </a:p>
        </p:txBody>
      </p:sp>
      <p:sp>
        <p:nvSpPr>
          <p:cNvPr id="10036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defRPr>
            </a:lvl1pPr>
          </a:lstStyle>
          <a:p>
            <a:fld id="{9692AAF2-86AC-46C5-9257-603B71A4C764}" type="slidenum">
              <a:rPr lang="en-US" altLang="en-US"/>
              <a:pPr/>
              <a:t>‹#›</a:t>
            </a:fld>
            <a:endParaRPr lang="en-US" altLang="en-US"/>
          </a:p>
        </p:txBody>
      </p:sp>
    </p:spTree>
    <p:extLst>
      <p:ext uri="{BB962C8B-B14F-4D97-AF65-F5344CB8AC3E}">
        <p14:creationId xmlns:p14="http://schemas.microsoft.com/office/powerpoint/2010/main" val="1879590340"/>
      </p:ext>
    </p:extLst>
  </p:cSld>
  <p:clrMap bg1="dk2" tx1="lt1" bg2="dk1" tx2="lt2" accent1="accent1" accent2="accent2" accent3="accent3" accent4="accent4" accent5="accent5" accent6="accent6" hlink="hlink" folHlink="folHlink"/>
  <p:sldLayoutIdLst>
    <p:sldLayoutId id="2147484446" r:id="rId1"/>
    <p:sldLayoutId id="2147484447" r:id="rId2"/>
    <p:sldLayoutId id="2147484448" r:id="rId3"/>
    <p:sldLayoutId id="2147484449" r:id="rId4"/>
    <p:sldLayoutId id="2147484450" r:id="rId5"/>
    <p:sldLayoutId id="2147484451" r:id="rId6"/>
    <p:sldLayoutId id="2147484452" r:id="rId7"/>
    <p:sldLayoutId id="2147484453" r:id="rId8"/>
    <p:sldLayoutId id="2147484454" r:id="rId9"/>
    <p:sldLayoutId id="2147484455" r:id="rId10"/>
    <p:sldLayoutId id="2147484456"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hlink"/>
        </a:buClr>
        <a:buFont typeface="Wingdings" pitchFamily="2" charset="2"/>
        <a:buChar char="§"/>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hlink"/>
        </a:buClr>
        <a:buFont typeface="Wingdings" pitchFamily="2" charset="2"/>
        <a:buChar char="§"/>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6998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0" tIns="45715" rIns="91430" bIns="45715" numCol="1" anchor="b" anchorCtr="0" compatLnSpc="1">
            <a:prstTxWarp prst="textNoShape">
              <a:avLst/>
            </a:prstTxWarp>
          </a:bodyPr>
          <a:lstStyle/>
          <a:p>
            <a:pPr lvl="0"/>
            <a:r>
              <a:rPr lang="en-US" dirty="0"/>
              <a:t>Click to edit Master title style</a:t>
            </a:r>
          </a:p>
        </p:txBody>
      </p:sp>
      <p:sp>
        <p:nvSpPr>
          <p:cNvPr id="1699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0" tIns="45715" rIns="91430" bIns="45715"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30" tIns="45715" rIns="91430" bIns="45715" numCol="1" anchor="t" anchorCtr="0" compatLnSpc="1">
            <a:prstTxWarp prst="textNoShape">
              <a:avLst/>
            </a:prstTxWarp>
          </a:bodyPr>
          <a:lstStyle>
            <a:lvl1pPr defTabSz="914305"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30" tIns="45715" rIns="91430" bIns="45715" numCol="1" anchor="t" anchorCtr="0" compatLnSpc="1">
            <a:prstTxWarp prst="textNoShape">
              <a:avLst/>
            </a:prstTxWarp>
          </a:bodyPr>
          <a:lstStyle>
            <a:lvl1pPr algn="ctr" defTabSz="914305"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30" tIns="45715" rIns="91430" bIns="45715" numCol="1" anchor="t" anchorCtr="0" compatLnSpc="1">
            <a:prstTxWarp prst="textNoShape">
              <a:avLst/>
            </a:prstTxWarp>
          </a:bodyPr>
          <a:lstStyle>
            <a:lvl1pPr algn="r" defTabSz="914305" eaLnBrk="0" hangingPunct="0">
              <a:spcBef>
                <a:spcPct val="50000"/>
              </a:spcBef>
              <a:defRPr sz="1400">
                <a:solidFill>
                  <a:srgbClr val="578963"/>
                </a:solidFill>
                <a:latin typeface="Times New Roman" charset="0"/>
                <a:cs typeface="Times New Roman" charset="0"/>
              </a:defRPr>
            </a:lvl1pPr>
          </a:lstStyle>
          <a:p>
            <a:pPr>
              <a:defRPr/>
            </a:pPr>
            <a:fld id="{D1C6FC1C-0821-014B-8F76-960ED23D3AD7}" type="slidenum">
              <a:rPr lang="en-US"/>
              <a:pPr>
                <a:defRPr/>
              </a:pPr>
              <a:t>‹#›</a:t>
            </a:fld>
            <a:endParaRPr lang="en-US"/>
          </a:p>
        </p:txBody>
      </p:sp>
    </p:spTree>
    <p:extLst>
      <p:ext uri="{BB962C8B-B14F-4D97-AF65-F5344CB8AC3E}">
        <p14:creationId xmlns:p14="http://schemas.microsoft.com/office/powerpoint/2010/main" val="4228029204"/>
      </p:ext>
    </p:extLst>
  </p:cSld>
  <p:clrMap bg1="lt1" tx1="dk1" bg2="lt2" tx2="dk2" accent1="accent1" accent2="accent2" accent3="accent3" accent4="accent4" accent5="accent5" accent6="accent6" hlink="hlink" folHlink="folHlink"/>
  <p:sldLayoutIdLst>
    <p:sldLayoutId id="2147484458" r:id="rId1"/>
    <p:sldLayoutId id="2147484459" r:id="rId2"/>
    <p:sldLayoutId id="2147484460" r:id="rId3"/>
    <p:sldLayoutId id="2147484461" r:id="rId4"/>
    <p:sldLayoutId id="2147484462" r:id="rId5"/>
    <p:sldLayoutId id="2147484463" r:id="rId6"/>
    <p:sldLayoutId id="2147484464" r:id="rId7"/>
    <p:sldLayoutId id="2147484465" r:id="rId8"/>
    <p:sldLayoutId id="2147484466" r:id="rId9"/>
    <p:sldLayoutId id="2147484467" r:id="rId10"/>
    <p:sldLayoutId id="2147484468" r:id="rId11"/>
  </p:sldLayoutIdLst>
  <p:txStyles>
    <p:titleStyle>
      <a:lvl1pPr algn="l" rtl="0" eaLnBrk="0" fontAlgn="base" hangingPunct="0">
        <a:spcBef>
          <a:spcPct val="0"/>
        </a:spcBef>
        <a:spcAft>
          <a:spcPct val="0"/>
        </a:spcAft>
        <a:defRPr kumimoji="1" sz="4400" b="1" i="0">
          <a:solidFill>
            <a:schemeClr val="tx2"/>
          </a:solidFill>
          <a:latin typeface="Arial" panose="020B0604020202020204" pitchFamily="34" charset="0"/>
          <a:ea typeface="MS PGothic" charset="0"/>
          <a:cs typeface="Arial" panose="020B0604020202020204" pitchFamily="34" charset="0"/>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153" algn="l" rtl="0" eaLnBrk="0" fontAlgn="base" hangingPunct="0">
        <a:spcBef>
          <a:spcPct val="0"/>
        </a:spcBef>
        <a:spcAft>
          <a:spcPct val="0"/>
        </a:spcAft>
        <a:defRPr kumimoji="1" sz="4400">
          <a:solidFill>
            <a:schemeClr val="tx2"/>
          </a:solidFill>
          <a:latin typeface="Times New Roman" pitchFamily="-111" charset="0"/>
        </a:defRPr>
      </a:lvl6pPr>
      <a:lvl7pPr marL="914305" algn="l" rtl="0" eaLnBrk="0" fontAlgn="base" hangingPunct="0">
        <a:spcBef>
          <a:spcPct val="0"/>
        </a:spcBef>
        <a:spcAft>
          <a:spcPct val="0"/>
        </a:spcAft>
        <a:defRPr kumimoji="1" sz="4400">
          <a:solidFill>
            <a:schemeClr val="tx2"/>
          </a:solidFill>
          <a:latin typeface="Times New Roman" pitchFamily="-111" charset="0"/>
        </a:defRPr>
      </a:lvl7pPr>
      <a:lvl8pPr marL="1371458" algn="l" rtl="0" eaLnBrk="0" fontAlgn="base" hangingPunct="0">
        <a:spcBef>
          <a:spcPct val="0"/>
        </a:spcBef>
        <a:spcAft>
          <a:spcPct val="0"/>
        </a:spcAft>
        <a:defRPr kumimoji="1" sz="4400">
          <a:solidFill>
            <a:schemeClr val="tx2"/>
          </a:solidFill>
          <a:latin typeface="Times New Roman" pitchFamily="-111" charset="0"/>
        </a:defRPr>
      </a:lvl8pPr>
      <a:lvl9pPr marL="182861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1313" indent="-341313" algn="l" rtl="0" eaLnBrk="0" fontAlgn="base" hangingPunct="0">
        <a:spcBef>
          <a:spcPct val="20000"/>
        </a:spcBef>
        <a:spcAft>
          <a:spcPct val="0"/>
        </a:spcAft>
        <a:buClr>
          <a:schemeClr val="bg2"/>
        </a:buClr>
        <a:buFont typeface="Monotype Sorts" charset="0"/>
        <a:buChar char="§"/>
        <a:defRPr kumimoji="1" sz="3200" b="1" i="0">
          <a:solidFill>
            <a:schemeClr val="tx1"/>
          </a:solidFill>
          <a:latin typeface="Arial" panose="020B0604020202020204" pitchFamily="34" charset="0"/>
          <a:ea typeface="MS PGothic" charset="0"/>
          <a:cs typeface="Arial" panose="020B0604020202020204" pitchFamily="34" charset="0"/>
        </a:defRPr>
      </a:lvl1pPr>
      <a:lvl2pPr marL="741363" indent="-284163" algn="l" rtl="0" eaLnBrk="0" fontAlgn="base" hangingPunct="0">
        <a:spcBef>
          <a:spcPct val="20000"/>
        </a:spcBef>
        <a:spcAft>
          <a:spcPct val="0"/>
        </a:spcAft>
        <a:buClr>
          <a:schemeClr val="bg2"/>
        </a:buClr>
        <a:buSzPct val="50000"/>
        <a:buFont typeface="Monotype Sorts" charset="0"/>
        <a:buChar char="l"/>
        <a:defRPr kumimoji="1" sz="2800" b="1" i="0">
          <a:solidFill>
            <a:schemeClr val="tx1"/>
          </a:solidFill>
          <a:latin typeface="Arial" panose="020B0604020202020204" pitchFamily="34" charset="0"/>
          <a:ea typeface="MS PGothic" charset="0"/>
          <a:cs typeface="Arial" panose="020B0604020202020204" pitchFamily="34" charset="0"/>
        </a:defRPr>
      </a:lvl2pPr>
      <a:lvl3pPr marL="1141413" indent="-227013"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charset="0"/>
          <a:cs typeface="Arial" panose="020B0604020202020204" pitchFamily="34" charset="0"/>
        </a:defRPr>
      </a:lvl3pPr>
      <a:lvl4pPr marL="1598613" indent="-227013"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4pPr>
      <a:lvl5pPr marL="2055813" indent="-227013"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5pPr>
      <a:lvl6pPr marL="2514340" indent="-228577"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492" indent="-228577"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8645" indent="-228577"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5797" indent="-228577"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153" rtl="0" eaLnBrk="1" latinLnBrk="0" hangingPunct="1">
        <a:defRPr sz="1800" kern="1200">
          <a:solidFill>
            <a:schemeClr val="tx1"/>
          </a:solidFill>
          <a:latin typeface="+mn-lt"/>
          <a:ea typeface="+mn-ea"/>
          <a:cs typeface="+mn-cs"/>
        </a:defRPr>
      </a:lvl1pPr>
      <a:lvl2pPr marL="457153" algn="l" defTabSz="457153" rtl="0" eaLnBrk="1" latinLnBrk="0" hangingPunct="1">
        <a:defRPr sz="1800" kern="1200">
          <a:solidFill>
            <a:schemeClr val="tx1"/>
          </a:solidFill>
          <a:latin typeface="+mn-lt"/>
          <a:ea typeface="+mn-ea"/>
          <a:cs typeface="+mn-cs"/>
        </a:defRPr>
      </a:lvl2pPr>
      <a:lvl3pPr marL="914305" algn="l" defTabSz="457153" rtl="0" eaLnBrk="1" latinLnBrk="0" hangingPunct="1">
        <a:defRPr sz="1800" kern="1200">
          <a:solidFill>
            <a:schemeClr val="tx1"/>
          </a:solidFill>
          <a:latin typeface="+mn-lt"/>
          <a:ea typeface="+mn-ea"/>
          <a:cs typeface="+mn-cs"/>
        </a:defRPr>
      </a:lvl3pPr>
      <a:lvl4pPr marL="1371458" algn="l" defTabSz="457153" rtl="0" eaLnBrk="1" latinLnBrk="0" hangingPunct="1">
        <a:defRPr sz="1800" kern="1200">
          <a:solidFill>
            <a:schemeClr val="tx1"/>
          </a:solidFill>
          <a:latin typeface="+mn-lt"/>
          <a:ea typeface="+mn-ea"/>
          <a:cs typeface="+mn-cs"/>
        </a:defRPr>
      </a:lvl4pPr>
      <a:lvl5pPr marL="1828610" algn="l" defTabSz="457153" rtl="0" eaLnBrk="1" latinLnBrk="0" hangingPunct="1">
        <a:defRPr sz="1800" kern="1200">
          <a:solidFill>
            <a:schemeClr val="tx1"/>
          </a:solidFill>
          <a:latin typeface="+mn-lt"/>
          <a:ea typeface="+mn-ea"/>
          <a:cs typeface="+mn-cs"/>
        </a:defRPr>
      </a:lvl5pPr>
      <a:lvl6pPr marL="2285763" algn="l" defTabSz="457153" rtl="0" eaLnBrk="1" latinLnBrk="0" hangingPunct="1">
        <a:defRPr sz="1800" kern="1200">
          <a:solidFill>
            <a:schemeClr val="tx1"/>
          </a:solidFill>
          <a:latin typeface="+mn-lt"/>
          <a:ea typeface="+mn-ea"/>
          <a:cs typeface="+mn-cs"/>
        </a:defRPr>
      </a:lvl6pPr>
      <a:lvl7pPr marL="2742915" algn="l" defTabSz="457153" rtl="0" eaLnBrk="1" latinLnBrk="0" hangingPunct="1">
        <a:defRPr sz="1800" kern="1200">
          <a:solidFill>
            <a:schemeClr val="tx1"/>
          </a:solidFill>
          <a:latin typeface="+mn-lt"/>
          <a:ea typeface="+mn-ea"/>
          <a:cs typeface="+mn-cs"/>
        </a:defRPr>
      </a:lvl7pPr>
      <a:lvl8pPr marL="3200068" algn="l" defTabSz="457153" rtl="0" eaLnBrk="1" latinLnBrk="0" hangingPunct="1">
        <a:defRPr sz="1800" kern="1200">
          <a:solidFill>
            <a:schemeClr val="tx1"/>
          </a:solidFill>
          <a:latin typeface="+mn-lt"/>
          <a:ea typeface="+mn-ea"/>
          <a:cs typeface="+mn-cs"/>
        </a:defRPr>
      </a:lvl8pPr>
      <a:lvl9pPr marL="3657220" algn="l" defTabSz="457153"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457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457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7BB66708-CD6B-234D-81D6-1E6719A931B2}" type="slidenum">
              <a:rPr lang="en-US"/>
              <a:pPr>
                <a:defRPr/>
              </a:pPr>
              <a:t>‹#›</a:t>
            </a:fld>
            <a:endParaRPr lang="en-US"/>
          </a:p>
        </p:txBody>
      </p:sp>
    </p:spTree>
    <p:extLst>
      <p:ext uri="{BB962C8B-B14F-4D97-AF65-F5344CB8AC3E}">
        <p14:creationId xmlns:p14="http://schemas.microsoft.com/office/powerpoint/2010/main" val="1267206278"/>
      </p:ext>
    </p:extLst>
  </p:cSld>
  <p:clrMap bg1="lt1" tx1="dk1" bg2="lt2" tx2="dk2" accent1="accent1" accent2="accent2" accent3="accent3" accent4="accent4" accent5="accent5" accent6="accent6" hlink="hlink" folHlink="folHlink"/>
  <p:sldLayoutIdLst>
    <p:sldLayoutId id="2147484470" r:id="rId1"/>
    <p:sldLayoutId id="2147484471" r:id="rId2"/>
    <p:sldLayoutId id="2147484472" r:id="rId3"/>
    <p:sldLayoutId id="2147484473" r:id="rId4"/>
    <p:sldLayoutId id="2147484474" r:id="rId5"/>
    <p:sldLayoutId id="2147484475" r:id="rId6"/>
    <p:sldLayoutId id="2147484476" r:id="rId7"/>
    <p:sldLayoutId id="2147484477" r:id="rId8"/>
    <p:sldLayoutId id="2147484478" r:id="rId9"/>
    <p:sldLayoutId id="2147484479" r:id="rId10"/>
    <p:sldLayoutId id="2147484480" r:id="rId11"/>
    <p:sldLayoutId id="2147484481" r:id="rId12"/>
    <p:sldLayoutId id="2147484482"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AB19EFAF-D5E7-2040-B74D-C405EE93E11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86558781"/>
      </p:ext>
    </p:extLst>
  </p:cSld>
  <p:clrMap bg1="lt1" tx1="dk1" bg2="lt2" tx2="dk2" accent1="accent1" accent2="accent2" accent3="accent3" accent4="accent4" accent5="accent5" accent6="accent6" hlink="hlink" folHlink="folHlink"/>
  <p:sldLayoutIdLst>
    <p:sldLayoutId id="2147484484" r:id="rId1"/>
    <p:sldLayoutId id="2147484485" r:id="rId2"/>
    <p:sldLayoutId id="2147484486" r:id="rId3"/>
    <p:sldLayoutId id="2147484487" r:id="rId4"/>
    <p:sldLayoutId id="2147484488" r:id="rId5"/>
    <p:sldLayoutId id="2147484489" r:id="rId6"/>
    <p:sldLayoutId id="2147484490" r:id="rId7"/>
    <p:sldLayoutId id="2147484491" r:id="rId8"/>
    <p:sldLayoutId id="2147484492" r:id="rId9"/>
    <p:sldLayoutId id="2147484493" r:id="rId10"/>
    <p:sldLayoutId id="214748449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defTabSz="914400" fontAlgn="base">
              <a:spcBef>
                <a:spcPct val="0"/>
              </a:spcBef>
              <a:spcAft>
                <a:spcPct val="0"/>
              </a:spcAft>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defTabSz="914400" fontAlgn="base">
              <a:spcBef>
                <a:spcPct val="0"/>
              </a:spcBef>
              <a:spcAft>
                <a:spcPct val="0"/>
              </a:spcAft>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pPr defTabSz="914400" fontAlgn="base">
              <a:spcBef>
                <a:spcPct val="0"/>
              </a:spcBef>
              <a:spcAft>
                <a:spcPct val="0"/>
              </a:spcAft>
            </a:pPr>
            <a:fld id="{B9D20AD3-D622-EC41-AF78-52EA093B16AC}" type="slidenum">
              <a:rPr lang="en-US" smtClean="0">
                <a:solidFill>
                  <a:srgbClr val="000000"/>
                </a:solidFill>
              </a:rPr>
              <a:pPr defTabSz="914400" fontAlgn="base">
                <a:spcBef>
                  <a:spcPct val="0"/>
                </a:spcBef>
                <a:spcAft>
                  <a:spcPct val="0"/>
                </a:spcAft>
              </a:pPr>
              <a:t>‹#›</a:t>
            </a:fld>
            <a:endParaRPr lang="en-US" dirty="0">
              <a:solidFill>
                <a:srgbClr val="000000"/>
              </a:solidFill>
            </a:endParaRPr>
          </a:p>
        </p:txBody>
      </p:sp>
    </p:spTree>
    <p:extLst>
      <p:ext uri="{BB962C8B-B14F-4D97-AF65-F5344CB8AC3E}">
        <p14:creationId xmlns:p14="http://schemas.microsoft.com/office/powerpoint/2010/main" val="1053645181"/>
      </p:ext>
    </p:extLst>
  </p:cSld>
  <p:clrMap bg1="lt1" tx1="dk1" bg2="lt2" tx2="dk2" accent1="accent1" accent2="accent2" accent3="accent3" accent4="accent4" accent5="accent5" accent6="accent6" hlink="hlink" folHlink="folHlink"/>
  <p:sldLayoutIdLst>
    <p:sldLayoutId id="2147483821" r:id="rId1"/>
    <p:sldLayoutId id="2147483822" r:id="rId2"/>
    <p:sldLayoutId id="2147483823" r:id="rId3"/>
    <p:sldLayoutId id="2147483824" r:id="rId4"/>
    <p:sldLayoutId id="2147483825" r:id="rId5"/>
    <p:sldLayoutId id="2147483826" r:id="rId6"/>
    <p:sldLayoutId id="2147483827" r:id="rId7"/>
    <p:sldLayoutId id="2147483828" r:id="rId8"/>
    <p:sldLayoutId id="2147483829" r:id="rId9"/>
    <p:sldLayoutId id="2147483830" r:id="rId10"/>
    <p:sldLayoutId id="2147483831"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1602287594"/>
      </p:ext>
    </p:extLst>
  </p:cSld>
  <p:clrMap bg1="lt1" tx1="dk1" bg2="lt2" tx2="dk2" accent1="accent1" accent2="accent2" accent3="accent3" accent4="accent4" accent5="accent5" accent6="accent6" hlink="hlink" folHlink="folHlink"/>
  <p:sldLayoutIdLst>
    <p:sldLayoutId id="2147484496" r:id="rId1"/>
    <p:sldLayoutId id="2147484497" r:id="rId2"/>
    <p:sldLayoutId id="2147484498" r:id="rId3"/>
    <p:sldLayoutId id="2147484499" r:id="rId4"/>
    <p:sldLayoutId id="2147484500" r:id="rId5"/>
    <p:sldLayoutId id="2147484501" r:id="rId6"/>
    <p:sldLayoutId id="2147484502" r:id="rId7"/>
    <p:sldLayoutId id="2147484503" r:id="rId8"/>
    <p:sldLayoutId id="2147484504" r:id="rId9"/>
    <p:sldLayoutId id="2147484505" r:id="rId10"/>
    <p:sldLayoutId id="2147484506" r:id="rId11"/>
    <p:sldLayoutId id="2147484507" r:id="rId12"/>
    <p:sldLayoutId id="2147484508"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00CC0019-6A88-B74B-BA64-757D8614B7E0}" type="slidenum">
              <a:rPr lang="en-US">
                <a:latin typeface="Times New Roman" charset="0"/>
              </a:rPr>
              <a:pPr>
                <a:defRPr/>
              </a:pPr>
              <a:t>‹#›</a:t>
            </a:fld>
            <a:endParaRPr lang="en-US">
              <a:latin typeface="Times New Roman" charset="0"/>
            </a:endParaRPr>
          </a:p>
        </p:txBody>
      </p:sp>
    </p:spTree>
    <p:extLst>
      <p:ext uri="{BB962C8B-B14F-4D97-AF65-F5344CB8AC3E}">
        <p14:creationId xmlns:p14="http://schemas.microsoft.com/office/powerpoint/2010/main" val="2085369634"/>
      </p:ext>
    </p:extLst>
  </p:cSld>
  <p:clrMap bg1="lt1" tx1="dk1" bg2="lt2" tx2="dk2" accent1="accent1" accent2="accent2" accent3="accent3" accent4="accent4" accent5="accent5" accent6="accent6" hlink="hlink" folHlink="folHlink"/>
  <p:sldLayoutIdLst>
    <p:sldLayoutId id="2147484510" r:id="rId1"/>
    <p:sldLayoutId id="2147484511" r:id="rId2"/>
    <p:sldLayoutId id="2147484512" r:id="rId3"/>
    <p:sldLayoutId id="2147484513" r:id="rId4"/>
    <p:sldLayoutId id="2147484514" r:id="rId5"/>
    <p:sldLayoutId id="2147484515" r:id="rId6"/>
    <p:sldLayoutId id="2147484516" r:id="rId7"/>
    <p:sldLayoutId id="2147484517" r:id="rId8"/>
    <p:sldLayoutId id="2147484518" r:id="rId9"/>
    <p:sldLayoutId id="2147484519" r:id="rId10"/>
    <p:sldLayoutId id="214748452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sz="4400">
          <a:solidFill>
            <a:schemeClr val="tx2"/>
          </a:solidFill>
          <a:latin typeface="Times New Roman" pitchFamily="-110" charset="0"/>
        </a:defRPr>
      </a:lvl6pPr>
      <a:lvl7pPr marL="914400" algn="ctr" rtl="0" eaLnBrk="0" fontAlgn="base" hangingPunct="0">
        <a:spcBef>
          <a:spcPct val="0"/>
        </a:spcBef>
        <a:spcAft>
          <a:spcPct val="0"/>
        </a:spcAft>
        <a:defRPr sz="4400">
          <a:solidFill>
            <a:schemeClr val="tx2"/>
          </a:solidFill>
          <a:latin typeface="Times New Roman" pitchFamily="-110" charset="0"/>
        </a:defRPr>
      </a:lvl7pPr>
      <a:lvl8pPr marL="1371600" algn="ctr" rtl="0" eaLnBrk="0" fontAlgn="base" hangingPunct="0">
        <a:spcBef>
          <a:spcPct val="0"/>
        </a:spcBef>
        <a:spcAft>
          <a:spcPct val="0"/>
        </a:spcAft>
        <a:defRPr sz="4400">
          <a:solidFill>
            <a:schemeClr val="tx2"/>
          </a:solidFill>
          <a:latin typeface="Times New Roman" pitchFamily="-110" charset="0"/>
        </a:defRPr>
      </a:lvl8pPr>
      <a:lvl9pPr marL="1828800" algn="ctr" rtl="0" eaLnBrk="0" fontAlgn="base" hangingPunct="0">
        <a:spcBef>
          <a:spcPct val="0"/>
        </a:spcBef>
        <a:spcAft>
          <a:spcPct val="0"/>
        </a:spcAft>
        <a:defRPr sz="4400">
          <a:solidFill>
            <a:schemeClr val="tx2"/>
          </a:solidFill>
          <a:latin typeface="Times New Roman" pitchFamily="-110"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0"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0"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0"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0"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bwMode="grayWhite">
      <p:bgPr>
        <a:solidFill>
          <a:schemeClr val="bg1"/>
        </a:solidFill>
        <a:effectLst/>
      </p:bgPr>
    </p:bg>
    <p:spTree>
      <p:nvGrpSpPr>
        <p:cNvPr id="1" name=""/>
        <p:cNvGrpSpPr/>
        <p:nvPr/>
      </p:nvGrpSpPr>
      <p:grpSpPr>
        <a:xfrm>
          <a:off x="0" y="0"/>
          <a:ext cx="0" cy="0"/>
          <a:chOff x="0" y="0"/>
          <a:chExt cx="0" cy="0"/>
        </a:xfrm>
      </p:grpSpPr>
      <p:grpSp>
        <p:nvGrpSpPr>
          <p:cNvPr id="1026" name="Group 56"/>
          <p:cNvGrpSpPr>
            <a:grpSpLocks/>
          </p:cNvGrpSpPr>
          <p:nvPr/>
        </p:nvGrpSpPr>
        <p:grpSpPr bwMode="auto">
          <a:xfrm>
            <a:off x="0" y="-12700"/>
            <a:ext cx="9156700" cy="6870700"/>
            <a:chOff x="0" y="-8"/>
            <a:chExt cx="5768" cy="4328"/>
          </a:xfrm>
        </p:grpSpPr>
        <p:sp>
          <p:nvSpPr>
            <p:cNvPr id="1032" name="Rectangle 54"/>
            <p:cNvSpPr>
              <a:spLocks noChangeArrowheads="1"/>
            </p:cNvSpPr>
            <p:nvPr/>
          </p:nvSpPr>
          <p:spPr bwMode="auto">
            <a:xfrm>
              <a:off x="0" y="624"/>
              <a:ext cx="5760" cy="36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1033" name="Rectangle 50"/>
            <p:cNvSpPr>
              <a:spLocks noChangeArrowheads="1"/>
            </p:cNvSpPr>
            <p:nvPr/>
          </p:nvSpPr>
          <p:spPr bwMode="auto">
            <a:xfrm>
              <a:off x="0" y="0"/>
              <a:ext cx="5760" cy="624"/>
            </a:xfrm>
            <a:prstGeom prst="rect">
              <a:avLst/>
            </a:prstGeom>
            <a:gradFill rotWithShape="0">
              <a:gsLst>
                <a:gs pos="0">
                  <a:schemeClr val="bg2"/>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1034" name="Freeform 3"/>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35" name="Freeform 4"/>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36" name="Freeform 5"/>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37" name="Freeform 6"/>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38" name="Freeform 7"/>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39" name="Freeform 8"/>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0" name="Freeform 9"/>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1" name="Freeform 10"/>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2" name="Freeform 11"/>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3" name="Freeform 12"/>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4" name="Freeform 13"/>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5" name="Freeform 14"/>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6" name="Freeform 15"/>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7" name="Freeform 16"/>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8" name="Freeform 17"/>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9" name="Freeform 18"/>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50" name="Freeform 19"/>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pic>
          <p:nvPicPr>
            <p:cNvPr id="1051" name="Picture 49" descr="Topbanx"/>
            <p:cNvPicPr>
              <a:picLocks noChangeAspect="1" noChangeArrowheads="1"/>
            </p:cNvPicPr>
            <p:nvPr/>
          </p:nvPicPr>
          <p:blipFill>
            <a:blip r:embed="rId17">
              <a:clrChange>
                <a:clrFrom>
                  <a:srgbClr val="33CC99"/>
                </a:clrFrom>
                <a:clrTo>
                  <a:srgbClr val="33CC99">
                    <a:alpha val="0"/>
                  </a:srgbClr>
                </a:clrTo>
              </a:clrChange>
              <a:extLst>
                <a:ext uri="{28A0092B-C50C-407E-A947-70E740481C1C}">
                  <a14:useLocalDpi xmlns:a14="http://schemas.microsoft.com/office/drawing/2010/main" val="0"/>
                </a:ext>
              </a:extLst>
            </a:blip>
            <a:srcRect l="31929" t="5319" b="4256"/>
            <a:stretch>
              <a:fillRect/>
            </a:stretch>
          </p:blipFill>
          <p:spPr bwMode="auto">
            <a:xfrm>
              <a:off x="0" y="0"/>
              <a:ext cx="325"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27" name="Rectangle 5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8" name="Rectangle 5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611" name="Rectangle 59"/>
          <p:cNvSpPr>
            <a:spLocks noGrp="1" noChangeArrowheads="1"/>
          </p:cNvSpPr>
          <p:nvPr>
            <p:ph type="dt" sz="half" idx="2"/>
          </p:nvPr>
        </p:nvSpPr>
        <p:spPr bwMode="auto">
          <a:xfrm>
            <a:off x="6858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latin typeface="Times New Roman" pitchFamily="-111" charset="0"/>
                <a:ea typeface="+mn-ea"/>
                <a:cs typeface="+mn-cs"/>
              </a:defRPr>
            </a:lvl1pPr>
          </a:lstStyle>
          <a:p>
            <a:pPr>
              <a:defRPr/>
            </a:pPr>
            <a:endParaRPr lang="en-US"/>
          </a:p>
        </p:txBody>
      </p:sp>
      <p:sp>
        <p:nvSpPr>
          <p:cNvPr id="23612" name="Rectangle 60"/>
          <p:cNvSpPr>
            <a:spLocks noGrp="1" noChangeArrowheads="1"/>
          </p:cNvSpPr>
          <p:nvPr>
            <p:ph type="ftr" sz="quarter" idx="3"/>
          </p:nvPr>
        </p:nvSpPr>
        <p:spPr bwMode="auto">
          <a:xfrm>
            <a:off x="3124200" y="636587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p>
        </p:txBody>
      </p:sp>
      <p:sp>
        <p:nvSpPr>
          <p:cNvPr id="23613" name="Rectangle 61"/>
          <p:cNvSpPr>
            <a:spLocks noGrp="1" noChangeArrowheads="1"/>
          </p:cNvSpPr>
          <p:nvPr>
            <p:ph type="sldNum" sz="quarter" idx="4"/>
          </p:nvPr>
        </p:nvSpPr>
        <p:spPr bwMode="auto">
          <a:xfrm>
            <a:off x="65532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lvl1pPr>
          </a:lstStyle>
          <a:p>
            <a:pPr>
              <a:defRPr/>
            </a:pPr>
            <a:fld id="{82B56461-288A-CA44-83A3-891EB7CCEAFF}" type="slidenum">
              <a:rPr lang="en-US"/>
              <a:pPr>
                <a:defRPr/>
              </a:pPr>
              <a:t>‹#›</a:t>
            </a:fld>
            <a:endParaRPr lang="en-US"/>
          </a:p>
        </p:txBody>
      </p:sp>
    </p:spTree>
    <p:extLst>
      <p:ext uri="{BB962C8B-B14F-4D97-AF65-F5344CB8AC3E}">
        <p14:creationId xmlns:p14="http://schemas.microsoft.com/office/powerpoint/2010/main" val="10690681"/>
      </p:ext>
    </p:extLst>
  </p:cSld>
  <p:clrMap bg1="dk2" tx1="lt1" bg2="dk1" tx2="lt2" accent1="accent1" accent2="accent2" accent3="accent3" accent4="accent4" accent5="accent5" accent6="accent6" hlink="hlink" folHlink="folHlink"/>
  <p:sldLayoutIdLst>
    <p:sldLayoutId id="2147484522" r:id="rId1"/>
    <p:sldLayoutId id="2147484523" r:id="rId2"/>
    <p:sldLayoutId id="2147484524" r:id="rId3"/>
    <p:sldLayoutId id="2147484525" r:id="rId4"/>
    <p:sldLayoutId id="2147484526" r:id="rId5"/>
    <p:sldLayoutId id="2147484527" r:id="rId6"/>
    <p:sldLayoutId id="2147484528" r:id="rId7"/>
    <p:sldLayoutId id="2147484529" r:id="rId8"/>
    <p:sldLayoutId id="2147484530" r:id="rId9"/>
    <p:sldLayoutId id="2147484531" r:id="rId10"/>
    <p:sldLayoutId id="2147484532" r:id="rId11"/>
    <p:sldLayoutId id="2147484533" r:id="rId12"/>
    <p:sldLayoutId id="2147484534" r:id="rId13"/>
    <p:sldLayoutId id="2147484535" r:id="rId14"/>
    <p:sldLayoutId id="2147484536" r:id="rId15"/>
  </p:sldLayoutIdLst>
  <p:txStyles>
    <p:titleStyle>
      <a:lvl1pPr algn="l"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latin typeface="Arial Narrow" pitchFamily="-111"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latin typeface="Arial Narrow" pitchFamily="-111"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latin typeface="Arial Narrow" pitchFamily="-111"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latin typeface="Arial Narrow" pitchFamily="-111" charset="0"/>
          <a:ea typeface="ＭＳ Ｐゴシック" pitchFamily="-107" charset="-128"/>
          <a:cs typeface="ＭＳ Ｐゴシック" pitchFamily="-107" charset="-128"/>
        </a:defRPr>
      </a:lvl5pPr>
      <a:lvl6pPr marL="457200" algn="l" rtl="0" fontAlgn="base">
        <a:spcBef>
          <a:spcPct val="0"/>
        </a:spcBef>
        <a:spcAft>
          <a:spcPct val="0"/>
        </a:spcAft>
        <a:defRPr sz="4400">
          <a:solidFill>
            <a:schemeClr val="tx2"/>
          </a:solidFill>
          <a:latin typeface="Arial Narrow" pitchFamily="-111" charset="0"/>
        </a:defRPr>
      </a:lvl6pPr>
      <a:lvl7pPr marL="914400" algn="l" rtl="0" fontAlgn="base">
        <a:spcBef>
          <a:spcPct val="0"/>
        </a:spcBef>
        <a:spcAft>
          <a:spcPct val="0"/>
        </a:spcAft>
        <a:defRPr sz="4400">
          <a:solidFill>
            <a:schemeClr val="tx2"/>
          </a:solidFill>
          <a:latin typeface="Arial Narrow" pitchFamily="-111" charset="0"/>
        </a:defRPr>
      </a:lvl7pPr>
      <a:lvl8pPr marL="1371600" algn="l" rtl="0" fontAlgn="base">
        <a:spcBef>
          <a:spcPct val="0"/>
        </a:spcBef>
        <a:spcAft>
          <a:spcPct val="0"/>
        </a:spcAft>
        <a:defRPr sz="4400">
          <a:solidFill>
            <a:schemeClr val="tx2"/>
          </a:solidFill>
          <a:latin typeface="Arial Narrow" pitchFamily="-111" charset="0"/>
        </a:defRPr>
      </a:lvl8pPr>
      <a:lvl9pPr marL="1828800" algn="l" rtl="0" fontAlgn="base">
        <a:spcBef>
          <a:spcPct val="0"/>
        </a:spcBef>
        <a:spcAft>
          <a:spcPct val="0"/>
        </a:spcAft>
        <a:defRPr sz="4400">
          <a:solidFill>
            <a:schemeClr val="tx2"/>
          </a:solidFill>
          <a:latin typeface="Arial Narrow" pitchFamily="-111"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Blip>
          <a:blip r:embed="rId18"/>
        </a:buBlip>
        <a:defRPr sz="3200">
          <a:solidFill>
            <a:schemeClr val="tx1"/>
          </a:solidFill>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accent1"/>
        </a:buClr>
        <a:buSzPct val="75000"/>
        <a:buFont typeface="Wingdings" charset="0"/>
        <a:buBlip>
          <a:blip r:embed="rId19"/>
        </a:buBlip>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lr>
          <a:schemeClr val="hlink"/>
        </a:buClr>
        <a:buSzPct val="60000"/>
        <a:buFont typeface="Wingdings" charset="0"/>
        <a:buChar char="l"/>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44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336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defRPr sz="1400">
                <a:solidFill>
                  <a:srgbClr val="000000"/>
                </a:solidFill>
                <a:latin typeface="Times New Roman" pitchFamily="-112" charset="0"/>
                <a:ea typeface="ＭＳ Ｐゴシック" pitchFamily="-112" charset="-128"/>
                <a:cs typeface="ＭＳ Ｐゴシック" pitchFamily="-112" charset="-128"/>
              </a:defRPr>
            </a:lvl1pPr>
          </a:lstStyle>
          <a:p>
            <a:pPr fontAlgn="base">
              <a:spcBef>
                <a:spcPct val="0"/>
              </a:spcBef>
              <a:spcAft>
                <a:spcPct val="0"/>
              </a:spcAft>
              <a:defRPr/>
            </a:pPr>
            <a:endParaRPr lang="en-US"/>
          </a:p>
        </p:txBody>
      </p:sp>
      <p:sp>
        <p:nvSpPr>
          <p:cNvPr id="14336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defRPr sz="1400">
                <a:solidFill>
                  <a:srgbClr val="000000"/>
                </a:solidFill>
                <a:latin typeface="Times New Roman" pitchFamily="-112" charset="0"/>
                <a:ea typeface="ＭＳ Ｐゴシック" pitchFamily="-112" charset="-128"/>
                <a:cs typeface="ＭＳ Ｐゴシック" pitchFamily="-112" charset="-128"/>
              </a:defRPr>
            </a:lvl1pPr>
          </a:lstStyle>
          <a:p>
            <a:pPr fontAlgn="base">
              <a:spcBef>
                <a:spcPct val="0"/>
              </a:spcBef>
              <a:spcAft>
                <a:spcPct val="0"/>
              </a:spcAft>
              <a:defRPr/>
            </a:pPr>
            <a:endParaRPr lang="en-US"/>
          </a:p>
        </p:txBody>
      </p:sp>
      <p:sp>
        <p:nvSpPr>
          <p:cNvPr id="14336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eaLnBrk="1" hangingPunct="1">
              <a:defRPr sz="1400">
                <a:solidFill>
                  <a:srgbClr val="000000"/>
                </a:solidFill>
                <a:latin typeface="Times New Roman" charset="0"/>
              </a:defRPr>
            </a:lvl1pPr>
          </a:lstStyle>
          <a:p>
            <a:pPr fontAlgn="base">
              <a:spcBef>
                <a:spcPct val="0"/>
              </a:spcBef>
              <a:spcAft>
                <a:spcPct val="0"/>
              </a:spcAft>
              <a:defRPr/>
            </a:pPr>
            <a:fld id="{90998C5C-9F83-E143-9567-9F4629362263}" type="slidenum">
              <a:rPr lang="en-US">
                <a:ea typeface="ＭＳ Ｐゴシック" charset="0"/>
                <a:cs typeface="ＭＳ Ｐゴシック" charset="0"/>
              </a:rPr>
              <a:pPr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577146660"/>
      </p:ext>
    </p:extLst>
  </p:cSld>
  <p:clrMap bg1="lt1" tx1="dk1" bg2="lt2" tx2="dk2" accent1="accent1" accent2="accent2" accent3="accent3" accent4="accent4" accent5="accent5" accent6="accent6" hlink="hlink" folHlink="folHlink"/>
  <p:sldLayoutIdLst>
    <p:sldLayoutId id="2147483833" r:id="rId1"/>
    <p:sldLayoutId id="2147483834" r:id="rId2"/>
    <p:sldLayoutId id="2147483835" r:id="rId3"/>
    <p:sldLayoutId id="2147483836" r:id="rId4"/>
    <p:sldLayoutId id="2147483837" r:id="rId5"/>
    <p:sldLayoutId id="2147483838" r:id="rId6"/>
    <p:sldLayoutId id="2147483839" r:id="rId7"/>
    <p:sldLayoutId id="2147483840" r:id="rId8"/>
    <p:sldLayoutId id="2147483841" r:id="rId9"/>
    <p:sldLayoutId id="2147483842" r:id="rId10"/>
    <p:sldLayoutId id="2147483843" r:id="rId11"/>
    <p:sldLayoutId id="2147483844" r:id="rId12"/>
  </p:sldLayoutIdLst>
  <p:transition spd="med">
    <p:randomBar dir="vert"/>
  </p:transition>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pitchFamily="-109" charset="-128"/>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9"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Geneva"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7"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defTabSz="914400" eaLnBrk="1" hangingPunct="1">
              <a:spcBef>
                <a:spcPct val="0"/>
              </a:spcBef>
              <a:buFontTx/>
              <a:buNone/>
              <a:defRPr sz="1400" b="0">
                <a:solidFill>
                  <a:srgbClr val="000000"/>
                </a:solidFill>
                <a:latin typeface="Times New Roman" pitchFamily="-111" charset="0"/>
                <a:ea typeface="Times New Roman" pitchFamily="-111" charset="0"/>
                <a:cs typeface="Times New Roman" pitchFamily="-111" charset="0"/>
              </a:defRPr>
            </a:lvl1pPr>
          </a:lstStyle>
          <a:p>
            <a:pPr fontAlgn="base">
              <a:spcAft>
                <a:spcPct val="0"/>
              </a:spcAft>
              <a:defRPr/>
            </a:pPr>
            <a:endParaRPr 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pitchFamily="-111" charset="0"/>
                <a:ea typeface="Times New Roman" pitchFamily="-111" charset="0"/>
                <a:cs typeface="Times New Roman" pitchFamily="-111" charset="0"/>
              </a:defRPr>
            </a:lvl1pPr>
          </a:lstStyle>
          <a:p>
            <a:pPr fontAlgn="base">
              <a:spcAft>
                <a:spcPct val="0"/>
              </a:spcAft>
              <a:defRPr/>
            </a:pPr>
            <a:endParaRPr 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81C0114B-27F2-C24E-B857-FF27B49F1435}"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2234895302"/>
      </p:ext>
    </p:extLst>
  </p:cSld>
  <p:clrMap bg1="lt1" tx1="dk1" bg2="lt2" tx2="dk2" accent1="accent1" accent2="accent2" accent3="accent3" accent4="accent4" accent5="accent5" accent6="accent6" hlink="hlink" folHlink="folHlink"/>
  <p:sldLayoutIdLst>
    <p:sldLayoutId id="2147483846" r:id="rId1"/>
    <p:sldLayoutId id="2147483847" r:id="rId2"/>
    <p:sldLayoutId id="2147483848" r:id="rId3"/>
    <p:sldLayoutId id="2147483849" r:id="rId4"/>
    <p:sldLayoutId id="2147483850" r:id="rId5"/>
    <p:sldLayoutId id="2147483851" r:id="rId6"/>
    <p:sldLayoutId id="2147483852" r:id="rId7"/>
    <p:sldLayoutId id="2147483853" r:id="rId8"/>
    <p:sldLayoutId id="2147483854" r:id="rId9"/>
    <p:sldLayoutId id="2147483855" r:id="rId10"/>
    <p:sldLayoutId id="2147483856" r:id="rId11"/>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charset="0"/>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charset="0"/>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20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320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defRPr sz="1400" b="1" i="0">
                <a:solidFill>
                  <a:srgbClr val="000000"/>
                </a:solidFill>
                <a:latin typeface="Arial" panose="020B0604020202020204" pitchFamily="34" charset="0"/>
                <a:ea typeface="ヒラギノ角ゴ Pro W3" charset="0"/>
                <a:cs typeface="ヒラギノ角ゴ Pro W3" charset="0"/>
              </a:defRPr>
            </a:lvl1pPr>
          </a:lstStyle>
          <a:p>
            <a:pPr fontAlgn="base">
              <a:spcBef>
                <a:spcPct val="0"/>
              </a:spcBef>
              <a:spcAft>
                <a:spcPct val="0"/>
              </a:spcAft>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defRPr sz="1400" b="1" i="0">
                <a:solidFill>
                  <a:srgbClr val="000000"/>
                </a:solidFill>
                <a:latin typeface="Arial" panose="020B0604020202020204" pitchFamily="34" charset="0"/>
                <a:ea typeface="ヒラギノ角ゴ Pro W3" charset="0"/>
                <a:cs typeface="ヒラギノ角ゴ Pro W3" charset="0"/>
              </a:defRPr>
            </a:lvl1pPr>
          </a:lstStyle>
          <a:p>
            <a:pPr fontAlgn="base">
              <a:spcBef>
                <a:spcPct val="0"/>
              </a:spcBef>
              <a:spcAft>
                <a:spcPct val="0"/>
              </a:spcAft>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defRPr sz="1400" b="1" i="0">
                <a:solidFill>
                  <a:srgbClr val="000000"/>
                </a:solidFill>
                <a:latin typeface="Arial" panose="020B0604020202020204" pitchFamily="34" charset="0"/>
                <a:ea typeface="ヒラギノ角ゴ Pro W3" charset="0"/>
                <a:cs typeface="ヒラギノ角ゴ Pro W3" charset="0"/>
              </a:defRPr>
            </a:lvl1pPr>
          </a:lstStyle>
          <a:p>
            <a:pPr fontAlgn="base">
              <a:spcBef>
                <a:spcPct val="0"/>
              </a:spcBef>
              <a:spcAft>
                <a:spcPct val="0"/>
              </a:spcAft>
              <a:defRPr/>
            </a:pPr>
            <a:fld id="{5C73CE31-D691-A246-B6E4-BB4081C44C0F}" type="slidenum">
              <a:rPr lang="en-US" smtClean="0"/>
              <a:pPr fontAlgn="base">
                <a:spcBef>
                  <a:spcPct val="0"/>
                </a:spcBef>
                <a:spcAft>
                  <a:spcPct val="0"/>
                </a:spcAft>
                <a:defRPr/>
              </a:pPr>
              <a:t>‹#›</a:t>
            </a:fld>
            <a:endParaRPr lang="en-US" dirty="0"/>
          </a:p>
        </p:txBody>
      </p:sp>
    </p:spTree>
    <p:extLst>
      <p:ext uri="{BB962C8B-B14F-4D97-AF65-F5344CB8AC3E}">
        <p14:creationId xmlns:p14="http://schemas.microsoft.com/office/powerpoint/2010/main" val="3678075248"/>
      </p:ext>
    </p:extLst>
  </p:cSld>
  <p:clrMap bg1="lt1" tx1="dk1" bg2="lt2" tx2="dk2" accent1="accent1" accent2="accent2" accent3="accent3" accent4="accent4" accent5="accent5" accent6="accent6" hlink="hlink" folHlink="folHlink"/>
  <p:sldLayoutIdLst>
    <p:sldLayoutId id="2147483858" r:id="rId1"/>
    <p:sldLayoutId id="2147483859" r:id="rId2"/>
    <p:sldLayoutId id="2147483860" r:id="rId3"/>
    <p:sldLayoutId id="2147483861" r:id="rId4"/>
    <p:sldLayoutId id="2147483862" r:id="rId5"/>
    <p:sldLayoutId id="2147483863" r:id="rId6"/>
    <p:sldLayoutId id="2147483864" r:id="rId7"/>
    <p:sldLayoutId id="2147483865" r:id="rId8"/>
    <p:sldLayoutId id="2147483866" r:id="rId9"/>
    <p:sldLayoutId id="2147483867" r:id="rId10"/>
    <p:sldLayoutId id="2147483868"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2pPr>
      <a:lvl3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3pPr>
      <a:lvl4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4pPr>
      <a:lvl5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5pPr>
      <a:lvl6pPr marL="4572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6pPr>
      <a:lvl7pPr marL="9144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7pPr>
      <a:lvl8pPr marL="13716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8pPr>
      <a:lvl9pPr marL="18288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492546" name="Picture 6" descr="ticket7R.png"/>
          <p:cNvPicPr>
            <a:picLocks noChangeAspect="1"/>
          </p:cNvPicPr>
          <p:nvPr/>
        </p:nvPicPr>
        <p:blipFill>
          <a:blip r:embed="rId13" cstate="screen">
            <a:extLst>
              <a:ext uri="{28A0092B-C50C-407E-A947-70E740481C1C}">
                <a14:useLocalDpi xmlns:a14="http://schemas.microsoft.com/office/drawing/2010/main"/>
              </a:ext>
            </a:extLst>
          </a:blip>
          <a:srcRect/>
          <a:stretch>
            <a:fillRect/>
          </a:stretch>
        </p:blipFill>
        <p:spPr bwMode="auto">
          <a:xfrm rot="1082531">
            <a:off x="5549900" y="1755775"/>
            <a:ext cx="1096963" cy="557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92547" name="Picture 7" descr="ticket8R.png"/>
          <p:cNvPicPr>
            <a:picLocks noChangeAspect="1"/>
          </p:cNvPicPr>
          <p:nvPr/>
        </p:nvPicPr>
        <p:blipFill>
          <a:blip r:embed="rId13"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92548" name="Picture 8" descr="42-16393499.png"/>
          <p:cNvPicPr>
            <a:picLocks noChangeAspect="1"/>
          </p:cNvPicPr>
          <p:nvPr/>
        </p:nvPicPr>
        <p:blipFill>
          <a:blip r:embed="rId13"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92549"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92550"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endParaRPr lang="en-US">
              <a:ea typeface="ＭＳ Ｐゴシック" charset="0"/>
            </a:endParaRPr>
          </a:p>
        </p:txBody>
      </p:sp>
      <p:sp>
        <p:nvSpPr>
          <p:cNvPr id="11"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endParaRPr lang="en-US">
              <a:ea typeface="ＭＳ Ｐゴシック" charset="0"/>
            </a:endParaRPr>
          </a:p>
        </p:txBody>
      </p:sp>
      <p:sp>
        <p:nvSpPr>
          <p:cNvPr id="12"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algn="ctr"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fld id="{CCCB463B-462C-674F-BF80-C4E37A2AA8B9}" type="slidenum">
              <a:rPr lang="en-US">
                <a:ea typeface="ＭＳ Ｐゴシック" charset="0"/>
              </a:rPr>
              <a:pPr fontAlgn="base">
                <a:spcBef>
                  <a:spcPct val="0"/>
                </a:spcBef>
                <a:spcAft>
                  <a:spcPct val="0"/>
                </a:spcAft>
                <a:defRPr/>
              </a:pPr>
              <a:t>‹#›</a:t>
            </a:fld>
            <a:endParaRPr lang="en-US">
              <a:ea typeface="ＭＳ Ｐゴシック" charset="0"/>
            </a:endParaRPr>
          </a:p>
        </p:txBody>
      </p:sp>
    </p:spTree>
    <p:extLst>
      <p:ext uri="{BB962C8B-B14F-4D97-AF65-F5344CB8AC3E}">
        <p14:creationId xmlns:p14="http://schemas.microsoft.com/office/powerpoint/2010/main" val="2376174652"/>
      </p:ext>
    </p:extLst>
  </p:cSld>
  <p:clrMap bg1="dk2" tx1="lt1" bg2="dk1" tx2="lt2" accent1="accent1" accent2="accent2" accent3="accent3" accent4="accent4" accent5="accent5" accent6="accent6" hlink="hlink" folHlink="folHlink"/>
  <p:sldLayoutIdLst>
    <p:sldLayoutId id="2147483870" r:id="rId1"/>
    <p:sldLayoutId id="2147483871" r:id="rId2"/>
    <p:sldLayoutId id="2147483872" r:id="rId3"/>
    <p:sldLayoutId id="2147483873" r:id="rId4"/>
    <p:sldLayoutId id="2147483874" r:id="rId5"/>
    <p:sldLayoutId id="2147483875" r:id="rId6"/>
    <p:sldLayoutId id="2147483876" r:id="rId7"/>
    <p:sldLayoutId id="2147483877" r:id="rId8"/>
    <p:sldLayoutId id="2147483878" r:id="rId9"/>
    <p:sldLayoutId id="2147483879" r:id="rId10"/>
    <p:sldLayoutId id="2147483880"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3"/>
        </a:buBlip>
        <a:defRPr sz="2200">
          <a:solidFill>
            <a:schemeClr val="tx1"/>
          </a:solidFill>
          <a:latin typeface="+mn-lt"/>
          <a:ea typeface="+mn-ea"/>
          <a:cs typeface="+mn-cs"/>
        </a:defRPr>
      </a:lvl1pPr>
      <a:lvl2pPr marL="685800" indent="-336550" algn="l" rtl="0" eaLnBrk="0" fontAlgn="base" hangingPunct="0">
        <a:spcBef>
          <a:spcPts val="600"/>
        </a:spcBef>
        <a:spcAft>
          <a:spcPct val="0"/>
        </a:spcAft>
        <a:buBlip>
          <a:blip r:embed="rId13"/>
        </a:buBlip>
        <a:defRPr sz="2000">
          <a:solidFill>
            <a:schemeClr val="tx1"/>
          </a:solidFill>
          <a:latin typeface="+mn-lt"/>
          <a:ea typeface="+mn-ea"/>
        </a:defRPr>
      </a:lvl2pPr>
      <a:lvl3pPr marL="1035050" indent="-349250" algn="l" rtl="0" eaLnBrk="0" fontAlgn="base" hangingPunct="0">
        <a:spcBef>
          <a:spcPts val="600"/>
        </a:spcBef>
        <a:spcAft>
          <a:spcPct val="0"/>
        </a:spcAft>
        <a:buBlip>
          <a:blip r:embed="rId13"/>
        </a:buBlip>
        <a:defRPr>
          <a:solidFill>
            <a:schemeClr val="tx1"/>
          </a:solidFill>
          <a:latin typeface="+mn-lt"/>
          <a:ea typeface="+mn-ea"/>
        </a:defRPr>
      </a:lvl3pPr>
      <a:lvl4pPr marL="1371600" indent="-336550" algn="l" rtl="0" eaLnBrk="0" fontAlgn="base" hangingPunct="0">
        <a:spcBef>
          <a:spcPts val="600"/>
        </a:spcBef>
        <a:spcAft>
          <a:spcPct val="0"/>
        </a:spcAft>
        <a:buBlip>
          <a:blip r:embed="rId13"/>
        </a:buBlip>
        <a:defRPr>
          <a:solidFill>
            <a:schemeClr val="tx1"/>
          </a:solidFill>
          <a:latin typeface="+mn-lt"/>
          <a:ea typeface="+mn-ea"/>
        </a:defRPr>
      </a:lvl4pPr>
      <a:lvl5pPr marL="1720850" indent="-349250" algn="l" rtl="0" eaLnBrk="0" fontAlgn="base" hangingPunct="0">
        <a:spcBef>
          <a:spcPts val="600"/>
        </a:spcBef>
        <a:spcAft>
          <a:spcPct val="0"/>
        </a:spcAft>
        <a:buBlip>
          <a:blip r:embed="rId13"/>
        </a:buBlip>
        <a:defRPr>
          <a:solidFill>
            <a:schemeClr val="tx1"/>
          </a:solidFill>
          <a:latin typeface="+mn-lt"/>
          <a:ea typeface="+mn-ea"/>
        </a:defRPr>
      </a:lvl5pPr>
      <a:lvl6pPr marL="2178050" indent="-349250" algn="l" rtl="0" fontAlgn="base">
        <a:spcBef>
          <a:spcPts val="600"/>
        </a:spcBef>
        <a:spcAft>
          <a:spcPct val="0"/>
        </a:spcAft>
        <a:buBlip>
          <a:blip r:embed="rId13"/>
        </a:buBlip>
        <a:defRPr>
          <a:solidFill>
            <a:schemeClr val="tx1"/>
          </a:solidFill>
          <a:latin typeface="+mn-lt"/>
          <a:ea typeface="+mn-ea"/>
        </a:defRPr>
      </a:lvl6pPr>
      <a:lvl7pPr marL="2635250" indent="-349250" algn="l" rtl="0" fontAlgn="base">
        <a:spcBef>
          <a:spcPts val="600"/>
        </a:spcBef>
        <a:spcAft>
          <a:spcPct val="0"/>
        </a:spcAft>
        <a:buBlip>
          <a:blip r:embed="rId13"/>
        </a:buBlip>
        <a:defRPr>
          <a:solidFill>
            <a:schemeClr val="tx1"/>
          </a:solidFill>
          <a:latin typeface="+mn-lt"/>
          <a:ea typeface="+mn-ea"/>
        </a:defRPr>
      </a:lvl7pPr>
      <a:lvl8pPr marL="3092450" indent="-349250" algn="l" rtl="0" fontAlgn="base">
        <a:spcBef>
          <a:spcPts val="600"/>
        </a:spcBef>
        <a:spcAft>
          <a:spcPct val="0"/>
        </a:spcAft>
        <a:buBlip>
          <a:blip r:embed="rId13"/>
        </a:buBlip>
        <a:defRPr>
          <a:solidFill>
            <a:schemeClr val="tx1"/>
          </a:solidFill>
          <a:latin typeface="+mn-lt"/>
          <a:ea typeface="+mn-ea"/>
        </a:defRPr>
      </a:lvl8pPr>
      <a:lvl9pPr marL="3549650" indent="-349250" algn="l" rtl="0" fontAlgn="base">
        <a:spcBef>
          <a:spcPts val="600"/>
        </a:spcBef>
        <a:spcAft>
          <a:spcPct val="0"/>
        </a:spcAft>
        <a:buBlip>
          <a:blip r:embed="rId13"/>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xml"/><Relationship Id="rId1" Type="http://schemas.openxmlformats.org/officeDocument/2006/relationships/slideLayout" Target="../slideLayouts/slideLayout15.xml"/></Relationships>
</file>

<file path=ppt/slides/_rels/slide10.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5.xml"/><Relationship Id="rId1" Type="http://schemas.openxmlformats.org/officeDocument/2006/relationships/slideLayout" Target="../slideLayouts/slideLayout30.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01.xml.rels><?xml version="1.0" encoding="UTF-8" standalone="yes"?>
<Relationships xmlns="http://schemas.openxmlformats.org/package/2006/relationships"><Relationship Id="rId2" Type="http://schemas.openxmlformats.org/officeDocument/2006/relationships/image" Target="../media/image65.png"/><Relationship Id="rId1" Type="http://schemas.openxmlformats.org/officeDocument/2006/relationships/slideLayout" Target="../slideLayouts/slideLayout211.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03.xml.rels><?xml version="1.0" encoding="UTF-8" standalone="yes"?>
<Relationships xmlns="http://schemas.openxmlformats.org/package/2006/relationships"><Relationship Id="rId3" Type="http://schemas.openxmlformats.org/officeDocument/2006/relationships/notesSlide" Target="../notesSlides/notesSlide84.xml"/><Relationship Id="rId2" Type="http://schemas.openxmlformats.org/officeDocument/2006/relationships/slideLayout" Target="../slideLayouts/slideLayout48.xml"/><Relationship Id="rId1" Type="http://schemas.openxmlformats.org/officeDocument/2006/relationships/themeOverride" Target="../theme/themeOverride6.xml"/><Relationship Id="rId4" Type="http://schemas.openxmlformats.org/officeDocument/2006/relationships/image" Target="../media/image66.png"/></Relationships>
</file>

<file path=ppt/slides/_rels/slide104.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85.xml"/><Relationship Id="rId1" Type="http://schemas.openxmlformats.org/officeDocument/2006/relationships/slideLayout" Target="../slideLayouts/slideLayout1.xml"/></Relationships>
</file>

<file path=ppt/slides/_rels/slide105.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86.xml"/><Relationship Id="rId1" Type="http://schemas.openxmlformats.org/officeDocument/2006/relationships/slideLayout" Target="../slideLayouts/slideLayout1.xml"/></Relationships>
</file>

<file path=ppt/slides/_rels/slide106.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87.xml"/><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88.xml"/><Relationship Id="rId1" Type="http://schemas.openxmlformats.org/officeDocument/2006/relationships/slideLayout" Target="../slideLayouts/slideLayout1.xml"/></Relationships>
</file>

<file path=ppt/slides/_rels/slide108.xml.rels><?xml version="1.0" encoding="UTF-8" standalone="yes"?>
<Relationships xmlns="http://schemas.openxmlformats.org/package/2006/relationships"><Relationship Id="rId2" Type="http://schemas.openxmlformats.org/officeDocument/2006/relationships/image" Target="../media/image71.jpeg"/><Relationship Id="rId1" Type="http://schemas.openxmlformats.org/officeDocument/2006/relationships/slideLayout" Target="../slideLayouts/slideLayout211.xml"/></Relationships>
</file>

<file path=ppt/slides/_rels/slide109.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89.xml"/><Relationship Id="rId1" Type="http://schemas.openxmlformats.org/officeDocument/2006/relationships/slideLayout" Target="../slideLayouts/slideLayout212.xml"/></Relationships>
</file>

<file path=ppt/slides/_rels/slide1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268.xml"/></Relationships>
</file>

<file path=ppt/slides/_rels/slide110.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90.xml"/><Relationship Id="rId1" Type="http://schemas.openxmlformats.org/officeDocument/2006/relationships/slideLayout" Target="../slideLayouts/slideLayout211.xml"/></Relationships>
</file>

<file path=ppt/slides/_rels/slide11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91.xml"/><Relationship Id="rId1" Type="http://schemas.openxmlformats.org/officeDocument/2006/relationships/slideLayout" Target="../slideLayouts/slideLayout1.xml"/></Relationships>
</file>

<file path=ppt/slides/_rels/slide112.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92.xml"/><Relationship Id="rId1" Type="http://schemas.openxmlformats.org/officeDocument/2006/relationships/slideLayout" Target="../slideLayouts/slideLayout1.xml"/></Relationships>
</file>

<file path=ppt/slides/_rels/slide113.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93.xml"/><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94.xml"/><Relationship Id="rId1" Type="http://schemas.openxmlformats.org/officeDocument/2006/relationships/slideLayout" Target="../slideLayouts/slideLayout472.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16.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95.xml"/><Relationship Id="rId1" Type="http://schemas.openxmlformats.org/officeDocument/2006/relationships/slideLayout" Target="../slideLayouts/slideLayout26.xml"/></Relationships>
</file>

<file path=ppt/slides/_rels/slide117.xml.rels><?xml version="1.0" encoding="UTF-8" standalone="yes"?>
<Relationships xmlns="http://schemas.openxmlformats.org/package/2006/relationships"><Relationship Id="rId3" Type="http://schemas.openxmlformats.org/officeDocument/2006/relationships/notesSlide" Target="../notesSlides/notesSlide96.xml"/><Relationship Id="rId2" Type="http://schemas.openxmlformats.org/officeDocument/2006/relationships/slideLayout" Target="../slideLayouts/slideLayout48.xml"/><Relationship Id="rId1" Type="http://schemas.openxmlformats.org/officeDocument/2006/relationships/themeOverride" Target="../theme/themeOverride7.xml"/><Relationship Id="rId4" Type="http://schemas.openxmlformats.org/officeDocument/2006/relationships/image" Target="../media/image74.png"/></Relationships>
</file>

<file path=ppt/slides/_rels/slide118.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97.xml"/><Relationship Id="rId1" Type="http://schemas.openxmlformats.org/officeDocument/2006/relationships/slideLayout" Target="../slideLayouts/slideLayout42.xml"/></Relationships>
</file>

<file path=ppt/slides/_rels/slide119.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98.xml"/><Relationship Id="rId1" Type="http://schemas.openxmlformats.org/officeDocument/2006/relationships/slideLayout" Target="../slideLayouts/slideLayout457.xml"/></Relationships>
</file>

<file path=ppt/slides/_rels/slide1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120.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99.xml"/><Relationship Id="rId1" Type="http://schemas.openxmlformats.org/officeDocument/2006/relationships/slideLayout" Target="../slideLayouts/slideLayout457.xml"/><Relationship Id="rId4" Type="http://schemas.openxmlformats.org/officeDocument/2006/relationships/image" Target="../media/image77.jpeg"/></Relationships>
</file>

<file path=ppt/slides/_rels/slide121.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100.xml"/><Relationship Id="rId1" Type="http://schemas.openxmlformats.org/officeDocument/2006/relationships/slideLayout" Target="../slideLayouts/slideLayout42.xml"/><Relationship Id="rId4" Type="http://schemas.openxmlformats.org/officeDocument/2006/relationships/image" Target="../media/image46.jpeg"/></Relationships>
</file>

<file path=ppt/slides/_rels/slide122.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101.xml"/><Relationship Id="rId1" Type="http://schemas.openxmlformats.org/officeDocument/2006/relationships/slideLayout" Target="../slideLayouts/slideLayout42.xml"/></Relationships>
</file>

<file path=ppt/slides/_rels/slide123.xml.rels><?xml version="1.0" encoding="UTF-8" standalone="yes"?>
<Relationships xmlns="http://schemas.openxmlformats.org/package/2006/relationships"><Relationship Id="rId2" Type="http://schemas.openxmlformats.org/officeDocument/2006/relationships/image" Target="../media/image78.jpeg"/><Relationship Id="rId1" Type="http://schemas.openxmlformats.org/officeDocument/2006/relationships/slideLayout" Target="../slideLayouts/slideLayout472.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25.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102.xml"/><Relationship Id="rId1" Type="http://schemas.openxmlformats.org/officeDocument/2006/relationships/slideLayout" Target="../slideLayouts/slideLayout42.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42.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28.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104.xml"/><Relationship Id="rId1" Type="http://schemas.openxmlformats.org/officeDocument/2006/relationships/slideLayout" Target="../slideLayouts/slideLayout472.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23.xml"/></Relationships>
</file>

<file path=ppt/slides/_rels/slide130.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105.xml"/><Relationship Id="rId1" Type="http://schemas.openxmlformats.org/officeDocument/2006/relationships/slideLayout" Target="../slideLayouts/slideLayout1.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1.xml"/></Relationships>
</file>

<file path=ppt/slides/_rels/slide132.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107.xml"/><Relationship Id="rId1" Type="http://schemas.openxmlformats.org/officeDocument/2006/relationships/slideLayout" Target="../slideLayouts/slideLayout37.xml"/></Relationships>
</file>

<file path=ppt/slides/_rels/slide133.xml.rels><?xml version="1.0" encoding="UTF-8" standalone="yes"?>
<Relationships xmlns="http://schemas.openxmlformats.org/package/2006/relationships"><Relationship Id="rId3" Type="http://schemas.openxmlformats.org/officeDocument/2006/relationships/notesSlide" Target="../notesSlides/notesSlide108.xml"/><Relationship Id="rId2" Type="http://schemas.openxmlformats.org/officeDocument/2006/relationships/slideLayout" Target="../slideLayouts/slideLayout439.xml"/><Relationship Id="rId1" Type="http://schemas.openxmlformats.org/officeDocument/2006/relationships/themeOverride" Target="../theme/themeOverride8.xml"/><Relationship Id="rId5" Type="http://schemas.openxmlformats.org/officeDocument/2006/relationships/image" Target="../media/image82.jpeg"/><Relationship Id="rId4" Type="http://schemas.openxmlformats.org/officeDocument/2006/relationships/image" Target="../media/image6.jpeg"/></Relationships>
</file>

<file path=ppt/slides/_rels/slide134.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109.xml"/><Relationship Id="rId1" Type="http://schemas.openxmlformats.org/officeDocument/2006/relationships/slideLayout" Target="../slideLayouts/slideLayout19.xml"/></Relationships>
</file>

<file path=ppt/slides/_rels/slide135.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110.xml"/><Relationship Id="rId1" Type="http://schemas.openxmlformats.org/officeDocument/2006/relationships/slideLayout" Target="../slideLayouts/slideLayout93.xml"/></Relationships>
</file>

<file path=ppt/slides/_rels/slide136.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111.xml"/><Relationship Id="rId1" Type="http://schemas.openxmlformats.org/officeDocument/2006/relationships/slideLayout" Target="../slideLayouts/slideLayout404.xml"/></Relationships>
</file>

<file path=ppt/slides/_rels/slide137.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112.xml"/><Relationship Id="rId1" Type="http://schemas.openxmlformats.org/officeDocument/2006/relationships/slideLayout" Target="../slideLayouts/slideLayout404.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109.xml"/></Relationships>
</file>

<file path=ppt/slides/_rels/slide1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140.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114.xml"/><Relationship Id="rId1" Type="http://schemas.openxmlformats.org/officeDocument/2006/relationships/slideLayout" Target="../slideLayouts/slideLayout15.xml"/></Relationships>
</file>

<file path=ppt/slides/_rels/slide141.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115.xml"/><Relationship Id="rId1" Type="http://schemas.openxmlformats.org/officeDocument/2006/relationships/slideLayout" Target="../slideLayouts/slideLayout37.xml"/></Relationships>
</file>

<file path=ppt/slides/_rels/slide142.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116.xml"/><Relationship Id="rId1" Type="http://schemas.openxmlformats.org/officeDocument/2006/relationships/slideLayout" Target="../slideLayouts/slideLayout37.xml"/></Relationships>
</file>

<file path=ppt/slides/_rels/slide143.xml.rels><?xml version="1.0" encoding="UTF-8" standalone="yes"?>
<Relationships xmlns="http://schemas.openxmlformats.org/package/2006/relationships"><Relationship Id="rId8" Type="http://schemas.openxmlformats.org/officeDocument/2006/relationships/tags" Target="../tags/tag8.xml"/><Relationship Id="rId13" Type="http://schemas.openxmlformats.org/officeDocument/2006/relationships/image" Target="../media/image91.jpeg"/><Relationship Id="rId18" Type="http://schemas.openxmlformats.org/officeDocument/2006/relationships/image" Target="../media/image96.jpeg"/><Relationship Id="rId3" Type="http://schemas.openxmlformats.org/officeDocument/2006/relationships/tags" Target="../tags/tag3.xml"/><Relationship Id="rId7" Type="http://schemas.openxmlformats.org/officeDocument/2006/relationships/tags" Target="../tags/tag7.xml"/><Relationship Id="rId12" Type="http://schemas.openxmlformats.org/officeDocument/2006/relationships/image" Target="../media/image90.jpeg"/><Relationship Id="rId17" Type="http://schemas.openxmlformats.org/officeDocument/2006/relationships/image" Target="../media/image95.jpeg"/><Relationship Id="rId2" Type="http://schemas.openxmlformats.org/officeDocument/2006/relationships/tags" Target="../tags/tag2.xml"/><Relationship Id="rId16" Type="http://schemas.openxmlformats.org/officeDocument/2006/relationships/image" Target="../media/image94.jpeg"/><Relationship Id="rId1" Type="http://schemas.openxmlformats.org/officeDocument/2006/relationships/tags" Target="../tags/tag1.xml"/><Relationship Id="rId6" Type="http://schemas.openxmlformats.org/officeDocument/2006/relationships/tags" Target="../tags/tag6.xml"/><Relationship Id="rId11" Type="http://schemas.openxmlformats.org/officeDocument/2006/relationships/image" Target="../media/image89.jpeg"/><Relationship Id="rId5" Type="http://schemas.openxmlformats.org/officeDocument/2006/relationships/tags" Target="../tags/tag5.xml"/><Relationship Id="rId15" Type="http://schemas.openxmlformats.org/officeDocument/2006/relationships/image" Target="../media/image93.jpeg"/><Relationship Id="rId10" Type="http://schemas.openxmlformats.org/officeDocument/2006/relationships/notesSlide" Target="../notesSlides/notesSlide117.xml"/><Relationship Id="rId4" Type="http://schemas.openxmlformats.org/officeDocument/2006/relationships/tags" Target="../tags/tag4.xml"/><Relationship Id="rId9" Type="http://schemas.openxmlformats.org/officeDocument/2006/relationships/slideLayout" Target="../slideLayouts/slideLayout120.xml"/><Relationship Id="rId14" Type="http://schemas.openxmlformats.org/officeDocument/2006/relationships/image" Target="../media/image92.jpeg"/></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45.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notesSlide" Target="../notesSlides/notesSlide118.xml"/><Relationship Id="rId1" Type="http://schemas.openxmlformats.org/officeDocument/2006/relationships/slideLayout" Target="../slideLayouts/slideLayout1.xml"/></Relationships>
</file>

<file path=ppt/slides/_rels/slide146.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notesSlide" Target="../notesSlides/notesSlide119.xml"/><Relationship Id="rId1" Type="http://schemas.openxmlformats.org/officeDocument/2006/relationships/slideLayout" Target="../slideLayouts/slideLayout1.xml"/></Relationships>
</file>

<file path=ppt/slides/_rels/slide147.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notesSlide" Target="../notesSlides/notesSlide120.xml"/><Relationship Id="rId1" Type="http://schemas.openxmlformats.org/officeDocument/2006/relationships/slideLayout" Target="../slideLayouts/slideLayout1.xml"/></Relationships>
</file>

<file path=ppt/slides/_rels/slide148.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notesSlide" Target="../notesSlides/notesSlide121.xml"/><Relationship Id="rId1" Type="http://schemas.openxmlformats.org/officeDocument/2006/relationships/slideLayout" Target="../slideLayouts/slideLayout1.xml"/><Relationship Id="rId4" Type="http://schemas.openxmlformats.org/officeDocument/2006/relationships/image" Target="../media/image101.png"/></Relationships>
</file>

<file path=ppt/slides/_rels/slide149.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notesSlide" Target="../notesSlides/notesSlide122.xml"/><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1.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1.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1.xml"/></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1.xml"/></Relationships>
</file>

<file path=ppt/slides/_rels/slide154.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127.xml"/><Relationship Id="rId1" Type="http://schemas.openxmlformats.org/officeDocument/2006/relationships/slideLayout" Target="../slideLayouts/slideLayout1.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1.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554.xml"/></Relationships>
</file>

<file path=ppt/slides/_rels/slide157.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130.xml"/><Relationship Id="rId1" Type="http://schemas.openxmlformats.org/officeDocument/2006/relationships/slideLayout" Target="../slideLayouts/slideLayout472.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59.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131.xml"/><Relationship Id="rId1" Type="http://schemas.openxmlformats.org/officeDocument/2006/relationships/slideLayout" Target="../slideLayouts/slideLayout42.xml"/><Relationship Id="rId4" Type="http://schemas.openxmlformats.org/officeDocument/2006/relationships/image" Target="../media/image46.jpeg"/></Relationships>
</file>

<file path=ppt/slides/_rels/slide16.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160.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32.xml"/><Relationship Id="rId1" Type="http://schemas.openxmlformats.org/officeDocument/2006/relationships/slideLayout" Target="../slideLayouts/slideLayout42.xml"/></Relationships>
</file>

<file path=ppt/slides/_rels/slide161.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33.xml"/><Relationship Id="rId1" Type="http://schemas.openxmlformats.org/officeDocument/2006/relationships/slideLayout" Target="../slideLayouts/slideLayout42.xml"/></Relationships>
</file>

<file path=ppt/slides/_rels/slide162.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134.xml"/><Relationship Id="rId1" Type="http://schemas.openxmlformats.org/officeDocument/2006/relationships/slideLayout" Target="../slideLayouts/slideLayout131.xml"/></Relationships>
</file>

<file path=ppt/slides/_rels/slide163.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slideLayout" Target="../slideLayouts/slideLayout2.xml"/><Relationship Id="rId1" Type="http://schemas.openxmlformats.org/officeDocument/2006/relationships/themeOverride" Target="../theme/themeOverride9.xml"/></Relationships>
</file>

<file path=ppt/slides/_rels/slide164.xml.rels><?xml version="1.0" encoding="UTF-8" standalone="yes"?>
<Relationships xmlns="http://schemas.openxmlformats.org/package/2006/relationships"><Relationship Id="rId2" Type="http://schemas.openxmlformats.org/officeDocument/2006/relationships/image" Target="../media/image107.png"/><Relationship Id="rId1" Type="http://schemas.openxmlformats.org/officeDocument/2006/relationships/slideLayout" Target="../slideLayouts/slideLayout138.xml"/></Relationships>
</file>

<file path=ppt/slides/_rels/slide165.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35.xml"/><Relationship Id="rId1" Type="http://schemas.openxmlformats.org/officeDocument/2006/relationships/slideLayout" Target="../slideLayouts/slideLayout36.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67.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36.xml"/><Relationship Id="rId1" Type="http://schemas.openxmlformats.org/officeDocument/2006/relationships/slideLayout" Target="../slideLayouts/slideLayout36.xml"/></Relationships>
</file>

<file path=ppt/slides/_rels/slide168.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37.xml"/><Relationship Id="rId1" Type="http://schemas.openxmlformats.org/officeDocument/2006/relationships/slideLayout" Target="../slideLayouts/slideLayout36.xml"/></Relationships>
</file>

<file path=ppt/slides/_rels/slide169.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38.xml"/><Relationship Id="rId1" Type="http://schemas.openxmlformats.org/officeDocument/2006/relationships/slideLayout" Target="../slideLayouts/slideLayout36.xml"/></Relationships>
</file>

<file path=ppt/slides/_rels/slide17.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1.xml"/><Relationship Id="rId1" Type="http://schemas.openxmlformats.org/officeDocument/2006/relationships/slideLayout" Target="../slideLayouts/slideLayout1.xml"/></Relationships>
</file>

<file path=ppt/slides/_rels/slide170.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39.xml"/><Relationship Id="rId1" Type="http://schemas.openxmlformats.org/officeDocument/2006/relationships/slideLayout" Target="../slideLayouts/slideLayout154.xml"/></Relationships>
</file>

<file path=ppt/slides/_rels/slide171.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40.xml"/><Relationship Id="rId1" Type="http://schemas.openxmlformats.org/officeDocument/2006/relationships/slideLayout" Target="../slideLayouts/slideLayout235.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73.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141.xml"/><Relationship Id="rId1" Type="http://schemas.openxmlformats.org/officeDocument/2006/relationships/slideLayout" Target="../slideLayouts/slideLayout42.xml"/><Relationship Id="rId4" Type="http://schemas.openxmlformats.org/officeDocument/2006/relationships/image" Target="../media/image113.png"/></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75.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142.xml"/><Relationship Id="rId1" Type="http://schemas.openxmlformats.org/officeDocument/2006/relationships/slideLayout" Target="../slideLayouts/slideLayout42.xml"/></Relationships>
</file>

<file path=ppt/slides/_rels/slide176.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143.xml"/><Relationship Id="rId1" Type="http://schemas.openxmlformats.org/officeDocument/2006/relationships/slideLayout" Target="../slideLayouts/slideLayout42.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78.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144.xml"/><Relationship Id="rId1" Type="http://schemas.openxmlformats.org/officeDocument/2006/relationships/slideLayout" Target="../slideLayouts/slideLayout472.xml"/></Relationships>
</file>

<file path=ppt/slides/_rels/slide179.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145.xml"/><Relationship Id="rId1" Type="http://schemas.openxmlformats.org/officeDocument/2006/relationships/slideLayout" Target="../slideLayouts/slideLayout42.xml"/><Relationship Id="rId4" Type="http://schemas.openxmlformats.org/officeDocument/2006/relationships/image" Target="../media/image40.jpeg"/></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81.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146.xml"/><Relationship Id="rId1" Type="http://schemas.openxmlformats.org/officeDocument/2006/relationships/slideLayout" Target="../slideLayouts/slideLayout42.xml"/></Relationships>
</file>

<file path=ppt/slides/_rels/slide182.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147.xml"/><Relationship Id="rId1" Type="http://schemas.openxmlformats.org/officeDocument/2006/relationships/slideLayout" Target="../slideLayouts/slideLayout42.xml"/></Relationships>
</file>

<file path=ppt/slides/_rels/slide183.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48.xml"/><Relationship Id="rId1" Type="http://schemas.openxmlformats.org/officeDocument/2006/relationships/slideLayout" Target="../slideLayouts/slideLayout36.xml"/></Relationships>
</file>

<file path=ppt/slides/_rels/slide184.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149.xml"/><Relationship Id="rId1" Type="http://schemas.openxmlformats.org/officeDocument/2006/relationships/slideLayout" Target="../slideLayouts/slideLayout42.xml"/></Relationships>
</file>

<file path=ppt/slides/_rels/slide185.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50.xml"/><Relationship Id="rId1" Type="http://schemas.openxmlformats.org/officeDocument/2006/relationships/slideLayout" Target="../slideLayouts/slideLayout42.xml"/><Relationship Id="rId5" Type="http://schemas.openxmlformats.org/officeDocument/2006/relationships/image" Target="../media/image121.png"/><Relationship Id="rId4" Type="http://schemas.openxmlformats.org/officeDocument/2006/relationships/image" Target="../media/image120.png"/></Relationships>
</file>

<file path=ppt/slides/_rels/slide186.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151.xml"/><Relationship Id="rId1" Type="http://schemas.openxmlformats.org/officeDocument/2006/relationships/slideLayout" Target="../slideLayouts/slideLayout42.xml"/></Relationships>
</file>

<file path=ppt/slides/_rels/slide187.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notesSlide" Target="../notesSlides/notesSlide152.xml"/><Relationship Id="rId1" Type="http://schemas.openxmlformats.org/officeDocument/2006/relationships/slideLayout" Target="../slideLayouts/slideLayout359.xml"/></Relationships>
</file>

<file path=ppt/slides/_rels/slide188.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153.xml"/><Relationship Id="rId1" Type="http://schemas.openxmlformats.org/officeDocument/2006/relationships/slideLayout" Target="../slideLayouts/slideLayout340.xml"/></Relationships>
</file>

<file path=ppt/slides/_rels/slide189.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154.xml"/><Relationship Id="rId1" Type="http://schemas.openxmlformats.org/officeDocument/2006/relationships/slideLayout" Target="../slideLayouts/slideLayout42.xml"/><Relationship Id="rId4" Type="http://schemas.openxmlformats.org/officeDocument/2006/relationships/image" Target="../media/image48.jpeg"/></Relationships>
</file>

<file path=ppt/slides/_rels/slide19.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190.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55.xml"/><Relationship Id="rId1" Type="http://schemas.openxmlformats.org/officeDocument/2006/relationships/slideLayout" Target="../slideLayouts/slideLayout37.xml"/><Relationship Id="rId6" Type="http://schemas.openxmlformats.org/officeDocument/2006/relationships/image" Target="../media/image128.jpeg"/><Relationship Id="rId5" Type="http://schemas.openxmlformats.org/officeDocument/2006/relationships/image" Target="../media/image127.jpeg"/><Relationship Id="rId4" Type="http://schemas.openxmlformats.org/officeDocument/2006/relationships/image" Target="../media/image126.jpeg"/></Relationships>
</file>

<file path=ppt/slides/_rels/slide191.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156.xml"/><Relationship Id="rId1" Type="http://schemas.openxmlformats.org/officeDocument/2006/relationships/slideLayout" Target="../slideLayouts/slideLayout42.xml"/></Relationships>
</file>

<file path=ppt/slides/_rels/slide192.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57.xml"/><Relationship Id="rId1" Type="http://schemas.openxmlformats.org/officeDocument/2006/relationships/slideLayout" Target="../slideLayouts/slideLayout37.xml"/><Relationship Id="rId4" Type="http://schemas.openxmlformats.org/officeDocument/2006/relationships/image" Target="../media/image126.jpeg"/></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94.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158.xml"/><Relationship Id="rId1" Type="http://schemas.openxmlformats.org/officeDocument/2006/relationships/slideLayout" Target="../slideLayouts/slideLayout472.xml"/></Relationships>
</file>

<file path=ppt/slides/_rels/slide195.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59.xml"/><Relationship Id="rId1" Type="http://schemas.openxmlformats.org/officeDocument/2006/relationships/slideLayout" Target="../slideLayouts/slideLayout37.xml"/><Relationship Id="rId4" Type="http://schemas.openxmlformats.org/officeDocument/2006/relationships/image" Target="../media/image126.jpeg"/></Relationships>
</file>

<file path=ppt/slides/_rels/slide196.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notesSlide" Target="../notesSlides/notesSlide160.xml"/><Relationship Id="rId1" Type="http://schemas.openxmlformats.org/officeDocument/2006/relationships/slideLayout" Target="../slideLayouts/slideLayout37.xml"/></Relationships>
</file>

<file path=ppt/slides/_rels/slide197.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61.xml"/><Relationship Id="rId1" Type="http://schemas.openxmlformats.org/officeDocument/2006/relationships/slideLayout" Target="../slideLayouts/slideLayout37.xml"/><Relationship Id="rId4" Type="http://schemas.openxmlformats.org/officeDocument/2006/relationships/image" Target="../media/image126.jpeg"/></Relationships>
</file>

<file path=ppt/slides/_rels/slide198.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62.xml"/><Relationship Id="rId1" Type="http://schemas.openxmlformats.org/officeDocument/2006/relationships/slideLayout" Target="../slideLayouts/slideLayout37.xml"/><Relationship Id="rId4" Type="http://schemas.openxmlformats.org/officeDocument/2006/relationships/image" Target="../media/image126.jpeg"/></Relationships>
</file>

<file path=ppt/slides/_rels/slide199.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163.xml"/><Relationship Id="rId1" Type="http://schemas.openxmlformats.org/officeDocument/2006/relationships/slideLayout" Target="../slideLayouts/slideLayout42.xml"/><Relationship Id="rId4" Type="http://schemas.openxmlformats.org/officeDocument/2006/relationships/image" Target="../media/image132.jpe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01.xml.rels><?xml version="1.0" encoding="UTF-8" standalone="yes"?>
<Relationships xmlns="http://schemas.openxmlformats.org/package/2006/relationships"><Relationship Id="rId3" Type="http://schemas.openxmlformats.org/officeDocument/2006/relationships/image" Target="../media/image133.png"/><Relationship Id="rId2" Type="http://schemas.openxmlformats.org/officeDocument/2006/relationships/notesSlide" Target="../notesSlides/notesSlide164.xml"/><Relationship Id="rId1" Type="http://schemas.openxmlformats.org/officeDocument/2006/relationships/slideLayout" Target="../slideLayouts/slideLayout37.xml"/></Relationships>
</file>

<file path=ppt/slides/_rels/slide202.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165.xml"/><Relationship Id="rId1" Type="http://schemas.openxmlformats.org/officeDocument/2006/relationships/slideLayout" Target="../slideLayouts/slideLayout15.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04.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notesSlide" Target="../notesSlides/notesSlide166.xml"/><Relationship Id="rId1" Type="http://schemas.openxmlformats.org/officeDocument/2006/relationships/slideLayout" Target="../slideLayouts/slideLayout42.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06.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67.xml"/><Relationship Id="rId1" Type="http://schemas.openxmlformats.org/officeDocument/2006/relationships/slideLayout" Target="../slideLayouts/slideLayout37.xml"/><Relationship Id="rId4" Type="http://schemas.openxmlformats.org/officeDocument/2006/relationships/image" Target="../media/image126.jpeg"/></Relationships>
</file>

<file path=ppt/slides/_rels/slide207.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notesSlide" Target="../notesSlides/notesSlide168.xml"/><Relationship Id="rId1" Type="http://schemas.openxmlformats.org/officeDocument/2006/relationships/slideLayout" Target="../slideLayouts/slideLayout42.xml"/></Relationships>
</file>

<file path=ppt/slides/_rels/slide208.xml.rels><?xml version="1.0" encoding="UTF-8" standalone="yes"?>
<Relationships xmlns="http://schemas.openxmlformats.org/package/2006/relationships"><Relationship Id="rId3" Type="http://schemas.openxmlformats.org/officeDocument/2006/relationships/image" Target="../media/image134.png"/><Relationship Id="rId2" Type="http://schemas.openxmlformats.org/officeDocument/2006/relationships/notesSlide" Target="../notesSlides/notesSlide169.xml"/><Relationship Id="rId1" Type="http://schemas.openxmlformats.org/officeDocument/2006/relationships/slideLayout" Target="../slideLayouts/slideLayout37.xml"/><Relationship Id="rId4" Type="http://schemas.openxmlformats.org/officeDocument/2006/relationships/image" Target="../media/image135.png"/></Relationships>
</file>

<file path=ppt/slides/_rels/slide209.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notesSlide" Target="../notesSlides/notesSlide170.xml"/><Relationship Id="rId1" Type="http://schemas.openxmlformats.org/officeDocument/2006/relationships/slideLayout" Target="../slideLayouts/slideLayout4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79.xml"/></Relationships>
</file>

<file path=ppt/slides/_rels/slide210.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notesSlide" Target="../notesSlides/notesSlide171.xml"/><Relationship Id="rId1" Type="http://schemas.openxmlformats.org/officeDocument/2006/relationships/slideLayout" Target="../slideLayouts/slideLayout36.xml"/></Relationships>
</file>

<file path=ppt/slides/_rels/slide211.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notesSlide" Target="../notesSlides/notesSlide172.xml"/><Relationship Id="rId1" Type="http://schemas.openxmlformats.org/officeDocument/2006/relationships/slideLayout" Target="../slideLayouts/slideLayout36.xml"/></Relationships>
</file>

<file path=ppt/slides/_rels/slide212.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173.xml"/><Relationship Id="rId1" Type="http://schemas.openxmlformats.org/officeDocument/2006/relationships/slideLayout" Target="../slideLayouts/slideLayout36.xml"/></Relationships>
</file>

<file path=ppt/slides/_rels/slide213.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423.xml"/></Relationships>
</file>

<file path=ppt/slides/_rels/slide214.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notesSlide" Target="../notesSlides/notesSlide175.xml"/><Relationship Id="rId1" Type="http://schemas.openxmlformats.org/officeDocument/2006/relationships/slideLayout" Target="../slideLayouts/slideLayout409.xml"/></Relationships>
</file>

<file path=ppt/slides/_rels/slide215.xml.rels><?xml version="1.0" encoding="UTF-8" standalone="yes"?>
<Relationships xmlns="http://schemas.openxmlformats.org/package/2006/relationships"><Relationship Id="rId3" Type="http://schemas.openxmlformats.org/officeDocument/2006/relationships/image" Target="../media/image140.png"/><Relationship Id="rId2" Type="http://schemas.openxmlformats.org/officeDocument/2006/relationships/notesSlide" Target="../notesSlides/notesSlide176.xml"/><Relationship Id="rId1" Type="http://schemas.openxmlformats.org/officeDocument/2006/relationships/slideLayout" Target="../slideLayouts/slideLayout240.xml"/><Relationship Id="rId4" Type="http://schemas.openxmlformats.org/officeDocument/2006/relationships/image" Target="../media/image141.png"/></Relationships>
</file>

<file path=ppt/slides/_rels/slide216.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notesSlide" Target="../notesSlides/notesSlide177.xml"/><Relationship Id="rId1" Type="http://schemas.openxmlformats.org/officeDocument/2006/relationships/slideLayout" Target="../slideLayouts/slideLayout410.xml"/></Relationships>
</file>

<file path=ppt/slides/_rels/slide217.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notesSlide" Target="../notesSlides/notesSlide178.xml"/><Relationship Id="rId1" Type="http://schemas.openxmlformats.org/officeDocument/2006/relationships/slideLayout" Target="../slideLayouts/slideLayout422.xml"/></Relationships>
</file>

<file path=ppt/slides/_rels/slide21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79.xml"/><Relationship Id="rId1" Type="http://schemas.openxmlformats.org/officeDocument/2006/relationships/slideLayout" Target="../slideLayouts/slideLayout1.xml"/></Relationships>
</file>

<file path=ppt/slides/_rels/slide219.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80.xml"/><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79.xml"/></Relationships>
</file>

<file path=ppt/slides/_rels/slide220.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81.xml"/><Relationship Id="rId1" Type="http://schemas.openxmlformats.org/officeDocument/2006/relationships/slideLayout" Target="../slideLayouts/slideLayout1.xml"/></Relationships>
</file>

<file path=ppt/slides/_rels/slide221.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82.xml"/><Relationship Id="rId1" Type="http://schemas.openxmlformats.org/officeDocument/2006/relationships/slideLayout" Target="../slideLayouts/slideLayout1.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23.xml.rels><?xml version="1.0" encoding="UTF-8" standalone="yes"?>
<Relationships xmlns="http://schemas.openxmlformats.org/package/2006/relationships"><Relationship Id="rId2" Type="http://schemas.openxmlformats.org/officeDocument/2006/relationships/notesSlide" Target="../notesSlides/notesSlide183.xml"/><Relationship Id="rId1" Type="http://schemas.openxmlformats.org/officeDocument/2006/relationships/slideLayout" Target="../slideLayouts/slideLayout17.xml"/></Relationships>
</file>

<file path=ppt/slides/_rels/slide224.xml.rels><?xml version="1.0" encoding="UTF-8" standalone="yes"?>
<Relationships xmlns="http://schemas.openxmlformats.org/package/2006/relationships"><Relationship Id="rId3" Type="http://schemas.openxmlformats.org/officeDocument/2006/relationships/notesSlide" Target="../notesSlides/notesSlide184.xml"/><Relationship Id="rId2" Type="http://schemas.openxmlformats.org/officeDocument/2006/relationships/slideLayout" Target="../slideLayouts/slideLayout1.xml"/><Relationship Id="rId1" Type="http://schemas.openxmlformats.org/officeDocument/2006/relationships/themeOverride" Target="../theme/themeOverride10.xml"/></Relationships>
</file>

<file path=ppt/slides/_rels/slide225.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185.xml"/><Relationship Id="rId1" Type="http://schemas.openxmlformats.org/officeDocument/2006/relationships/slideLayout" Target="../slideLayouts/slideLayout472.xml"/></Relationships>
</file>

<file path=ppt/slides/_rels/slide226.xml.rels><?xml version="1.0" encoding="UTF-8" standalone="yes"?>
<Relationships xmlns="http://schemas.openxmlformats.org/package/2006/relationships"><Relationship Id="rId2" Type="http://schemas.openxmlformats.org/officeDocument/2006/relationships/notesSlide" Target="../notesSlides/notesSlide186.xml"/><Relationship Id="rId1" Type="http://schemas.openxmlformats.org/officeDocument/2006/relationships/slideLayout" Target="../slideLayouts/slideLayout393.xml"/></Relationships>
</file>

<file path=ppt/slides/_rels/slide227.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notesSlide" Target="../notesSlides/notesSlide187.xml"/><Relationship Id="rId1" Type="http://schemas.openxmlformats.org/officeDocument/2006/relationships/slideLayout" Target="../slideLayouts/slideLayout387.xml"/></Relationships>
</file>

<file path=ppt/slides/_rels/slide228.xml.rels><?xml version="1.0" encoding="UTF-8" standalone="yes"?>
<Relationships xmlns="http://schemas.openxmlformats.org/package/2006/relationships"><Relationship Id="rId2" Type="http://schemas.openxmlformats.org/officeDocument/2006/relationships/notesSlide" Target="../notesSlides/notesSlide188.xml"/><Relationship Id="rId1" Type="http://schemas.openxmlformats.org/officeDocument/2006/relationships/slideLayout" Target="../slideLayouts/slideLayout472.xml"/></Relationships>
</file>

<file path=ppt/slides/_rels/slide229.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notesSlide" Target="../notesSlides/notesSlide189.xml"/><Relationship Id="rId1" Type="http://schemas.openxmlformats.org/officeDocument/2006/relationships/slideLayout" Target="../slideLayouts/slideLayout467.xml"/></Relationships>
</file>

<file path=ppt/slides/_rels/slide23.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16.xml"/><Relationship Id="rId1" Type="http://schemas.openxmlformats.org/officeDocument/2006/relationships/slideLayout" Target="../slideLayouts/slideLayout42.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31.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190.xml"/><Relationship Id="rId1" Type="http://schemas.openxmlformats.org/officeDocument/2006/relationships/slideLayout" Target="../slideLayouts/slideLayout472.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33.xml.rels><?xml version="1.0" encoding="UTF-8" standalone="yes"?>
<Relationships xmlns="http://schemas.openxmlformats.org/package/2006/relationships"><Relationship Id="rId2" Type="http://schemas.openxmlformats.org/officeDocument/2006/relationships/image" Target="../media/image146.jpeg"/><Relationship Id="rId1" Type="http://schemas.openxmlformats.org/officeDocument/2006/relationships/slideLayout" Target="../slideLayouts/slideLayout41.xml"/></Relationships>
</file>

<file path=ppt/slides/_rels/slide234.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191.xml"/><Relationship Id="rId1" Type="http://schemas.openxmlformats.org/officeDocument/2006/relationships/slideLayout" Target="../slideLayouts/slideLayout494.xml"/></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36.xml.rels><?xml version="1.0" encoding="UTF-8" standalone="yes"?>
<Relationships xmlns="http://schemas.openxmlformats.org/package/2006/relationships"><Relationship Id="rId8" Type="http://schemas.openxmlformats.org/officeDocument/2006/relationships/diagramColors" Target="../diagrams/colors1.xml"/><Relationship Id="rId3" Type="http://schemas.openxmlformats.org/officeDocument/2006/relationships/image" Target="../media/image148.jpeg"/><Relationship Id="rId7" Type="http://schemas.openxmlformats.org/officeDocument/2006/relationships/diagramQuickStyle" Target="../diagrams/quickStyle1.xml"/><Relationship Id="rId2" Type="http://schemas.openxmlformats.org/officeDocument/2006/relationships/notesSlide" Target="../notesSlides/notesSlide192.xml"/><Relationship Id="rId1" Type="http://schemas.openxmlformats.org/officeDocument/2006/relationships/slideLayout" Target="../slideLayouts/slideLayout159.xml"/><Relationship Id="rId6" Type="http://schemas.openxmlformats.org/officeDocument/2006/relationships/diagramLayout" Target="../diagrams/layout1.xml"/><Relationship Id="rId5" Type="http://schemas.openxmlformats.org/officeDocument/2006/relationships/diagramData" Target="../diagrams/data1.xml"/><Relationship Id="rId4" Type="http://schemas.openxmlformats.org/officeDocument/2006/relationships/image" Target="../media/image149.jpeg"/><Relationship Id="rId9" Type="http://schemas.microsoft.com/office/2007/relationships/diagramDrawing" Target="../diagrams/drawing1.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38.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193.xml"/><Relationship Id="rId1" Type="http://schemas.openxmlformats.org/officeDocument/2006/relationships/slideLayout" Target="../slideLayouts/slideLayout472.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79.xml"/></Relationships>
</file>

<file path=ppt/slides/_rels/slide240.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notesSlide" Target="../notesSlides/notesSlide194.xml"/><Relationship Id="rId1" Type="http://schemas.openxmlformats.org/officeDocument/2006/relationships/slideLayout" Target="../slideLayouts/slideLayout160.xml"/></Relationships>
</file>

<file path=ppt/slides/_rels/slide241.xml.rels><?xml version="1.0" encoding="UTF-8" standalone="yes"?>
<Relationships xmlns="http://schemas.openxmlformats.org/package/2006/relationships"><Relationship Id="rId2" Type="http://schemas.openxmlformats.org/officeDocument/2006/relationships/image" Target="../media/image151.png"/><Relationship Id="rId1" Type="http://schemas.openxmlformats.org/officeDocument/2006/relationships/slideLayout" Target="../slideLayouts/slideLayout52.xml"/></Relationships>
</file>

<file path=ppt/slides/_rels/slide242.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notesSlide" Target="../notesSlides/notesSlide195.xml"/><Relationship Id="rId1" Type="http://schemas.openxmlformats.org/officeDocument/2006/relationships/slideLayout" Target="../slideLayouts/slideLayout47.xml"/></Relationships>
</file>

<file path=ppt/slides/_rels/slide243.xml.rels><?xml version="1.0" encoding="UTF-8" standalone="yes"?>
<Relationships xmlns="http://schemas.openxmlformats.org/package/2006/relationships"><Relationship Id="rId3" Type="http://schemas.openxmlformats.org/officeDocument/2006/relationships/image" Target="../media/image153.png"/><Relationship Id="rId2" Type="http://schemas.openxmlformats.org/officeDocument/2006/relationships/notesSlide" Target="../notesSlides/notesSlide196.xml"/><Relationship Id="rId1" Type="http://schemas.openxmlformats.org/officeDocument/2006/relationships/slideLayout" Target="../slideLayouts/slideLayout47.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45.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notesSlide" Target="../notesSlides/notesSlide197.xml"/><Relationship Id="rId1" Type="http://schemas.openxmlformats.org/officeDocument/2006/relationships/slideLayout" Target="../slideLayouts/slideLayout160.xml"/></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47.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198.xml"/><Relationship Id="rId1" Type="http://schemas.openxmlformats.org/officeDocument/2006/relationships/slideLayout" Target="../slideLayouts/slideLayout42.xml"/></Relationships>
</file>

<file path=ppt/slides/_rels/slide248.xml.rels><?xml version="1.0" encoding="UTF-8" standalone="yes"?>
<Relationships xmlns="http://schemas.openxmlformats.org/package/2006/relationships"><Relationship Id="rId3" Type="http://schemas.openxmlformats.org/officeDocument/2006/relationships/image" Target="../media/image154.jpg"/><Relationship Id="rId2" Type="http://schemas.openxmlformats.org/officeDocument/2006/relationships/notesSlide" Target="../notesSlides/notesSlide199.xml"/><Relationship Id="rId1" Type="http://schemas.openxmlformats.org/officeDocument/2006/relationships/slideLayout" Target="../slideLayouts/slideLayout189.xml"/></Relationships>
</file>

<file path=ppt/slides/_rels/slide249.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notesSlide" Target="../notesSlides/notesSlide200.xml"/><Relationship Id="rId1" Type="http://schemas.openxmlformats.org/officeDocument/2006/relationships/slideLayout" Target="../slideLayouts/slideLayout160.xml"/></Relationships>
</file>

<file path=ppt/slides/_rels/slide25.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18.xml"/><Relationship Id="rId1" Type="http://schemas.openxmlformats.org/officeDocument/2006/relationships/slideLayout" Target="../slideLayouts/slideLayout42.xml"/></Relationships>
</file>

<file path=ppt/slides/_rels/slide250.xml.rels><?xml version="1.0" encoding="UTF-8" standalone="yes"?>
<Relationships xmlns="http://schemas.openxmlformats.org/package/2006/relationships"><Relationship Id="rId2" Type="http://schemas.openxmlformats.org/officeDocument/2006/relationships/notesSlide" Target="../notesSlides/notesSlide201.xml"/><Relationship Id="rId1" Type="http://schemas.openxmlformats.org/officeDocument/2006/relationships/slideLayout" Target="../slideLayouts/slideLayout529.xml"/></Relationships>
</file>

<file path=ppt/slides/_rels/slide251.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202.xml"/><Relationship Id="rId1" Type="http://schemas.openxmlformats.org/officeDocument/2006/relationships/slideLayout" Target="../slideLayouts/slideLayout535.xml"/></Relationships>
</file>

<file path=ppt/slides/_rels/slide252.xml.rels><?xml version="1.0" encoding="UTF-8" standalone="yes"?>
<Relationships xmlns="http://schemas.openxmlformats.org/package/2006/relationships"><Relationship Id="rId2" Type="http://schemas.openxmlformats.org/officeDocument/2006/relationships/notesSlide" Target="../notesSlides/notesSlide203.xml"/><Relationship Id="rId1" Type="http://schemas.openxmlformats.org/officeDocument/2006/relationships/slideLayout" Target="../slideLayouts/slideLayout529.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54.xml.rels><?xml version="1.0" encoding="UTF-8" standalone="yes"?>
<Relationships xmlns="http://schemas.openxmlformats.org/package/2006/relationships"><Relationship Id="rId3" Type="http://schemas.openxmlformats.org/officeDocument/2006/relationships/image" Target="../media/image156.png"/><Relationship Id="rId2" Type="http://schemas.openxmlformats.org/officeDocument/2006/relationships/notesSlide" Target="../notesSlides/notesSlide204.xml"/><Relationship Id="rId1" Type="http://schemas.openxmlformats.org/officeDocument/2006/relationships/slideLayout" Target="../slideLayouts/slideLayout171.xml"/></Relationships>
</file>

<file path=ppt/slides/_rels/slide255.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205.xml"/><Relationship Id="rId1" Type="http://schemas.openxmlformats.org/officeDocument/2006/relationships/slideLayout" Target="../slideLayouts/slideLayout1.xml"/></Relationships>
</file>

<file path=ppt/slides/_rels/slide256.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206.xml"/><Relationship Id="rId1" Type="http://schemas.openxmlformats.org/officeDocument/2006/relationships/slideLayout" Target="../slideLayouts/slideLayout160.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58.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notesSlide" Target="../notesSlides/notesSlide207.xml"/><Relationship Id="rId1" Type="http://schemas.openxmlformats.org/officeDocument/2006/relationships/slideLayout" Target="../slideLayouts/slideLayout160.xml"/></Relationships>
</file>

<file path=ppt/slides/_rels/slide259.xml.rels><?xml version="1.0" encoding="UTF-8" standalone="yes"?>
<Relationships xmlns="http://schemas.openxmlformats.org/package/2006/relationships"><Relationship Id="rId3" Type="http://schemas.openxmlformats.org/officeDocument/2006/relationships/image" Target="../media/image158.png"/><Relationship Id="rId2" Type="http://schemas.openxmlformats.org/officeDocument/2006/relationships/notesSlide" Target="../notesSlides/notesSlide208.xml"/><Relationship Id="rId1" Type="http://schemas.openxmlformats.org/officeDocument/2006/relationships/slideLayout" Target="../slideLayouts/slideLayout511.xml"/></Relationships>
</file>

<file path=ppt/slides/_rels/slide26.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19.xml"/><Relationship Id="rId1" Type="http://schemas.openxmlformats.org/officeDocument/2006/relationships/slideLayout" Target="../slideLayouts/slideLayout42.xml"/></Relationships>
</file>

<file path=ppt/slides/_rels/slide260.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notesSlide" Target="../notesSlides/notesSlide209.xml"/><Relationship Id="rId1" Type="http://schemas.openxmlformats.org/officeDocument/2006/relationships/slideLayout" Target="../slideLayouts/slideLayout505.xml"/><Relationship Id="rId4" Type="http://schemas.openxmlformats.org/officeDocument/2006/relationships/image" Target="../media/image160.jpeg"/></Relationships>
</file>

<file path=ppt/slides/_rels/slide261.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notesSlide" Target="../notesSlides/notesSlide210.xml"/><Relationship Id="rId1" Type="http://schemas.openxmlformats.org/officeDocument/2006/relationships/slideLayout" Target="../slideLayouts/slideLayout160.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63.xml.rels><?xml version="1.0" encoding="UTF-8" standalone="yes"?>
<Relationships xmlns="http://schemas.openxmlformats.org/package/2006/relationships"><Relationship Id="rId2" Type="http://schemas.openxmlformats.org/officeDocument/2006/relationships/image" Target="../media/image161.jpeg"/><Relationship Id="rId1" Type="http://schemas.openxmlformats.org/officeDocument/2006/relationships/slideLayout" Target="../slideLayouts/slideLayout41.xml"/></Relationships>
</file>

<file path=ppt/slides/_rels/slide264.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notesSlide" Target="../notesSlides/notesSlide211.xml"/><Relationship Id="rId1" Type="http://schemas.openxmlformats.org/officeDocument/2006/relationships/slideLayout" Target="../slideLayouts/slideLayout41.xml"/><Relationship Id="rId4" Type="http://schemas.openxmlformats.org/officeDocument/2006/relationships/image" Target="../media/image163.jpeg"/></Relationships>
</file>

<file path=ppt/slides/_rels/slide265.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notesSlide" Target="../notesSlides/notesSlide212.xml"/><Relationship Id="rId1" Type="http://schemas.openxmlformats.org/officeDocument/2006/relationships/slideLayout" Target="../slideLayouts/slideLayout36.xml"/></Relationships>
</file>

<file path=ppt/slides/_rels/slide266.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213.xml"/><Relationship Id="rId1" Type="http://schemas.openxmlformats.org/officeDocument/2006/relationships/slideLayout" Target="../slideLayouts/slideLayout189.xml"/></Relationships>
</file>

<file path=ppt/slides/_rels/slide267.xml.rels><?xml version="1.0" encoding="UTF-8" standalone="yes"?>
<Relationships xmlns="http://schemas.openxmlformats.org/package/2006/relationships"><Relationship Id="rId3" Type="http://schemas.openxmlformats.org/officeDocument/2006/relationships/image" Target="../media/image164.png"/><Relationship Id="rId2" Type="http://schemas.openxmlformats.org/officeDocument/2006/relationships/notesSlide" Target="../notesSlides/notesSlide214.xml"/><Relationship Id="rId1" Type="http://schemas.openxmlformats.org/officeDocument/2006/relationships/slideLayout" Target="../slideLayouts/slideLayout36.xml"/></Relationships>
</file>

<file path=ppt/slides/_rels/slide268.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notesSlide" Target="../notesSlides/notesSlide215.xml"/><Relationship Id="rId1" Type="http://schemas.openxmlformats.org/officeDocument/2006/relationships/slideLayout" Target="../slideLayouts/slideLayout1.xml"/></Relationships>
</file>

<file path=ppt/slides/_rels/slide269.xml.rels><?xml version="1.0" encoding="UTF-8" standalone="yes"?>
<Relationships xmlns="http://schemas.openxmlformats.org/package/2006/relationships"><Relationship Id="rId2" Type="http://schemas.openxmlformats.org/officeDocument/2006/relationships/image" Target="../media/image166.png"/><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20.xml"/><Relationship Id="rId1" Type="http://schemas.openxmlformats.org/officeDocument/2006/relationships/slideLayout" Target="../slideLayouts/slideLayout284.xml"/></Relationships>
</file>

<file path=ppt/slides/_rels/slide270.xml.rels><?xml version="1.0" encoding="UTF-8" standalone="yes"?>
<Relationships xmlns="http://schemas.openxmlformats.org/package/2006/relationships"><Relationship Id="rId3" Type="http://schemas.openxmlformats.org/officeDocument/2006/relationships/notesSlide" Target="../notesSlides/notesSlide216.xml"/><Relationship Id="rId2" Type="http://schemas.openxmlformats.org/officeDocument/2006/relationships/slideLayout" Target="../slideLayouts/slideLayout1.xml"/><Relationship Id="rId1" Type="http://schemas.openxmlformats.org/officeDocument/2006/relationships/themeOverride" Target="../theme/themeOverride11.xml"/><Relationship Id="rId5" Type="http://schemas.openxmlformats.org/officeDocument/2006/relationships/image" Target="../media/image168.png"/><Relationship Id="rId4" Type="http://schemas.openxmlformats.org/officeDocument/2006/relationships/image" Target="../media/image167.png"/></Relationships>
</file>

<file path=ppt/slides/_rels/slide271.xml.rels><?xml version="1.0" encoding="UTF-8" standalone="yes"?>
<Relationships xmlns="http://schemas.openxmlformats.org/package/2006/relationships"><Relationship Id="rId3" Type="http://schemas.openxmlformats.org/officeDocument/2006/relationships/notesSlide" Target="../notesSlides/notesSlide217.xml"/><Relationship Id="rId2" Type="http://schemas.openxmlformats.org/officeDocument/2006/relationships/slideLayout" Target="../slideLayouts/slideLayout219.xml"/><Relationship Id="rId1" Type="http://schemas.openxmlformats.org/officeDocument/2006/relationships/themeOverride" Target="../theme/themeOverride12.xml"/><Relationship Id="rId4" Type="http://schemas.openxmlformats.org/officeDocument/2006/relationships/image" Target="../media/image169.png"/></Relationships>
</file>

<file path=ppt/slides/_rels/slide27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218.xml"/><Relationship Id="rId1" Type="http://schemas.openxmlformats.org/officeDocument/2006/relationships/slideLayout" Target="../slideLayouts/slideLayout1.xml"/></Relationships>
</file>

<file path=ppt/slides/_rels/slide27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200.xml"/></Relationships>
</file>

<file path=ppt/slides/_rels/slide274.xml.rels><?xml version="1.0" encoding="UTF-8" standalone="yes"?>
<Relationships xmlns="http://schemas.openxmlformats.org/package/2006/relationships"><Relationship Id="rId2" Type="http://schemas.openxmlformats.org/officeDocument/2006/relationships/notesSlide" Target="../notesSlides/notesSlide219.xml"/><Relationship Id="rId1" Type="http://schemas.openxmlformats.org/officeDocument/2006/relationships/slideLayout" Target="../slideLayouts/slideLayout1.xml"/></Relationships>
</file>

<file path=ppt/slides/_rels/slide275.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220.xml"/><Relationship Id="rId1" Type="http://schemas.openxmlformats.org/officeDocument/2006/relationships/slideLayout" Target="../slideLayouts/slideLayout1.xml"/></Relationships>
</file>

<file path=ppt/slides/_rels/slide276.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221.xml"/><Relationship Id="rId1" Type="http://schemas.openxmlformats.org/officeDocument/2006/relationships/slideLayout" Target="../slideLayouts/slideLayout1.xml"/></Relationships>
</file>

<file path=ppt/slides/_rels/slide277.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222.xml"/><Relationship Id="rId1" Type="http://schemas.openxmlformats.org/officeDocument/2006/relationships/slideLayout" Target="../slideLayouts/slideLayout1.xml"/></Relationships>
</file>

<file path=ppt/slides/_rels/slide278.xml.rels><?xml version="1.0" encoding="UTF-8" standalone="yes"?>
<Relationships xmlns="http://schemas.openxmlformats.org/package/2006/relationships"><Relationship Id="rId3" Type="http://schemas.openxmlformats.org/officeDocument/2006/relationships/image" Target="../media/image170.png"/><Relationship Id="rId2" Type="http://schemas.openxmlformats.org/officeDocument/2006/relationships/notesSlide" Target="../notesSlides/notesSlide223.xml"/><Relationship Id="rId1" Type="http://schemas.openxmlformats.org/officeDocument/2006/relationships/slideLayout" Target="../slideLayouts/slideLayout15.xml"/></Relationships>
</file>

<file path=ppt/slides/_rels/slide279.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24.xml"/><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423.xml"/></Relationships>
</file>

<file path=ppt/slides/_rels/slide2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1.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notesSlide" Target="../notesSlides/notesSlide225.xml"/><Relationship Id="rId1" Type="http://schemas.openxmlformats.org/officeDocument/2006/relationships/slideLayout" Target="../slideLayouts/slideLayout1.xml"/><Relationship Id="rId4" Type="http://schemas.openxmlformats.org/officeDocument/2006/relationships/image" Target="../media/image172.png"/></Relationships>
</file>

<file path=ppt/slides/_rels/slide282.xml.rels><?xml version="1.0" encoding="UTF-8" standalone="yes"?>
<Relationships xmlns="http://schemas.openxmlformats.org/package/2006/relationships"><Relationship Id="rId2" Type="http://schemas.openxmlformats.org/officeDocument/2006/relationships/notesSlide" Target="../notesSlides/notesSlide226.xml"/><Relationship Id="rId1" Type="http://schemas.openxmlformats.org/officeDocument/2006/relationships/slideLayout" Target="../slideLayouts/slideLayout439.xml"/></Relationships>
</file>

<file path=ppt/slides/_rels/slide283.xml.rels><?xml version="1.0" encoding="UTF-8" standalone="yes"?>
<Relationships xmlns="http://schemas.openxmlformats.org/package/2006/relationships"><Relationship Id="rId2" Type="http://schemas.openxmlformats.org/officeDocument/2006/relationships/notesSlide" Target="../notesSlides/notesSlide227.xml"/><Relationship Id="rId1" Type="http://schemas.openxmlformats.org/officeDocument/2006/relationships/slideLayout" Target="../slideLayouts/slideLayout439.xml"/></Relationships>
</file>

<file path=ppt/slides/_rels/slide284.xml.rels><?xml version="1.0" encoding="UTF-8" standalone="yes"?>
<Relationships xmlns="http://schemas.openxmlformats.org/package/2006/relationships"><Relationship Id="rId2" Type="http://schemas.openxmlformats.org/officeDocument/2006/relationships/notesSlide" Target="../notesSlides/notesSlide228.xml"/><Relationship Id="rId1" Type="http://schemas.openxmlformats.org/officeDocument/2006/relationships/slideLayout" Target="../slideLayouts/slideLayout334.xml"/></Relationships>
</file>

<file path=ppt/slides/_rels/slide285.xml.rels><?xml version="1.0" encoding="UTF-8" standalone="yes"?>
<Relationships xmlns="http://schemas.openxmlformats.org/package/2006/relationships"><Relationship Id="rId2" Type="http://schemas.openxmlformats.org/officeDocument/2006/relationships/notesSlide" Target="../notesSlides/notesSlide229.xml"/><Relationship Id="rId1" Type="http://schemas.openxmlformats.org/officeDocument/2006/relationships/slideLayout" Target="../slideLayouts/slideLayout334.xml"/></Relationships>
</file>

<file path=ppt/slides/_rels/slide286.xml.rels><?xml version="1.0" encoding="UTF-8" standalone="yes"?>
<Relationships xmlns="http://schemas.openxmlformats.org/package/2006/relationships"><Relationship Id="rId2" Type="http://schemas.openxmlformats.org/officeDocument/2006/relationships/notesSlide" Target="../notesSlides/notesSlide230.xml"/><Relationship Id="rId1" Type="http://schemas.openxmlformats.org/officeDocument/2006/relationships/slideLayout" Target="../slideLayouts/slideLayout334.xml"/></Relationships>
</file>

<file path=ppt/slides/_rels/slide287.xml.rels><?xml version="1.0" encoding="UTF-8" standalone="yes"?>
<Relationships xmlns="http://schemas.openxmlformats.org/package/2006/relationships"><Relationship Id="rId2" Type="http://schemas.openxmlformats.org/officeDocument/2006/relationships/notesSlide" Target="../notesSlides/notesSlide231.xml"/><Relationship Id="rId1" Type="http://schemas.openxmlformats.org/officeDocument/2006/relationships/slideLayout" Target="../slideLayouts/slideLayout483.xml"/></Relationships>
</file>

<file path=ppt/slides/_rels/slide288.xml.rels><?xml version="1.0" encoding="UTF-8" standalone="yes"?>
<Relationships xmlns="http://schemas.openxmlformats.org/package/2006/relationships"><Relationship Id="rId2" Type="http://schemas.openxmlformats.org/officeDocument/2006/relationships/notesSlide" Target="../notesSlides/notesSlide232.xml"/><Relationship Id="rId1" Type="http://schemas.openxmlformats.org/officeDocument/2006/relationships/slideLayout" Target="../slideLayouts/slideLayout483.xml"/></Relationships>
</file>

<file path=ppt/slides/_rels/slide289.xml.rels><?xml version="1.0" encoding="UTF-8" standalone="yes"?>
<Relationships xmlns="http://schemas.openxmlformats.org/package/2006/relationships"><Relationship Id="rId2" Type="http://schemas.openxmlformats.org/officeDocument/2006/relationships/notesSlide" Target="../notesSlides/notesSlide233.xml"/><Relationship Id="rId1" Type="http://schemas.openxmlformats.org/officeDocument/2006/relationships/slideLayout" Target="../slideLayouts/slideLayout483.xml"/></Relationships>
</file>

<file path=ppt/slides/_rels/slide29.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297.xml"/><Relationship Id="rId1" Type="http://schemas.openxmlformats.org/officeDocument/2006/relationships/themeOverride" Target="../theme/themeOverride3.xml"/><Relationship Id="rId4" Type="http://schemas.openxmlformats.org/officeDocument/2006/relationships/image" Target="../media/image26.png"/></Relationships>
</file>

<file path=ppt/slides/_rels/slide290.xml.rels><?xml version="1.0" encoding="UTF-8" standalone="yes"?>
<Relationships xmlns="http://schemas.openxmlformats.org/package/2006/relationships"><Relationship Id="rId2" Type="http://schemas.openxmlformats.org/officeDocument/2006/relationships/notesSlide" Target="../notesSlides/notesSlide234.xml"/><Relationship Id="rId1" Type="http://schemas.openxmlformats.org/officeDocument/2006/relationships/slideLayout" Target="../slideLayouts/slideLayout483.xml"/></Relationships>
</file>

<file path=ppt/slides/_rels/slide2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2.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notesSlide" Target="../notesSlides/notesSlide235.xml"/><Relationship Id="rId1" Type="http://schemas.openxmlformats.org/officeDocument/2006/relationships/slideLayout" Target="../slideLayouts/slideLayout1.xml"/><Relationship Id="rId4" Type="http://schemas.openxmlformats.org/officeDocument/2006/relationships/image" Target="../media/image172.png"/></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1.xml"/><Relationship Id="rId1" Type="http://schemas.openxmlformats.org/officeDocument/2006/relationships/themeOverride" Target="../theme/themeOverride2.xml"/></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297.xml"/><Relationship Id="rId1" Type="http://schemas.openxmlformats.org/officeDocument/2006/relationships/themeOverride" Target="../theme/themeOverride4.xml"/><Relationship Id="rId4" Type="http://schemas.openxmlformats.org/officeDocument/2006/relationships/image" Target="../media/image26.png"/></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308.xml"/></Relationships>
</file>

<file path=ppt/slides/_rels/slide32.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25.xml"/><Relationship Id="rId1" Type="http://schemas.openxmlformats.org/officeDocument/2006/relationships/slideLayout" Target="../slideLayouts/slideLayout310.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437.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437.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21.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21.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21.xml"/></Relationships>
</file>

<file path=ppt/slides/_rels/slide38.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1.xml"/><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32.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33.xml"/><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34.xml"/><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35.xml"/><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36.xml"/><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37.xml"/><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38.xml"/><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39.xml"/><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40.xml"/><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41.xml"/><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42.xml"/><Relationship Id="rId1" Type="http://schemas.openxmlformats.org/officeDocument/2006/relationships/slideLayout" Target="../slideLayouts/slideLayout15.xml"/></Relationships>
</file>

<file path=ppt/slides/_rels/slide5.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Layout" Target="../slideLayouts/slideLayout251.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66.xml"/></Relationships>
</file>

<file path=ppt/slides/_rels/slide51.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44.xml"/><Relationship Id="rId1" Type="http://schemas.openxmlformats.org/officeDocument/2006/relationships/slideLayout" Target="../slideLayouts/slideLayout42.xml"/></Relationships>
</file>

<file path=ppt/slides/_rels/slide52.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45.xml"/><Relationship Id="rId1" Type="http://schemas.openxmlformats.org/officeDocument/2006/relationships/slideLayout" Target="../slideLayouts/slideLayout42.xml"/></Relationships>
</file>

<file path=ppt/slides/_rels/slide53.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46.xml"/><Relationship Id="rId1" Type="http://schemas.openxmlformats.org/officeDocument/2006/relationships/slideLayout" Target="../slideLayouts/slideLayout42.xml"/></Relationships>
</file>

<file path=ppt/slides/_rels/slide54.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47.xml"/><Relationship Id="rId1" Type="http://schemas.openxmlformats.org/officeDocument/2006/relationships/slideLayout" Target="../slideLayouts/slideLayout42.xml"/></Relationships>
</file>

<file path=ppt/slides/_rels/slide55.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48.xml"/><Relationship Id="rId1" Type="http://schemas.openxmlformats.org/officeDocument/2006/relationships/slideLayout" Target="../slideLayouts/slideLayout42.xml"/></Relationships>
</file>

<file path=ppt/slides/_rels/slide56.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49.xml"/><Relationship Id="rId1" Type="http://schemas.openxmlformats.org/officeDocument/2006/relationships/slideLayout" Target="../slideLayouts/slideLayout30.xml"/></Relationships>
</file>

<file path=ppt/slides/_rels/slide57.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50.xml"/><Relationship Id="rId1" Type="http://schemas.openxmlformats.org/officeDocument/2006/relationships/slideLayout" Target="../slideLayouts/slideLayout15.xml"/></Relationships>
</file>

<file path=ppt/slides/_rels/slide58.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51.xml"/><Relationship Id="rId1" Type="http://schemas.openxmlformats.org/officeDocument/2006/relationships/slideLayout" Target="../slideLayouts/slideLayout42.xml"/></Relationships>
</file>

<file path=ppt/slides/_rels/slide59.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52.xml"/><Relationship Id="rId1" Type="http://schemas.openxmlformats.org/officeDocument/2006/relationships/slideLayout" Target="../slideLayouts/slideLayout382.xml"/></Relationships>
</file>

<file path=ppt/slides/_rels/slide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200.xml"/></Relationships>
</file>

<file path=ppt/slides/_rels/slide60.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53.xml"/><Relationship Id="rId1" Type="http://schemas.openxmlformats.org/officeDocument/2006/relationships/slideLayout" Target="../slideLayouts/slideLayout42.xml"/></Relationships>
</file>

<file path=ppt/slides/_rels/slide61.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54.xml"/><Relationship Id="rId1" Type="http://schemas.openxmlformats.org/officeDocument/2006/relationships/slideLayout" Target="../slideLayouts/slideLayout42.xml"/></Relationships>
</file>

<file path=ppt/slides/_rels/slide62.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55.xml"/><Relationship Id="rId1" Type="http://schemas.openxmlformats.org/officeDocument/2006/relationships/slideLayout" Target="../slideLayouts/slideLayout188.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15.xml"/></Relationships>
</file>

<file path=ppt/slides/_rels/slide6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57.xml"/><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58.xml"/><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67.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59.xml"/><Relationship Id="rId1" Type="http://schemas.openxmlformats.org/officeDocument/2006/relationships/slideLayout" Target="../slideLayouts/slideLayout472.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450.xml"/></Relationships>
</file>

<file path=ppt/slides/_rels/slide7.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image" Target="../media/image11.jpeg"/><Relationship Id="rId1" Type="http://schemas.openxmlformats.org/officeDocument/2006/relationships/slideLayout" Target="../slideLayouts/slideLayout251.xml"/><Relationship Id="rId4" Type="http://schemas.microsoft.com/office/2007/relationships/hdphoto" Target="../media/hdphoto1.wdp"/></Relationships>
</file>

<file path=ppt/slides/_rels/slide70.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61.xml"/><Relationship Id="rId1" Type="http://schemas.openxmlformats.org/officeDocument/2006/relationships/slideLayout" Target="../slideLayouts/slideLayout59.xml"/></Relationships>
</file>

<file path=ppt/slides/_rels/slide71.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62.xml"/><Relationship Id="rId1" Type="http://schemas.openxmlformats.org/officeDocument/2006/relationships/slideLayout" Target="../slideLayouts/slideLayout446.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393.xml"/></Relationships>
</file>

<file path=ppt/slides/_rels/slide73.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64.xml"/><Relationship Id="rId1" Type="http://schemas.openxmlformats.org/officeDocument/2006/relationships/slideLayout" Target="../slideLayouts/slideLayout42.xml"/><Relationship Id="rId4" Type="http://schemas.openxmlformats.org/officeDocument/2006/relationships/image" Target="../media/image46.jpeg"/></Relationships>
</file>

<file path=ppt/slides/_rels/slide74.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65.xml"/><Relationship Id="rId1" Type="http://schemas.openxmlformats.org/officeDocument/2006/relationships/slideLayout" Target="../slideLayouts/slideLayout42.xml"/><Relationship Id="rId4" Type="http://schemas.openxmlformats.org/officeDocument/2006/relationships/image" Target="../media/image47.jpeg"/></Relationships>
</file>

<file path=ppt/slides/_rels/slide75.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66.xml"/><Relationship Id="rId1" Type="http://schemas.openxmlformats.org/officeDocument/2006/relationships/slideLayout" Target="../slideLayouts/slideLayout42.xml"/><Relationship Id="rId4" Type="http://schemas.openxmlformats.org/officeDocument/2006/relationships/image" Target="../media/image48.jpeg"/></Relationships>
</file>

<file path=ppt/slides/_rels/slide76.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67.xml"/><Relationship Id="rId1" Type="http://schemas.openxmlformats.org/officeDocument/2006/relationships/slideLayout" Target="../slideLayouts/slideLayout42.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70.xml"/></Relationships>
</file>

<file path=ppt/slides/_rels/slide79.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69.xml"/><Relationship Id="rId1" Type="http://schemas.openxmlformats.org/officeDocument/2006/relationships/slideLayout" Target="../slideLayouts/slideLayout42.xml"/></Relationships>
</file>

<file path=ppt/slides/_rels/slide8.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image" Target="../media/image11.jpeg"/><Relationship Id="rId1" Type="http://schemas.openxmlformats.org/officeDocument/2006/relationships/slideLayout" Target="../slideLayouts/slideLayout251.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81.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70.xml"/><Relationship Id="rId1" Type="http://schemas.openxmlformats.org/officeDocument/2006/relationships/slideLayout" Target="../slideLayouts/slideLayout42.xml"/><Relationship Id="rId4" Type="http://schemas.openxmlformats.org/officeDocument/2006/relationships/image" Target="../media/image46.jpeg"/></Relationships>
</file>

<file path=ppt/slides/_rels/slide82.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Layout" Target="../slideLayouts/slideLayout41.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84.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71.xml"/><Relationship Id="rId1" Type="http://schemas.openxmlformats.org/officeDocument/2006/relationships/slideLayout" Target="../slideLayouts/slideLayout472.xml"/></Relationships>
</file>

<file path=ppt/slides/_rels/slide85.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72.xml"/><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73.xml"/><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74.xml"/><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75.xml"/><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9.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Layout" Target="../slideLayouts/slideLayout251.xml"/></Relationships>
</file>

<file path=ppt/slides/_rels/slide90.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76.xml"/><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77.xml"/><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78.xml"/><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image" Target="../media/image57.jpeg"/><Relationship Id="rId1" Type="http://schemas.openxmlformats.org/officeDocument/2006/relationships/slideLayout" Target="../slideLayouts/slideLayout81.xml"/></Relationships>
</file>

<file path=ppt/slides/_rels/slide94.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79.xml"/><Relationship Id="rId1" Type="http://schemas.openxmlformats.org/officeDocument/2006/relationships/slideLayout" Target="../slideLayouts/slideLayout560.xml"/><Relationship Id="rId4" Type="http://schemas.openxmlformats.org/officeDocument/2006/relationships/image" Target="../media/image8.png"/></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96.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80.xml"/><Relationship Id="rId1" Type="http://schemas.openxmlformats.org/officeDocument/2006/relationships/slideLayout" Target="../slideLayouts/slideLayout59.xml"/></Relationships>
</file>

<file path=ppt/slides/_rels/slide97.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81.xml"/><Relationship Id="rId1" Type="http://schemas.openxmlformats.org/officeDocument/2006/relationships/slideLayout" Target="../slideLayouts/slideLayout42.xml"/><Relationship Id="rId4" Type="http://schemas.openxmlformats.org/officeDocument/2006/relationships/image" Target="../media/image46.jpeg"/></Relationships>
</file>

<file path=ppt/slides/_rels/slide98.xml.rels><?xml version="1.0" encoding="UTF-8" standalone="yes"?>
<Relationships xmlns="http://schemas.openxmlformats.org/package/2006/relationships"><Relationship Id="rId3" Type="http://schemas.openxmlformats.org/officeDocument/2006/relationships/notesSlide" Target="../notesSlides/notesSlide82.xml"/><Relationship Id="rId2" Type="http://schemas.openxmlformats.org/officeDocument/2006/relationships/slideLayout" Target="../slideLayouts/slideLayout47.xml"/><Relationship Id="rId1" Type="http://schemas.openxmlformats.org/officeDocument/2006/relationships/themeOverride" Target="../theme/themeOverride5.xml"/><Relationship Id="rId4" Type="http://schemas.openxmlformats.org/officeDocument/2006/relationships/image" Target="../media/image61.jpeg"/></Relationships>
</file>

<file path=ppt/slides/_rels/slide99.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83.xml"/><Relationship Id="rId1" Type="http://schemas.openxmlformats.org/officeDocument/2006/relationships/slideLayout" Target="../slideLayouts/slideLayout1.xml"/><Relationship Id="rId5" Type="http://schemas.openxmlformats.org/officeDocument/2006/relationships/image" Target="../media/image64.jpg"/><Relationship Id="rId4" Type="http://schemas.openxmlformats.org/officeDocument/2006/relationships/image" Target="../media/image63.jp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43536" y="0"/>
            <a:ext cx="9231071" cy="6858000"/>
          </a:xfrm>
          <a:prstGeom prst="rect">
            <a:avLst/>
          </a:prstGeom>
        </p:spPr>
      </p:pic>
      <p:sp>
        <p:nvSpPr>
          <p:cNvPr id="157698" name="Rectangle 5"/>
          <p:cNvSpPr>
            <a:spLocks noChangeArrowheads="1"/>
          </p:cNvSpPr>
          <p:nvPr/>
        </p:nvSpPr>
        <p:spPr bwMode="auto">
          <a:xfrm>
            <a:off x="2500313" y="2333625"/>
            <a:ext cx="91440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157699" name="Rectangle 7"/>
          <p:cNvSpPr>
            <a:spLocks noChangeArrowheads="1"/>
          </p:cNvSpPr>
          <p:nvPr/>
        </p:nvSpPr>
        <p:spPr bwMode="auto">
          <a:xfrm>
            <a:off x="2500313" y="2333625"/>
            <a:ext cx="91440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157700" name="Rectangle 10"/>
          <p:cNvSpPr>
            <a:spLocks noChangeArrowheads="1"/>
          </p:cNvSpPr>
          <p:nvPr/>
        </p:nvSpPr>
        <p:spPr bwMode="auto">
          <a:xfrm>
            <a:off x="2500313" y="2333625"/>
            <a:ext cx="91440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157701" name="Rectangle 12"/>
          <p:cNvSpPr>
            <a:spLocks noChangeArrowheads="1"/>
          </p:cNvSpPr>
          <p:nvPr/>
        </p:nvSpPr>
        <p:spPr bwMode="auto">
          <a:xfrm>
            <a:off x="3409950" y="2133600"/>
            <a:ext cx="91440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157702" name="Text Box 14"/>
          <p:cNvSpPr txBox="1">
            <a:spLocks noChangeArrowheads="1"/>
          </p:cNvSpPr>
          <p:nvPr/>
        </p:nvSpPr>
        <p:spPr bwMode="auto">
          <a:xfrm>
            <a:off x="264319" y="4054475"/>
            <a:ext cx="4114800" cy="19389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ct val="50000"/>
              </a:spcBef>
              <a:spcAft>
                <a:spcPts val="0"/>
              </a:spcAft>
              <a:buClrTx/>
              <a:buSzTx/>
              <a:buFontTx/>
              <a:buNone/>
              <a:tabLst/>
              <a:defRPr/>
            </a:pPr>
            <a:r>
              <a:rPr kumimoji="0" lang="ar-JO" sz="60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الإستعداد لامتلاك الأرض</a:t>
            </a:r>
            <a:endParaRPr kumimoji="0" lang="en-US" sz="60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p:txBody>
      </p:sp>
      <p:sp>
        <p:nvSpPr>
          <p:cNvPr id="157703" name="Rectangle 15"/>
          <p:cNvSpPr>
            <a:spLocks noGrp="1" noChangeArrowheads="1"/>
          </p:cNvSpPr>
          <p:nvPr>
            <p:ph type="title"/>
          </p:nvPr>
        </p:nvSpPr>
        <p:spPr>
          <a:xfrm>
            <a:off x="3851275" y="457200"/>
            <a:ext cx="5072063" cy="1143000"/>
          </a:xfrm>
          <a:solidFill>
            <a:srgbClr val="000000"/>
          </a:solidFill>
        </p:spPr>
        <p:txBody>
          <a:bodyPr anchor="ctr" anchorCtr="1"/>
          <a:lstStyle/>
          <a:p>
            <a:r>
              <a:rPr lang="ar-JO" sz="9600" dirty="0">
                <a:solidFill>
                  <a:srgbClr val="FFFFFF"/>
                </a:solidFill>
                <a:effectLst>
                  <a:glow rad="228600">
                    <a:srgbClr val="000000"/>
                  </a:glow>
                </a:effectLst>
              </a:rPr>
              <a:t>عدد</a:t>
            </a:r>
            <a:endParaRPr lang="en-US" sz="9600" dirty="0">
              <a:solidFill>
                <a:srgbClr val="FFFFFF"/>
              </a:solidFill>
              <a:effectLst>
                <a:glow rad="228600">
                  <a:srgbClr val="000000"/>
                </a:glow>
              </a:effectLst>
            </a:endParaRPr>
          </a:p>
        </p:txBody>
      </p:sp>
      <p:sp>
        <p:nvSpPr>
          <p:cNvPr id="10" name="Text Box 5"/>
          <p:cNvSpPr txBox="1">
            <a:spLocks noChangeArrowheads="1"/>
          </p:cNvSpPr>
          <p:nvPr/>
        </p:nvSpPr>
        <p:spPr bwMode="auto">
          <a:xfrm>
            <a:off x="71438" y="6265863"/>
            <a:ext cx="4500562" cy="547687"/>
          </a:xfrm>
          <a:prstGeom prst="rect">
            <a:avLst/>
          </a:prstGeom>
          <a:solidFill>
            <a:srgbClr val="000514"/>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lang="ar-JO" sz="16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مؤسسة الدراسات اللاهوتية الأردنية</a:t>
            </a:r>
            <a:endPar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BibleStudyDownloads.org</a:t>
            </a:r>
          </a:p>
        </p:txBody>
      </p:sp>
    </p:spTree>
    <p:extLst>
      <p:ext uri="{BB962C8B-B14F-4D97-AF65-F5344CB8AC3E}">
        <p14:creationId xmlns:p14="http://schemas.microsoft.com/office/powerpoint/2010/main" val="2166499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57703"/>
                                        </p:tgtEl>
                                        <p:attrNameLst>
                                          <p:attrName>style.visibility</p:attrName>
                                        </p:attrNameLst>
                                      </p:cBhvr>
                                      <p:to>
                                        <p:strVal val="visible"/>
                                      </p:to>
                                    </p:set>
                                    <p:animEffect transition="in" filter="blinds(horizontal)">
                                      <p:cBhvr>
                                        <p:cTn id="7" dur="500"/>
                                        <p:tgtEl>
                                          <p:spTgt spid="1577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703" grpId="0" animBg="1"/>
    </p:bldLst>
  </p:timing>
</p:sld>
</file>

<file path=ppt/slides/slide10.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الإستعداد لامتلاك الأرض</a:t>
              </a: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استعداد</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الجيل القديم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التأجيل بسبب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عدم الإيمان</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استعداد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الجيل الجديد</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1 – 10: 10</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11 – 25: 18</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26-36</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عدم أمانة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تأديب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تذمر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النظام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الفوضى</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إعادة النظام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جبل سيناء</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موآب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يوم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38 سنة، 3 أشهر، 10 أيام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أشهر</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التأسيس</a:t>
              </a:r>
              <a: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1-4</a:t>
              </a:r>
              <a: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التقديس</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1- </a:t>
              </a:r>
              <a:b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b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10)</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قادش</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11- 12: 16)</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خطيئة قادش</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(13- 14)</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(15- 19)</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موآب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20-21</a:t>
              </a: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خطيئة موآب</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22-25</a:t>
              </a: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تجهيز الأرض</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26-27</a:t>
              </a:r>
              <a: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التقدمات والنذور</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28-30</a:t>
              </a:r>
              <a: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الاستعدادات النهائية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31-36</a:t>
            </a:r>
            <a: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15078" name="Text Box 106"/>
          <p:cNvSpPr txBox="1">
            <a:spLocks noChangeArrowheads="1"/>
          </p:cNvSpPr>
          <p:nvPr/>
        </p:nvSpPr>
        <p:spPr bwMode="auto">
          <a:xfrm>
            <a:off x="8445906" y="0"/>
            <a:ext cx="704039"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algn="r" defTabSz="914400" rtl="1" eaLnBrk="1" hangingPunct="1"/>
            <a:r>
              <a:rPr lang="ar-JO" sz="4000" kern="0" dirty="0">
                <a:solidFill>
                  <a:srgbClr val="000000"/>
                </a:solidFill>
              </a:rPr>
              <a:t>عدد</a:t>
            </a:r>
            <a:endParaRPr lang="en-US" sz="1600" kern="0" dirty="0">
              <a:solidFill>
                <a:srgbClr val="000000"/>
              </a:solidFill>
            </a:endParaRPr>
          </a:p>
        </p:txBody>
      </p:sp>
    </p:spTree>
    <p:extLst>
      <p:ext uri="{BB962C8B-B14F-4D97-AF65-F5344CB8AC3E}">
        <p14:creationId xmlns:p14="http://schemas.microsoft.com/office/powerpoint/2010/main" val="9392475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Effect transition="in" filter="blinds(horizontal)">
                                      <p:cBhvr>
                                        <p:cTn id="7" dur="5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8</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425523963"/>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2"/>
          <a:srcRect l="5293" b="2894"/>
          <a:stretch/>
        </p:blipFill>
        <p:spPr>
          <a:xfrm>
            <a:off x="0" y="191712"/>
            <a:ext cx="9138818" cy="6666288"/>
          </a:xfrm>
          <a:prstGeom prst="rect">
            <a:avLst/>
          </a:prstGeom>
        </p:spPr>
      </p:pic>
      <p:sp>
        <p:nvSpPr>
          <p:cNvPr id="303105" name="Title 1"/>
          <p:cNvSpPr>
            <a:spLocks noGrp="1"/>
          </p:cNvSpPr>
          <p:nvPr>
            <p:ph type="title"/>
          </p:nvPr>
        </p:nvSpPr>
        <p:spPr>
          <a:xfrm>
            <a:off x="0" y="-107835"/>
            <a:ext cx="9144000" cy="718899"/>
          </a:xfrm>
          <a:solidFill>
            <a:schemeClr val="bg1"/>
          </a:solidFill>
        </p:spPr>
        <p:txBody>
          <a:bodyPr/>
          <a:lstStyle/>
          <a:p>
            <a:pPr>
              <a:defRPr/>
            </a:pPr>
            <a:r>
              <a:rPr lang="ar-JO" sz="3200" b="1" kern="1200" dirty="0">
                <a:effectLst>
                  <a:glow rad="228600">
                    <a:schemeClr val="bg1"/>
                  </a:glow>
                </a:effectLst>
                <a:latin typeface="Arial" panose="020B0604020202020204" pitchFamily="34" charset="0"/>
                <a:cs typeface="Arial" panose="020B0604020202020204" pitchFamily="34" charset="0"/>
              </a:rPr>
              <a:t>إقامة المنارة (عد 8: 2)</a:t>
            </a:r>
            <a:endParaRPr lang="en-US" sz="3200" b="1" kern="1200" dirty="0">
              <a:effectLst>
                <a:glow rad="228600">
                  <a:schemeClr val="bg1"/>
                </a:glow>
              </a:effectLst>
              <a:latin typeface="Arial" panose="020B0604020202020204" pitchFamily="34" charset="0"/>
              <a:cs typeface="Arial" panose="020B0604020202020204" pitchFamily="34" charset="0"/>
            </a:endParaRPr>
          </a:p>
        </p:txBody>
      </p:sp>
      <p:sp>
        <p:nvSpPr>
          <p:cNvPr id="4" name="Title 1"/>
          <p:cNvSpPr txBox="1">
            <a:spLocks/>
          </p:cNvSpPr>
          <p:nvPr/>
        </p:nvSpPr>
        <p:spPr bwMode="auto">
          <a:xfrm>
            <a:off x="5182" y="4030328"/>
            <a:ext cx="9138818" cy="2851635"/>
          </a:xfrm>
          <a:prstGeom prst="rect">
            <a:avLst/>
          </a:prstGeom>
          <a:noFill/>
          <a:ln>
            <a:noFill/>
          </a:ln>
        </p:spPr>
        <p:txBody>
          <a:bodyPr lIns="91429" tIns="45714" rIns="91429" bIns="45714" anchor="ct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E3EBF1"/>
                </a:solidFill>
                <a:effectLst>
                  <a:glow rad="228600">
                    <a:srgbClr val="000000"/>
                  </a:glow>
                </a:effectLst>
                <a:uLnTx/>
                <a:uFillTx/>
                <a:latin typeface="Arial" panose="020B0604020202020204" pitchFamily="34" charset="0"/>
                <a:ea typeface="ＭＳ Ｐゴシック" pitchFamily="-105" charset="-128"/>
                <a:cs typeface="Arial" panose="020B0604020202020204" pitchFamily="34" charset="0"/>
              </a:rPr>
              <a:t>كلم هارون وقل له متى رفعت السرج فإلى قدام المنارة تضيء السرج السبعة</a:t>
            </a:r>
            <a:endParaRPr kumimoji="0" lang="en-US" sz="3200" b="1" u="none" strike="noStrike" kern="1200" cap="none" spc="0" normalizeH="0" baseline="0" noProof="0" dirty="0">
              <a:ln>
                <a:noFill/>
              </a:ln>
              <a:solidFill>
                <a:srgbClr val="E3EBF1"/>
              </a:solidFill>
              <a:effectLst>
                <a:glow rad="228600">
                  <a:srgbClr val="000000"/>
                </a:glow>
              </a:effectLst>
              <a:uLnTx/>
              <a:uFillTx/>
              <a:latin typeface="Arial" panose="020B0604020202020204" pitchFamily="34" charset="0"/>
              <a:ea typeface="ＭＳ Ｐゴシック" pitchFamily="-105" charset="-128"/>
              <a:cs typeface="Arial" panose="020B0604020202020204" pitchFamily="34" charset="0"/>
            </a:endParaRPr>
          </a:p>
        </p:txBody>
      </p:sp>
    </p:spTree>
    <p:extLst>
      <p:ext uri="{BB962C8B-B14F-4D97-AF65-F5344CB8AC3E}">
        <p14:creationId xmlns:p14="http://schemas.microsoft.com/office/powerpoint/2010/main" val="3246120502"/>
      </p:ext>
    </p:extLst>
  </p:cSld>
  <p:clrMapOvr>
    <a:masterClrMapping/>
  </p:clrMapOvr>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9</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2325057370"/>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42689" name="Rectangle 2"/>
          <p:cNvSpPr>
            <a:spLocks noGrp="1" noChangeArrowheads="1"/>
          </p:cNvSpPr>
          <p:nvPr>
            <p:ph type="title"/>
          </p:nvPr>
        </p:nvSpPr>
        <p:spPr>
          <a:xfrm>
            <a:off x="0" y="-4560"/>
            <a:ext cx="9135844" cy="1372794"/>
          </a:xfrm>
          <a:solidFill>
            <a:srgbClr val="000000"/>
          </a:solidFill>
        </p:spPr>
        <p:txBody>
          <a:bodyPr anchor="ctr"/>
          <a:lstStyle/>
          <a:p>
            <a:pPr algn="ctr" eaLnBrk="1" hangingPunct="1"/>
            <a:r>
              <a:rPr lang="ar-JO" sz="3600" dirty="0">
                <a:cs typeface="Arial" panose="020B0604020202020204" pitchFamily="34" charset="0"/>
              </a:rPr>
              <a:t>ذكرى الفصح الأول</a:t>
            </a:r>
            <a:br>
              <a:rPr lang="en-US" sz="3600" dirty="0">
                <a:cs typeface="Arial" panose="020B0604020202020204" pitchFamily="34" charset="0"/>
              </a:rPr>
            </a:br>
            <a:r>
              <a:rPr lang="en-US" sz="3600" dirty="0">
                <a:cs typeface="Arial" panose="020B0604020202020204" pitchFamily="34" charset="0"/>
              </a:rPr>
              <a:t>(</a:t>
            </a:r>
            <a:r>
              <a:rPr lang="ar-JO" sz="3600" dirty="0">
                <a:cs typeface="Arial" panose="020B0604020202020204" pitchFamily="34" charset="0"/>
              </a:rPr>
              <a:t>عد 9: 1-14</a:t>
            </a:r>
            <a:r>
              <a:rPr lang="en-US" sz="3600" dirty="0">
                <a:cs typeface="Arial" panose="020B0604020202020204" pitchFamily="34" charset="0"/>
              </a:rPr>
              <a:t>)</a:t>
            </a:r>
          </a:p>
        </p:txBody>
      </p:sp>
      <p:pic>
        <p:nvPicPr>
          <p:cNvPr id="3" name="Picture 2"/>
          <p:cNvPicPr>
            <a:picLocks noChangeAspect="1"/>
          </p:cNvPicPr>
          <p:nvPr/>
        </p:nvPicPr>
        <p:blipFill>
          <a:blip r:embed="rId4"/>
          <a:stretch>
            <a:fillRect/>
          </a:stretch>
        </p:blipFill>
        <p:spPr>
          <a:xfrm>
            <a:off x="0" y="1368234"/>
            <a:ext cx="9168652" cy="4742406"/>
          </a:xfrm>
          <a:prstGeom prst="rect">
            <a:avLst/>
          </a:prstGeom>
        </p:spPr>
      </p:pic>
    </p:spTree>
    <p:extLst>
      <p:ext uri="{BB962C8B-B14F-4D97-AF65-F5344CB8AC3E}">
        <p14:creationId xmlns:p14="http://schemas.microsoft.com/office/powerpoint/2010/main" val="1748629889"/>
      </p:ext>
    </p:extLst>
  </p:cSld>
  <p:clrMapOvr>
    <a:overrideClrMapping bg1="lt1" tx1="dk1" bg2="lt2" tx2="dk2" accent1="accent1" accent2="accent2" accent3="accent3" accent4="accent4" accent5="accent5" accent6="accent6" hlink="hlink" folHlink="folHlink"/>
  </p:clrMapOvr>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b="15128"/>
          <a:stretch/>
        </p:blipFill>
        <p:spPr>
          <a:xfrm>
            <a:off x="0" y="4114"/>
            <a:ext cx="9138162" cy="6853886"/>
          </a:xfrm>
          <a:prstGeom prst="rect">
            <a:avLst/>
          </a:prstGeom>
        </p:spPr>
      </p:pic>
      <p:sp>
        <p:nvSpPr>
          <p:cNvPr id="900098" name="Rectangle 2"/>
          <p:cNvSpPr>
            <a:spLocks noGrp="1" noChangeArrowheads="1"/>
          </p:cNvSpPr>
          <p:nvPr>
            <p:ph type="ctrTitle"/>
          </p:nvPr>
        </p:nvSpPr>
        <p:spPr>
          <a:xfrm>
            <a:off x="-5838" y="80508"/>
            <a:ext cx="9144000" cy="2459343"/>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اتبع توجيهات الله</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 بدلاً من طريقك الخاص</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 لتنظيم حياتك.</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2456773650"/>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368300"/>
            <a:ext cx="9143999" cy="1080120"/>
          </a:xfrm>
          <a:effectLst/>
        </p:spPr>
        <p:txBody>
          <a:bodyPr/>
          <a:lstStyle/>
          <a:p>
            <a:pPr>
              <a:defRPr/>
            </a:pPr>
            <a:r>
              <a:rPr lang="en-US" dirty="0">
                <a:solidFill>
                  <a:schemeClr val="tx2"/>
                </a:solidFill>
                <a:effectLst>
                  <a:glow rad="127000">
                    <a:schemeClr val="bg1"/>
                  </a:glow>
                </a:effectLst>
                <a:ea typeface="ＭＳ Ｐゴシック" charset="0"/>
              </a:rPr>
              <a:t>Be organized.</a:t>
            </a:r>
          </a:p>
        </p:txBody>
      </p:sp>
      <p:pic>
        <p:nvPicPr>
          <p:cNvPr id="4" name="Picture 3"/>
          <p:cNvPicPr>
            <a:picLocks noChangeAspect="1"/>
          </p:cNvPicPr>
          <p:nvPr/>
        </p:nvPicPr>
        <p:blipFill>
          <a:blip r:embed="rId3"/>
          <a:stretch>
            <a:fillRect/>
          </a:stretch>
        </p:blipFill>
        <p:spPr>
          <a:xfrm>
            <a:off x="152400" y="12700"/>
            <a:ext cx="8839200" cy="6832600"/>
          </a:xfrm>
          <a:prstGeom prst="rect">
            <a:avLst/>
          </a:prstGeom>
        </p:spPr>
      </p:pic>
      <p:sp>
        <p:nvSpPr>
          <p:cNvPr id="3" name="Rectangle 2">
            <a:extLst>
              <a:ext uri="{FF2B5EF4-FFF2-40B4-BE49-F238E27FC236}">
                <a16:creationId xmlns:a16="http://schemas.microsoft.com/office/drawing/2014/main" id="{D67AEA3C-499A-41EF-B4CF-161FD9B50684}"/>
              </a:ext>
            </a:extLst>
          </p:cNvPr>
          <p:cNvSpPr/>
          <p:nvPr/>
        </p:nvSpPr>
        <p:spPr bwMode="auto">
          <a:xfrm>
            <a:off x="925158" y="1092820"/>
            <a:ext cx="7390503" cy="1017844"/>
          </a:xfrm>
          <a:prstGeom prst="rect">
            <a:avLst/>
          </a:prstGeom>
          <a:solidFill>
            <a:schemeClr val="tx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هل هذا أنت؟</a:t>
            </a:r>
            <a:endParaRPr kumimoji="0" lang="en-US" sz="6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 name="TextBox 1">
            <a:extLst>
              <a:ext uri="{FF2B5EF4-FFF2-40B4-BE49-F238E27FC236}">
                <a16:creationId xmlns:a16="http://schemas.microsoft.com/office/drawing/2014/main" id="{A71B190E-023D-965F-738D-E1A3C1C1BA46}"/>
              </a:ext>
            </a:extLst>
          </p:cNvPr>
          <p:cNvSpPr txBox="1"/>
          <p:nvPr/>
        </p:nvSpPr>
        <p:spPr>
          <a:xfrm>
            <a:off x="7586663" y="-642938"/>
            <a:ext cx="184731" cy="369332"/>
          </a:xfrm>
          <a:prstGeom prst="rect">
            <a:avLst/>
          </a:prstGeom>
          <a:noFill/>
        </p:spPr>
        <p:txBody>
          <a:bodyPr wrap="none" rtlCol="0">
            <a:spAutoFit/>
          </a:bodyPr>
          <a:lstStyle/>
          <a:p>
            <a:endParaRPr lang="en-US">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81256955"/>
      </p:ext>
    </p:extLst>
  </p:cSld>
  <p:clrMapOvr>
    <a:masterClrMapping/>
  </p:clrMapOvr>
  <p:transition/>
</p:sld>
</file>

<file path=ppt/slides/slide10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68300"/>
            <a:ext cx="9143999" cy="1080120"/>
          </a:xfrm>
          <a:effectLst/>
        </p:spPr>
        <p:txBody>
          <a:bodyPr/>
          <a:lstStyle/>
          <a:p>
            <a:pPr>
              <a:defRPr/>
            </a:pPr>
            <a:r>
              <a:rPr lang="ar-JO" sz="4800" dirty="0">
                <a:solidFill>
                  <a:schemeClr val="tx2"/>
                </a:solidFill>
                <a:effectLst>
                  <a:glow rad="127000">
                    <a:schemeClr val="bg1"/>
                  </a:glow>
                </a:effectLst>
                <a:ea typeface="ＭＳ Ｐゴシック" charset="0"/>
              </a:rPr>
              <a:t>كن منظماً</a:t>
            </a:r>
            <a:endParaRPr lang="en-US" sz="4800" dirty="0">
              <a:solidFill>
                <a:schemeClr val="tx2"/>
              </a:solidFill>
              <a:effectLst>
                <a:glow rad="127000">
                  <a:schemeClr val="bg1"/>
                </a:glow>
              </a:effectLst>
              <a:ea typeface="ＭＳ Ｐゴシック" charset="0"/>
            </a:endParaRPr>
          </a:p>
        </p:txBody>
      </p:sp>
      <p:pic>
        <p:nvPicPr>
          <p:cNvPr id="3" name="Picture 2"/>
          <p:cNvPicPr>
            <a:picLocks noChangeAspect="1"/>
          </p:cNvPicPr>
          <p:nvPr/>
        </p:nvPicPr>
        <p:blipFill>
          <a:blip r:embed="rId3"/>
          <a:stretch>
            <a:fillRect/>
          </a:stretch>
        </p:blipFill>
        <p:spPr>
          <a:xfrm>
            <a:off x="300228" y="1563861"/>
            <a:ext cx="8574992" cy="5144995"/>
          </a:xfrm>
          <a:prstGeom prst="rect">
            <a:avLst/>
          </a:prstGeom>
        </p:spPr>
      </p:pic>
    </p:spTree>
    <p:extLst>
      <p:ext uri="{BB962C8B-B14F-4D97-AF65-F5344CB8AC3E}">
        <p14:creationId xmlns:p14="http://schemas.microsoft.com/office/powerpoint/2010/main" val="1453995884"/>
      </p:ext>
    </p:extLst>
  </p:cSld>
  <p:clrMapOvr>
    <a:masterClrMapping/>
  </p:clrMapOvr>
  <p:transition/>
</p:sld>
</file>

<file path=ppt/slides/slide10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srcRect l="3728" r="7801"/>
          <a:stretch/>
        </p:blipFill>
        <p:spPr>
          <a:xfrm>
            <a:off x="-1" y="0"/>
            <a:ext cx="9143999"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368300"/>
            <a:ext cx="9143999" cy="1080120"/>
          </a:xfrm>
          <a:effectLst/>
        </p:spPr>
        <p:txBody>
          <a:bodyPr/>
          <a:lstStyle/>
          <a:p>
            <a:pPr>
              <a:defRPr/>
            </a:pPr>
            <a:r>
              <a:rPr lang="ar-JO" dirty="0">
                <a:solidFill>
                  <a:schemeClr val="tx2"/>
                </a:solidFill>
                <a:effectLst>
                  <a:glow rad="127000">
                    <a:schemeClr val="bg1"/>
                  </a:glow>
                </a:effectLst>
                <a:ea typeface="ＭＳ Ｐゴシック" charset="0"/>
              </a:rPr>
              <a:t>لقد أعطاك الله كل ما تحتاجه</a:t>
            </a:r>
            <a:br>
              <a:rPr lang="ar-JO" dirty="0">
                <a:solidFill>
                  <a:schemeClr val="tx2"/>
                </a:solidFill>
                <a:effectLst>
                  <a:glow rad="127000">
                    <a:schemeClr val="bg1"/>
                  </a:glow>
                </a:effectLst>
                <a:ea typeface="ＭＳ Ｐゴシック" charset="0"/>
              </a:rPr>
            </a:br>
            <a:r>
              <a:rPr lang="ar-JO" dirty="0">
                <a:solidFill>
                  <a:schemeClr val="tx2"/>
                </a:solidFill>
                <a:effectLst>
                  <a:glow rad="127000">
                    <a:schemeClr val="bg1"/>
                  </a:glow>
                </a:effectLst>
                <a:ea typeface="ＭＳ Ｐゴシック" charset="0"/>
              </a:rPr>
              <a:t>لخدمتهِ.</a:t>
            </a:r>
            <a:endParaRPr lang="en-US" dirty="0">
              <a:solidFill>
                <a:schemeClr val="tx2"/>
              </a:solidFill>
              <a:effectLst>
                <a:glow rad="127000">
                  <a:schemeClr val="bg1"/>
                </a:glow>
              </a:effectLst>
              <a:ea typeface="ＭＳ Ｐゴシック" charset="0"/>
            </a:endParaRPr>
          </a:p>
        </p:txBody>
      </p:sp>
    </p:spTree>
    <p:extLst>
      <p:ext uri="{BB962C8B-B14F-4D97-AF65-F5344CB8AC3E}">
        <p14:creationId xmlns:p14="http://schemas.microsoft.com/office/powerpoint/2010/main" val="3508820997"/>
      </p:ext>
    </p:extLst>
  </p:cSld>
  <p:clrMapOvr>
    <a:masterClrMapping/>
  </p:clrMapOvr>
  <p:transition/>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1105" name="Picture 1" descr="phil 2 13.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3105" name="Title 1"/>
          <p:cNvSpPr>
            <a:spLocks noGrp="1"/>
          </p:cNvSpPr>
          <p:nvPr>
            <p:ph type="title"/>
          </p:nvPr>
        </p:nvSpPr>
        <p:spPr/>
        <p:txBody>
          <a:bodyPr/>
          <a:lstStyle/>
          <a:p>
            <a:pPr>
              <a:defRPr/>
            </a:pPr>
            <a:r>
              <a:rPr lang="ar-JO" sz="3600" b="1" kern="1200" dirty="0">
                <a:effectLst>
                  <a:glow rad="228600">
                    <a:schemeClr val="bg1"/>
                  </a:glow>
                </a:effectLst>
                <a:latin typeface="Arial" panose="020B0604020202020204" pitchFamily="34" charset="0"/>
                <a:cs typeface="Arial" panose="020B0604020202020204" pitchFamily="34" charset="0"/>
              </a:rPr>
              <a:t>دع الله يعمل من خلالك</a:t>
            </a:r>
            <a:br>
              <a:rPr lang="ar-JO" sz="3600" b="1" kern="1200" dirty="0">
                <a:effectLst>
                  <a:glow rad="228600">
                    <a:schemeClr val="bg1"/>
                  </a:glow>
                </a:effectLst>
                <a:latin typeface="Arial" panose="020B0604020202020204" pitchFamily="34" charset="0"/>
                <a:cs typeface="Arial" panose="020B0604020202020204" pitchFamily="34" charset="0"/>
              </a:rPr>
            </a:br>
            <a:r>
              <a:rPr lang="ar-JO" sz="3600" b="1" kern="1200" dirty="0">
                <a:effectLst>
                  <a:glow rad="228600">
                    <a:schemeClr val="bg1"/>
                  </a:glow>
                </a:effectLst>
                <a:latin typeface="Arial" panose="020B0604020202020204" pitchFamily="34" charset="0"/>
                <a:cs typeface="Arial" panose="020B0604020202020204" pitchFamily="34" charset="0"/>
              </a:rPr>
              <a:t>(فيلبي 2: 13)</a:t>
            </a:r>
            <a:endParaRPr lang="en-US" sz="3600" b="1" kern="1200" dirty="0">
              <a:effectLst>
                <a:glow rad="228600">
                  <a:schemeClr val="bg1"/>
                </a:glow>
              </a:effectLst>
              <a:latin typeface="Arial" panose="020B0604020202020204" pitchFamily="34" charset="0"/>
              <a:cs typeface="Arial" panose="020B0604020202020204" pitchFamily="34" charset="0"/>
            </a:endParaRPr>
          </a:p>
        </p:txBody>
      </p:sp>
      <p:sp>
        <p:nvSpPr>
          <p:cNvPr id="4" name="Title 1"/>
          <p:cNvSpPr txBox="1">
            <a:spLocks/>
          </p:cNvSpPr>
          <p:nvPr/>
        </p:nvSpPr>
        <p:spPr bwMode="auto">
          <a:xfrm>
            <a:off x="-36512" y="4149080"/>
            <a:ext cx="9144000" cy="2636912"/>
          </a:xfrm>
          <a:prstGeom prst="rect">
            <a:avLst/>
          </a:prstGeom>
          <a:noFill/>
          <a:ln>
            <a:noFill/>
          </a:ln>
        </p:spPr>
        <p:txBody>
          <a:bodyPr lIns="91429" tIns="45714" rIns="91429" bIns="45714" anchor="ct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4000" b="1" dirty="0">
                <a:solidFill>
                  <a:srgbClr val="E3EBF1"/>
                </a:solidFill>
                <a:effectLst>
                  <a:glow rad="228600">
                    <a:srgbClr val="000000"/>
                  </a:glow>
                </a:effectLst>
                <a:latin typeface="Arial" panose="020B0604020202020204" pitchFamily="34" charset="0"/>
                <a:cs typeface="Arial" panose="020B0604020202020204" pitchFamily="34" charset="0"/>
              </a:rPr>
              <a:t>لأن الله هو العامل فيكم أن </a:t>
            </a:r>
            <a:r>
              <a:rPr lang="ar-JO" sz="4000" b="1" dirty="0">
                <a:solidFill>
                  <a:srgbClr val="FFFF00"/>
                </a:solidFill>
                <a:effectLst>
                  <a:glow rad="228600">
                    <a:srgbClr val="000000"/>
                  </a:glow>
                </a:effectLst>
                <a:latin typeface="Arial" panose="020B0604020202020204" pitchFamily="34" charset="0"/>
                <a:cs typeface="Arial" panose="020B0604020202020204" pitchFamily="34" charset="0"/>
              </a:rPr>
              <a:t>تريدوا</a:t>
            </a:r>
            <a:r>
              <a:rPr lang="ar-JO" sz="4000" b="1" dirty="0">
                <a:solidFill>
                  <a:srgbClr val="E3EBF1"/>
                </a:solidFill>
                <a:effectLst>
                  <a:glow rad="228600">
                    <a:srgbClr val="000000"/>
                  </a:glow>
                </a:effectLst>
                <a:latin typeface="Arial" panose="020B0604020202020204" pitchFamily="34"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lang="ar-JO" sz="4000" b="1" dirty="0">
                <a:solidFill>
                  <a:srgbClr val="E3EBF1"/>
                </a:solidFill>
                <a:effectLst>
                  <a:glow rad="228600">
                    <a:srgbClr val="000000"/>
                  </a:glow>
                </a:effectLst>
                <a:latin typeface="Arial" panose="020B0604020202020204" pitchFamily="34" charset="0"/>
                <a:cs typeface="Arial" panose="020B0604020202020204" pitchFamily="34" charset="0"/>
              </a:rPr>
              <a:t>وأن </a:t>
            </a:r>
            <a:r>
              <a:rPr lang="ar-JO" sz="4000" b="1" dirty="0">
                <a:solidFill>
                  <a:srgbClr val="FFFF00"/>
                </a:solidFill>
                <a:effectLst>
                  <a:glow rad="228600">
                    <a:srgbClr val="000000"/>
                  </a:glow>
                </a:effectLst>
                <a:latin typeface="Arial" panose="020B0604020202020204" pitchFamily="34" charset="0"/>
                <a:cs typeface="Arial" panose="020B0604020202020204" pitchFamily="34" charset="0"/>
              </a:rPr>
              <a:t>تعملوا</a:t>
            </a:r>
            <a:r>
              <a:rPr lang="ar-JO" sz="4000" b="1" dirty="0">
                <a:solidFill>
                  <a:srgbClr val="E3EBF1"/>
                </a:solidFill>
                <a:effectLst>
                  <a:glow rad="228600">
                    <a:srgbClr val="000000"/>
                  </a:glow>
                </a:effectLst>
                <a:latin typeface="Arial" panose="020B0604020202020204" pitchFamily="34" charset="0"/>
                <a:cs typeface="Arial" panose="020B0604020202020204" pitchFamily="34" charset="0"/>
              </a:rPr>
              <a:t> من أجل المسرة.</a:t>
            </a:r>
            <a:endParaRPr kumimoji="0" lang="en-US" sz="4000" b="1" u="none" strike="noStrike" kern="1200" cap="none" spc="0" normalizeH="0" baseline="0" noProof="0" dirty="0">
              <a:ln>
                <a:noFill/>
              </a:ln>
              <a:solidFill>
                <a:srgbClr val="E3EBF1"/>
              </a:solidFill>
              <a:effectLst>
                <a:glow rad="228600">
                  <a:srgbClr val="000000"/>
                </a:glow>
              </a:effectLst>
              <a:uLnTx/>
              <a:uFillTx/>
              <a:latin typeface="Arial" panose="020B0604020202020204" pitchFamily="34" charset="0"/>
              <a:ea typeface="ＭＳ Ｐゴシック" pitchFamily="-105" charset="-128"/>
              <a:cs typeface="Arial" panose="020B0604020202020204" pitchFamily="34" charset="0"/>
            </a:endParaRPr>
          </a:p>
        </p:txBody>
      </p:sp>
    </p:spTree>
    <p:extLst>
      <p:ext uri="{BB962C8B-B14F-4D97-AF65-F5344CB8AC3E}">
        <p14:creationId xmlns:p14="http://schemas.microsoft.com/office/powerpoint/2010/main" val="4143667335"/>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7393"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ar-JO" b="1" u="sng" dirty="0">
                <a:effectLst>
                  <a:outerShdw blurRad="38100" dist="38100" dir="2700000" algn="tl">
                    <a:srgbClr val="212121"/>
                  </a:outerShdw>
                </a:effectLst>
                <a:latin typeface="Arial" panose="020B0604020202020204" pitchFamily="34" charset="0"/>
                <a:cs typeface="Arial" panose="020B0604020202020204" pitchFamily="34" charset="0"/>
              </a:rPr>
              <a:t>1 كو 10: 13</a:t>
            </a:r>
            <a:endParaRPr lang="en-US" b="1" dirty="0">
              <a:effectLst>
                <a:outerShdw blurRad="38100" dist="38100" dir="2700000" algn="tl">
                  <a:srgbClr val="212121"/>
                </a:outerShdw>
              </a:effectLst>
              <a:latin typeface="Arial" panose="020B0604020202020204" pitchFamily="34" charset="0"/>
              <a:cs typeface="Arial" panose="020B0604020202020204" pitchFamily="34" charset="0"/>
            </a:endParaRPr>
          </a:p>
        </p:txBody>
      </p:sp>
      <p:sp>
        <p:nvSpPr>
          <p:cNvPr id="1387524" name="Text Box 4"/>
          <p:cNvSpPr txBox="1">
            <a:spLocks noChangeArrowheads="1"/>
          </p:cNvSpPr>
          <p:nvPr/>
        </p:nvSpPr>
        <p:spPr bwMode="auto">
          <a:xfrm>
            <a:off x="228600" y="1295400"/>
            <a:ext cx="8763000" cy="317009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0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mn-ea"/>
                <a:cs typeface="Arial" panose="020B0604020202020204" pitchFamily="34" charset="0"/>
              </a:rPr>
              <a:t>لم تصبكم تجربة إلا بشرية.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0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mn-ea"/>
                <a:cs typeface="Arial" panose="020B0604020202020204" pitchFamily="34" charset="0"/>
              </a:rPr>
              <a:t>ولكن الله أمين</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0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mn-ea"/>
                <a:cs typeface="Arial" panose="020B0604020202020204" pitchFamily="34" charset="0"/>
              </a:rPr>
              <a:t>الذي </a:t>
            </a:r>
            <a:r>
              <a:rPr kumimoji="0" lang="ar-JO" sz="4000" u="none" strike="noStrike" kern="1200" cap="none" spc="0" normalizeH="0" baseline="0" noProof="0" dirty="0">
                <a:ln>
                  <a:noFill/>
                </a:ln>
                <a:solidFill>
                  <a:srgbClr val="FFFF00"/>
                </a:solidFill>
                <a:effectLst>
                  <a:glow rad="190500">
                    <a:srgbClr val="212121"/>
                  </a:glow>
                </a:effectLst>
                <a:uLnTx/>
                <a:uFillTx/>
                <a:latin typeface="Arial" panose="020B0604020202020204" pitchFamily="34" charset="0"/>
                <a:ea typeface="+mn-ea"/>
                <a:cs typeface="Arial" panose="020B0604020202020204" pitchFamily="34" charset="0"/>
              </a:rPr>
              <a:t>لا يدعكم تجربون فوق ما تستطيعون</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0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mn-ea"/>
                <a:cs typeface="Arial" panose="020B0604020202020204" pitchFamily="34" charset="0"/>
              </a:rPr>
              <a:t>بل سيجعل مع التجربة أيضاً المنفذ</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0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mn-ea"/>
                <a:cs typeface="Arial" panose="020B0604020202020204" pitchFamily="34" charset="0"/>
              </a:rPr>
              <a:t>لتستطيعوا أن تحتملوا.</a:t>
            </a:r>
            <a:endParaRPr kumimoji="0" lang="en-US" sz="40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94578739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00-Acrostic Bible Scanned (dragged).pdf"/>
          <p:cNvPicPr>
            <a:picLocks noChangeAspect="1"/>
          </p:cNvPicPr>
          <p:nvPr/>
        </p:nvPicPr>
        <p:blipFill rotWithShape="1">
          <a:blip r:embed="rId2" cstate="screen">
            <a:extLst>
              <a:ext uri="{28A0092B-C50C-407E-A947-70E740481C1C}">
                <a14:useLocalDpi xmlns:a14="http://schemas.microsoft.com/office/drawing/2010/main"/>
              </a:ext>
            </a:extLst>
          </a:blip>
          <a:srcRect l="5560" t="6881" r="2823"/>
          <a:stretch/>
        </p:blipFill>
        <p:spPr>
          <a:xfrm>
            <a:off x="-1" y="41050"/>
            <a:ext cx="9144001" cy="6567562"/>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en-US" sz="1800" b="1" dirty="0">
                <a:solidFill>
                  <a:schemeClr val="bg1"/>
                </a:solidFill>
                <a:latin typeface="Arial" panose="020B0604020202020204" pitchFamily="34" charset="0"/>
                <a:cs typeface="Arial" panose="020B0604020202020204" pitchFamily="34" charset="0"/>
              </a:rPr>
              <a:t>Barry Huddleston, The Acrostic Summarized Bible (Grand Rapids: Baker, 1992)</a:t>
            </a:r>
          </a:p>
        </p:txBody>
      </p:sp>
      <p:sp>
        <p:nvSpPr>
          <p:cNvPr id="11" name="Rectangle 10"/>
          <p:cNvSpPr/>
          <p:nvPr/>
        </p:nvSpPr>
        <p:spPr>
          <a:xfrm>
            <a:off x="1314192" y="2263388"/>
            <a:ext cx="227948" cy="276999"/>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 </a:t>
            </a:r>
            <a:endParaRPr kumimoji="0" lang="en-US" sz="18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p:txBody>
      </p:sp>
      <p:sp>
        <p:nvSpPr>
          <p:cNvPr id="13" name="Title 1"/>
          <p:cNvSpPr txBox="1">
            <a:spLocks/>
          </p:cNvSpPr>
          <p:nvPr/>
        </p:nvSpPr>
        <p:spPr bwMode="auto">
          <a:xfrm>
            <a:off x="0" y="0"/>
            <a:ext cx="4902200" cy="7239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rPr>
              <a:t>عدد</a:t>
            </a:r>
            <a:endParaRPr kumimoji="0" lang="en-US" sz="4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14" name="Rectangle 13"/>
          <p:cNvSpPr/>
          <p:nvPr/>
        </p:nvSpPr>
        <p:spPr>
          <a:xfrm>
            <a:off x="347521" y="4062783"/>
            <a:ext cx="3255036" cy="35026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15" name="Rectangle 14"/>
          <p:cNvSpPr/>
          <p:nvPr/>
        </p:nvSpPr>
        <p:spPr>
          <a:xfrm>
            <a:off x="292930" y="3874853"/>
            <a:ext cx="2034172" cy="247917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 فرز إسرائيل إلى الأسباط</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 تنظيم مسير الرحلات</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3. استبدال اللاويين بالأبكار</a:t>
            </a:r>
          </a:p>
          <a:p>
            <a:pPr marL="342900" marR="0" lvl="0" indent="-342900" algn="r" defTabSz="457200" rtl="0" eaLnBrk="1" fontAlgn="auto" latinLnBrk="0" hangingPunct="1">
              <a:lnSpc>
                <a:spcPct val="100000"/>
              </a:lnSpc>
              <a:spcBef>
                <a:spcPts val="0"/>
              </a:spcBef>
              <a:spcAft>
                <a:spcPts val="0"/>
              </a:spcAft>
              <a:buClrTx/>
              <a:buSzTx/>
              <a:buFontTx/>
              <a:buNone/>
              <a:tabLst/>
              <a:defRPr/>
            </a:pPr>
            <a:endPar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4. عمل اللاويين</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5. تعليمات دينونة الزناة</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6. شريعة النذير</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7. وصف تقدمات القادة</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8. التركيز على طهارة اللاويين</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9. سجل الفصح الثاني</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10. الشعب يغادر جبل سيناء</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11. إعطاء الطيور للشيوخ</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12. خطية تذمر مريم</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13. إرسال الجواسيس من قادش</a:t>
            </a:r>
          </a:p>
        </p:txBody>
      </p:sp>
      <p:sp>
        <p:nvSpPr>
          <p:cNvPr id="16" name="Rectangle 15"/>
          <p:cNvSpPr/>
          <p:nvPr/>
        </p:nvSpPr>
        <p:spPr>
          <a:xfrm>
            <a:off x="2381695" y="4008788"/>
            <a:ext cx="1977654" cy="18606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14. إدانة عدم إيمان إسرائيل</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15. تقدمات الأرض</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16. تمرد بقيادة قورح</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17. عصا هارون أفرخت</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18. ضرورة الخدمة الكهنوتية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19. أليعازر والبقرة الحمراء</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20. نهاية سنوات التيهان</a:t>
            </a:r>
          </a:p>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21. الإطاحة بالأموريين</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22. خوف حمار بلعام</a:t>
            </a:r>
          </a:p>
        </p:txBody>
      </p:sp>
      <p:sp>
        <p:nvSpPr>
          <p:cNvPr id="17" name="Rectangle 16"/>
          <p:cNvSpPr/>
          <p:nvPr/>
        </p:nvSpPr>
        <p:spPr>
          <a:xfrm>
            <a:off x="5222171" y="41050"/>
            <a:ext cx="2009554" cy="31070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23. وحي نبوات بلعام</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24. مدى نبوات بلعام</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25. مكافأة غيرة فينحاس</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26. تدقيق أسباط إسرائيل</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27. المصادقة على قيادة يشوع</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28. شرح شريعة التقدمات</a:t>
            </a:r>
          </a:p>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29. تعليم عن الشهر السابع</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30. شرائع القسم والنذور</a:t>
            </a:r>
          </a:p>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31. احتلال المديانيين</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32. مسكن رأوبين وجاد</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33. عدد رحلات إسرائيل</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34. تعيين حدود الأرض</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35. تعيين مدن الملجأ</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36. ضرورة الزواج داخل السبط</a:t>
            </a:r>
          </a:p>
        </p:txBody>
      </p:sp>
    </p:spTree>
    <p:extLst>
      <p:ext uri="{BB962C8B-B14F-4D97-AF65-F5344CB8AC3E}">
        <p14:creationId xmlns:p14="http://schemas.microsoft.com/office/powerpoint/2010/main" val="30656764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down)">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solidFill>
          <a:srgbClr val="2E2E2E"/>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762000"/>
            <a:ext cx="9144000" cy="5325762"/>
          </a:xfrm>
          <a:prstGeom prst="rect">
            <a:avLst/>
          </a:prstGeom>
        </p:spPr>
      </p:pic>
      <p:sp>
        <p:nvSpPr>
          <p:cNvPr id="672769" name="Title 1"/>
          <p:cNvSpPr>
            <a:spLocks noGrp="1"/>
          </p:cNvSpPr>
          <p:nvPr>
            <p:ph type="title"/>
          </p:nvPr>
        </p:nvSpPr>
        <p:spPr>
          <a:xfrm>
            <a:off x="1774828" y="5524500"/>
            <a:ext cx="6858000" cy="1143000"/>
          </a:xfrm>
        </p:spPr>
        <p:txBody>
          <a:bodyPr/>
          <a:lstStyle/>
          <a:p>
            <a:pPr algn="r"/>
            <a:r>
              <a:rPr lang="ar-JO" sz="4000" b="1" kern="1200" dirty="0">
                <a:solidFill>
                  <a:srgbClr val="FFFFFF"/>
                </a:solidFill>
                <a:effectLst/>
                <a:latin typeface="Arial" panose="020B0604020202020204" pitchFamily="34" charset="0"/>
                <a:cs typeface="Arial" panose="020B0604020202020204" pitchFamily="34" charset="0"/>
              </a:rPr>
              <a:t>فيلبي 4: 13</a:t>
            </a:r>
            <a:endParaRPr lang="en-US" b="1" dirty="0">
              <a:effectLst/>
              <a:latin typeface="Arial Black" charset="0"/>
              <a:ea typeface="ＭＳ Ｐゴシック" charset="0"/>
              <a:cs typeface="ＭＳ Ｐゴシック" charset="0"/>
            </a:endParaRPr>
          </a:p>
        </p:txBody>
      </p:sp>
      <p:sp>
        <p:nvSpPr>
          <p:cNvPr id="4" name="Title 1"/>
          <p:cNvSpPr txBox="1">
            <a:spLocks/>
          </p:cNvSpPr>
          <p:nvPr/>
        </p:nvSpPr>
        <p:spPr bwMode="auto">
          <a:xfrm>
            <a:off x="1" y="1"/>
            <a:ext cx="6481482" cy="3259142"/>
          </a:xfrm>
          <a:prstGeom prst="rect">
            <a:avLst/>
          </a:prstGeom>
          <a:noFill/>
          <a:ln w="9525">
            <a:noFill/>
            <a:miter lim="800000"/>
            <a:headEnd/>
            <a:tailEnd/>
          </a:ln>
        </p:spPr>
        <p:txBody>
          <a:bodyPr vert="horz" wrap="square" lIns="91429" tIns="45714" rIns="91429" bIns="45714" numCol="1" anchor="ctr" anchorCtr="0" compatLnSpc="1">
            <a:prstTxWarp prst="textNoShape">
              <a:avLst/>
            </a:prstTxWarp>
          </a:bodyPr>
          <a:lstStyle>
            <a:lvl1pPr algn="ctr" rtl="0" eaLnBrk="0" fontAlgn="base" hangingPunct="0">
              <a:spcBef>
                <a:spcPct val="0"/>
              </a:spcBef>
              <a:spcAft>
                <a:spcPct val="0"/>
              </a:spcAft>
              <a:defRPr sz="4000">
                <a:solidFill>
                  <a:schemeClr val="tx2"/>
                </a:solidFill>
                <a:effectLst>
                  <a:outerShdw blurRad="38100" dist="38100" dir="2700000" algn="tl">
                    <a:srgbClr val="000000">
                      <a:alpha val="43137"/>
                    </a:srgbClr>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a:t>
            </a: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أستطيع أن أفعل</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كل شيء </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من خلاله،</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الذي</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يمنحني القوّة</a:t>
            </a:r>
            <a:endParaRPr kumimoji="0" lang="en-US" sz="4400" b="1" i="0" u="none" strike="noStrike" kern="1200" cap="none" spc="0" normalizeH="0" baseline="0" noProof="0" dirty="0">
              <a:ln>
                <a:noFill/>
              </a:ln>
              <a:solidFill>
                <a:srgbClr val="E3EBF1"/>
              </a:solidFill>
              <a:effectLst/>
              <a:uLnTx/>
              <a:uFillTx/>
              <a:latin typeface="Arial Black" charset="0"/>
              <a:ea typeface="ＭＳ Ｐゴシック" charset="0"/>
              <a:cs typeface="ＭＳ Ｐゴシック" charset="0"/>
            </a:endParaRPr>
          </a:p>
        </p:txBody>
      </p:sp>
    </p:spTree>
    <p:extLst>
      <p:ext uri="{BB962C8B-B14F-4D97-AF65-F5344CB8AC3E}">
        <p14:creationId xmlns:p14="http://schemas.microsoft.com/office/powerpoint/2010/main" val="1461546955"/>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a:t>
            </a:r>
            <a:r>
              <a:rPr lang="ar-JO" sz="5400" dirty="0">
                <a:solidFill>
                  <a:srgbClr val="FFFF00"/>
                </a:solidFill>
                <a:effectLst>
                  <a:glow rad="127000">
                    <a:schemeClr val="tx1"/>
                  </a:glow>
                </a:effectLst>
                <a:ea typeface="ＭＳ Ｐゴシック" charset="0"/>
              </a:rPr>
              <a:t>يعدنا</a:t>
            </a:r>
            <a:r>
              <a:rPr lang="ar-JO" sz="5400" dirty="0">
                <a:effectLst>
                  <a:glow rad="127000">
                    <a:schemeClr val="tx1"/>
                  </a:glow>
                </a:effectLst>
                <a:ea typeface="ＭＳ Ｐゴシック" charset="0"/>
              </a:rPr>
              <a:t> الله</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لنخدمه؟</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3975924334"/>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solidFill>
                  <a:srgbClr val="FFFF00"/>
                </a:solidFill>
                <a:effectLst>
                  <a:glow rad="127000">
                    <a:schemeClr val="tx1"/>
                  </a:glow>
                </a:effectLst>
                <a:ea typeface="ＭＳ Ｐゴシック" charset="0"/>
              </a:rPr>
              <a:t>ينظمنا </a:t>
            </a:r>
            <a:r>
              <a:rPr lang="ar-JO" sz="4800" dirty="0">
                <a:effectLst>
                  <a:glow rad="127000">
                    <a:schemeClr val="tx1"/>
                  </a:glow>
                </a:effectLst>
                <a:ea typeface="ＭＳ Ｐゴシック" charset="0"/>
              </a:rPr>
              <a:t>الل</a:t>
            </a:r>
            <a:r>
              <a:rPr lang="ar-JO" sz="4800" dirty="0">
                <a:solidFill>
                  <a:srgbClr val="FFFF00"/>
                </a:solidFill>
                <a:effectLst>
                  <a:glow rad="127000">
                    <a:schemeClr val="tx1"/>
                  </a:glow>
                </a:effectLst>
                <a:ea typeface="ＭＳ Ｐゴシック" charset="0"/>
              </a:rPr>
              <a:t>ه</a:t>
            </a:r>
            <a:r>
              <a:rPr lang="ar-JO" sz="4800" dirty="0">
                <a:effectLst>
                  <a:glow rad="127000">
                    <a:schemeClr val="tx1"/>
                  </a:glow>
                </a:effectLst>
                <a:ea typeface="ＭＳ Ｐゴシック" charset="0"/>
              </a:rPr>
              <a:t> لنكون قديسين.</a:t>
            </a:r>
            <a:endParaRPr lang="en-US" sz="4800" dirty="0">
              <a:effectLst>
                <a:glow rad="127000">
                  <a:schemeClr val="tx1"/>
                </a:glow>
              </a:effectLst>
              <a:ea typeface="ＭＳ Ｐゴシック" charset="0"/>
            </a:endParaRPr>
          </a:p>
        </p:txBody>
      </p:sp>
      <p:pic>
        <p:nvPicPr>
          <p:cNvPr id="4" name="Picture 3"/>
          <p:cNvPicPr>
            <a:picLocks noChangeAspect="1"/>
          </p:cNvPicPr>
          <p:nvPr/>
        </p:nvPicPr>
        <p:blipFill>
          <a:blip r:embed="rId3"/>
          <a:stretch>
            <a:fillRect/>
          </a:stretch>
        </p:blipFill>
        <p:spPr>
          <a:xfrm>
            <a:off x="-1" y="1058716"/>
            <a:ext cx="9144001" cy="5137266"/>
          </a:xfrm>
          <a:prstGeom prst="rect">
            <a:avLst/>
          </a:prstGeom>
        </p:spPr>
      </p:pic>
      <p:sp>
        <p:nvSpPr>
          <p:cNvPr id="5" name="Text Box 4"/>
          <p:cNvSpPr txBox="1">
            <a:spLocks noChangeArrowheads="1"/>
          </p:cNvSpPr>
          <p:nvPr/>
        </p:nvSpPr>
        <p:spPr bwMode="auto">
          <a:xfrm>
            <a:off x="1517915" y="619519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Arial" pitchFamily="-111" charset="0"/>
                <a:cs typeface="Arial" panose="020B0604020202020204" pitchFamily="34" charset="0"/>
              </a:rPr>
              <a:t>عدد 1: 1 – 10: 10</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Arial" pitchFamily="-111" charset="0"/>
              <a:cs typeface="Arial" panose="020B0604020202020204" pitchFamily="34" charset="0"/>
            </a:endParaRPr>
          </a:p>
        </p:txBody>
      </p:sp>
    </p:spTree>
    <p:extLst>
      <p:ext uri="{BB962C8B-B14F-4D97-AF65-F5344CB8AC3E}">
        <p14:creationId xmlns:p14="http://schemas.microsoft.com/office/powerpoint/2010/main" val="2584587774"/>
      </p:ext>
    </p:extLst>
  </p:cSld>
  <p:clrMapOvr>
    <a:masterClrMapping/>
  </p:clrMapOvr>
  <p:transition/>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28542" y="28538"/>
            <a:ext cx="9288488" cy="6858000"/>
            <a:chOff x="-28542" y="28538"/>
            <a:chExt cx="9288488" cy="6858000"/>
          </a:xfrm>
        </p:grpSpPr>
        <p:pic>
          <p:nvPicPr>
            <p:cNvPr id="5" name="Picture 4"/>
            <p:cNvPicPr>
              <a:picLocks noChangeAspect="1"/>
            </p:cNvPicPr>
            <p:nvPr/>
          </p:nvPicPr>
          <p:blipFill>
            <a:blip r:embed="rId3"/>
            <a:stretch>
              <a:fillRect/>
            </a:stretch>
          </p:blipFill>
          <p:spPr>
            <a:xfrm>
              <a:off x="-28542" y="28538"/>
              <a:ext cx="9288488" cy="6858000"/>
            </a:xfrm>
            <a:prstGeom prst="rect">
              <a:avLst/>
            </a:prstGeom>
          </p:spPr>
        </p:pic>
        <p:sp>
          <p:nvSpPr>
            <p:cNvPr id="2" name="Diamond 1"/>
            <p:cNvSpPr/>
            <p:nvPr/>
          </p:nvSpPr>
          <p:spPr bwMode="auto">
            <a:xfrm>
              <a:off x="3965604" y="1503360"/>
              <a:ext cx="4077919" cy="4078080"/>
            </a:xfrm>
            <a:prstGeom prst="diamond">
              <a:avLst/>
            </a:prstGeom>
            <a:solidFill>
              <a:srgbClr val="FDC705"/>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 y="49784"/>
            <a:ext cx="6134158" cy="1920136"/>
          </a:xfrm>
          <a:effectLst>
            <a:outerShdw blurRad="63500" dist="35921" dir="2700000" algn="ctr" rotWithShape="0">
              <a:schemeClr val="tx2">
                <a:alpha val="74998"/>
              </a:schemeClr>
            </a:outerShdw>
          </a:effectLst>
        </p:spPr>
        <p:txBody>
          <a:bodyPr anchor="t"/>
          <a:lstStyle/>
          <a:p>
            <a:pPr algn="r">
              <a:defRPr/>
            </a:pPr>
            <a:r>
              <a:rPr lang="ar-JO" sz="4800" dirty="0">
                <a:effectLst>
                  <a:glow rad="127000">
                    <a:schemeClr val="tx1"/>
                  </a:glow>
                </a:effectLst>
                <a:ea typeface="ＭＳ Ｐゴシック" charset="0"/>
              </a:rPr>
              <a:t>2- </a:t>
            </a:r>
            <a:r>
              <a:rPr lang="ar-JO" sz="4800" dirty="0">
                <a:solidFill>
                  <a:srgbClr val="FFFF00"/>
                </a:solidFill>
                <a:effectLst>
                  <a:glow rad="127000">
                    <a:schemeClr val="tx1"/>
                  </a:glow>
                </a:effectLst>
                <a:ea typeface="ＭＳ Ｐゴシック" charset="0"/>
              </a:rPr>
              <a:t>يحذرنا </a:t>
            </a:r>
            <a:r>
              <a:rPr lang="ar-JO" sz="4800" dirty="0">
                <a:effectLst>
                  <a:glow rad="127000">
                    <a:schemeClr val="tx1"/>
                  </a:glow>
                </a:effectLst>
                <a:ea typeface="ＭＳ Ｐゴシック" charset="0"/>
              </a:rPr>
              <a:t>الله من كلفة</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    عدم الإيمان.</a:t>
            </a:r>
            <a:endParaRPr lang="en-US" sz="4800" dirty="0">
              <a:effectLst>
                <a:glow rad="127000">
                  <a:schemeClr val="tx1"/>
                </a:glow>
              </a:effectLst>
              <a:ea typeface="ＭＳ Ｐゴシック" charset="0"/>
            </a:endParaRPr>
          </a:p>
        </p:txBody>
      </p:sp>
      <p:sp>
        <p:nvSpPr>
          <p:cNvPr id="7" name="Rectangle 2"/>
          <p:cNvSpPr txBox="1">
            <a:spLocks noChangeArrowheads="1"/>
          </p:cNvSpPr>
          <p:nvPr/>
        </p:nvSpPr>
        <p:spPr bwMode="auto">
          <a:xfrm>
            <a:off x="4138397" y="2148140"/>
            <a:ext cx="3905126" cy="269026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التخطيط</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للكارثة</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الآن</a:t>
            </a:r>
            <a:endParaRPr kumimoji="0" lang="en-US"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Text Box 4"/>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Arial" pitchFamily="-111" charset="0"/>
                <a:cs typeface="Arial" panose="020B0604020202020204" pitchFamily="34" charset="0"/>
              </a:rPr>
              <a:t>          عدد 10: 11 – 25: 18</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Arial" pitchFamily="-111" charset="0"/>
              <a:cs typeface="Arial" panose="020B0604020202020204" pitchFamily="34" charset="0"/>
            </a:endParaRPr>
          </a:p>
        </p:txBody>
      </p:sp>
    </p:spTree>
    <p:extLst>
      <p:ext uri="{BB962C8B-B14F-4D97-AF65-F5344CB8AC3E}">
        <p14:creationId xmlns:p14="http://schemas.microsoft.com/office/powerpoint/2010/main" val="3260141612"/>
      </p:ext>
    </p:extLst>
  </p:cSld>
  <p:clrMapOvr>
    <a:masterClrMapping/>
  </p:clrMapOvr>
  <p:transition/>
</p:sld>
</file>

<file path=ppt/slides/slide114.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الإستعداد لامتلاك الأرض</a:t>
              </a: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القديم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4" name="Group 8"/>
          <p:cNvGrpSpPr>
            <a:grpSpLocks/>
          </p:cNvGrpSpPr>
          <p:nvPr/>
        </p:nvGrpSpPr>
        <p:grpSpPr bwMode="auto">
          <a:xfrm>
            <a:off x="2630487" y="1517650"/>
            <a:ext cx="3673474"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التأجيل بسبب عدم الإيمان</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الجديد</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1 – 10 :10</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25 : 18</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26 - 36</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 </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عدم أمانة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تأديب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تذمر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الفوضى</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إعادة 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جبل سيناء</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مؤاب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يوم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38 سنة, 3 شهور, 10 أيام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شهور</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التنظيم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4)</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0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التقديس</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 1 –</a:t>
              </a:r>
              <a:b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b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10 : 10)</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قادش</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12 : 16)</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قادش</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13 – 14</a:t>
              </a: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(15 – 19)</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 21)</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(22 – 25)</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أحكام الأرض</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27)</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الذبائح والنذور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(28 – 30)</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التحضيرات الأخيرة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(31 – 36)</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15078" name="Text Box 106"/>
          <p:cNvSpPr txBox="1">
            <a:spLocks noChangeArrowheads="1"/>
          </p:cNvSpPr>
          <p:nvPr/>
        </p:nvSpPr>
        <p:spPr bwMode="auto">
          <a:xfrm>
            <a:off x="8448310" y="0"/>
            <a:ext cx="699230"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algn="r" rtl="1" eaLnBrk="1" hangingPunct="1"/>
            <a:r>
              <a:rPr lang="ar-JO" sz="4000" dirty="0">
                <a:solidFill>
                  <a:srgbClr val="000000"/>
                </a:solidFill>
              </a:rPr>
              <a:t>عدد</a:t>
            </a:r>
            <a:endParaRPr lang="en-US" dirty="0">
              <a:solidFill>
                <a:srgbClr val="000000"/>
              </a:solidFill>
            </a:endParaRPr>
          </a:p>
        </p:txBody>
      </p:sp>
      <p:sp>
        <p:nvSpPr>
          <p:cNvPr id="2" name="Oval 1134">
            <a:extLst>
              <a:ext uri="{FF2B5EF4-FFF2-40B4-BE49-F238E27FC236}">
                <a16:creationId xmlns:a16="http://schemas.microsoft.com/office/drawing/2014/main" id="{33A6DE96-101D-0DA5-81D8-E9960F51B94C}"/>
              </a:ext>
            </a:extLst>
          </p:cNvPr>
          <p:cNvSpPr>
            <a:spLocks noChangeArrowheads="1"/>
          </p:cNvSpPr>
          <p:nvPr/>
        </p:nvSpPr>
        <p:spPr bwMode="auto">
          <a:xfrm>
            <a:off x="2590800" y="6038106"/>
            <a:ext cx="914400" cy="649188"/>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094391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10</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726655679"/>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2690" name="Picture 4" descr="lev 10 trumpet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457200"/>
            <a:ext cx="9135844" cy="65290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2689" name="Rectangle 2"/>
          <p:cNvSpPr>
            <a:spLocks noGrp="1" noChangeArrowheads="1"/>
          </p:cNvSpPr>
          <p:nvPr>
            <p:ph type="title"/>
          </p:nvPr>
        </p:nvSpPr>
        <p:spPr>
          <a:xfrm>
            <a:off x="0" y="-4560"/>
            <a:ext cx="9135844" cy="609600"/>
          </a:xfrm>
          <a:solidFill>
            <a:srgbClr val="000000"/>
          </a:solidFill>
        </p:spPr>
        <p:txBody>
          <a:bodyPr/>
          <a:lstStyle/>
          <a:p>
            <a:pPr algn="ctr" eaLnBrk="1" hangingPunct="1"/>
            <a:r>
              <a:rPr lang="ar-JO" sz="3600" dirty="0">
                <a:solidFill>
                  <a:srgbClr val="DDDDDD"/>
                </a:solidFill>
              </a:rPr>
              <a:t>البوقان الفضيان (10: 1- 10)</a:t>
            </a:r>
            <a:endParaRPr lang="en-US" sz="3600" dirty="0">
              <a:solidFill>
                <a:srgbClr val="DDDDDD"/>
              </a:solidFill>
            </a:endParaRPr>
          </a:p>
        </p:txBody>
      </p:sp>
    </p:spTree>
    <p:extLst>
      <p:ext uri="{BB962C8B-B14F-4D97-AF65-F5344CB8AC3E}">
        <p14:creationId xmlns:p14="http://schemas.microsoft.com/office/powerpoint/2010/main" val="1487531750"/>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42689" name="Rectangle 2"/>
          <p:cNvSpPr>
            <a:spLocks noGrp="1" noChangeArrowheads="1"/>
          </p:cNvSpPr>
          <p:nvPr>
            <p:ph type="title"/>
          </p:nvPr>
        </p:nvSpPr>
        <p:spPr>
          <a:xfrm>
            <a:off x="0" y="-4560"/>
            <a:ext cx="9135844" cy="609600"/>
          </a:xfrm>
          <a:solidFill>
            <a:srgbClr val="000000"/>
          </a:solidFill>
        </p:spPr>
        <p:txBody>
          <a:bodyPr/>
          <a:lstStyle/>
          <a:p>
            <a:pPr algn="ctr" eaLnBrk="1" hangingPunct="1"/>
            <a:r>
              <a:rPr lang="ar-JO" sz="3600" dirty="0">
                <a:solidFill>
                  <a:srgbClr val="DDDDDD"/>
                </a:solidFill>
                <a:cs typeface="Arial" panose="020B0604020202020204" pitchFamily="34" charset="0"/>
              </a:rPr>
              <a:t>الأبواق الفضية (10: 1-10)</a:t>
            </a:r>
            <a:endParaRPr lang="en-US" sz="3600" dirty="0">
              <a:solidFill>
                <a:srgbClr val="DDDDDD"/>
              </a:solidFill>
              <a:cs typeface="Arial" panose="020B0604020202020204" pitchFamily="34" charset="0"/>
            </a:endParaRPr>
          </a:p>
        </p:txBody>
      </p:sp>
      <p:pic>
        <p:nvPicPr>
          <p:cNvPr id="2" name="Picture 1"/>
          <p:cNvPicPr>
            <a:picLocks noChangeAspect="1"/>
          </p:cNvPicPr>
          <p:nvPr/>
        </p:nvPicPr>
        <p:blipFill>
          <a:blip r:embed="rId4"/>
          <a:stretch>
            <a:fillRect/>
          </a:stretch>
        </p:blipFill>
        <p:spPr>
          <a:xfrm>
            <a:off x="953944" y="605040"/>
            <a:ext cx="7454051" cy="6252959"/>
          </a:xfrm>
          <a:prstGeom prst="rect">
            <a:avLst/>
          </a:prstGeom>
        </p:spPr>
      </p:pic>
    </p:spTree>
    <p:extLst>
      <p:ext uri="{BB962C8B-B14F-4D97-AF65-F5344CB8AC3E}">
        <p14:creationId xmlns:p14="http://schemas.microsoft.com/office/powerpoint/2010/main" val="1826103692"/>
      </p:ext>
    </p:extLst>
  </p:cSld>
  <p:clrMapOvr>
    <a:overrideClrMapping bg1="lt1" tx1="dk1" bg2="lt2" tx2="dk2" accent1="accent1" accent2="accent2" accent3="accent3" accent4="accent4" accent5="accent5" accent6="accent6" hlink="hlink" folHlink="folHlink"/>
  </p:clrMapOvr>
  <p:transition/>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0881"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26988"/>
            <a:ext cx="6985001" cy="69119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7" name="Text Box 5"/>
          <p:cNvSpPr txBox="1">
            <a:spLocks noChangeArrowheads="1"/>
          </p:cNvSpPr>
          <p:nvPr/>
        </p:nvSpPr>
        <p:spPr bwMode="auto">
          <a:xfrm>
            <a:off x="266700" y="5715000"/>
            <a:ext cx="8458200" cy="1016000"/>
          </a:xfrm>
          <a:prstGeom prst="rect">
            <a:avLst/>
          </a:prstGeom>
          <a:noFill/>
          <a:ln w="9525">
            <a:noFill/>
            <a:miter lim="800000"/>
            <a:headEnd/>
            <a:tailEnd/>
          </a:ln>
          <a:effectLst/>
        </p:spPr>
        <p:txBody>
          <a:bodyPr>
            <a:spAutoFit/>
          </a:bodyPr>
          <a:lstStyle>
            <a:defPPr>
              <a:defRPr lang="en-US"/>
            </a:defPPr>
            <a:lvl1pPr algn="ctr" defTabSz="914400">
              <a:spcBef>
                <a:spcPct val="50000"/>
              </a:spcBef>
              <a:defRPr sz="6000" b="1">
                <a:solidFill>
                  <a:schemeClr val="bg1"/>
                </a:solidFill>
                <a:effectLst>
                  <a:glow rad="228600">
                    <a:schemeClr val="tx1"/>
                  </a:glow>
                </a:effectLst>
                <a:latin typeface="Arial"/>
                <a:ea typeface="Times New Roman" pitchFamily="-111" charset="0"/>
                <a:cs typeface="Arial"/>
              </a:defRPr>
            </a:lvl1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600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خط سير الإرتحال</a:t>
            </a:r>
            <a:endParaRPr kumimoji="0" lang="en-US" sz="600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p:txBody>
      </p:sp>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4326" name="Text Box 9"/>
          <p:cNvSpPr txBox="1">
            <a:spLocks noChangeArrowheads="1"/>
          </p:cNvSpPr>
          <p:nvPr/>
        </p:nvSpPr>
        <p:spPr bwMode="auto">
          <a:xfrm>
            <a:off x="3131840" y="4633972"/>
            <a:ext cx="2088232"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جبل سيناء</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84329" name="Text Box 12"/>
          <p:cNvSpPr txBox="1">
            <a:spLocks noChangeArrowheads="1"/>
          </p:cNvSpPr>
          <p:nvPr/>
        </p:nvSpPr>
        <p:spPr bwMode="auto">
          <a:xfrm>
            <a:off x="2867472" y="2196152"/>
            <a:ext cx="4152800"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قادش برنيع</a:t>
            </a:r>
            <a:endParaRPr kumimoji="0" lang="en-US" sz="32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50887" name="Rectangle 14"/>
          <p:cNvSpPr>
            <a:spLocks noGrp="1" noChangeArrowheads="1"/>
          </p:cNvSpPr>
          <p:nvPr>
            <p:ph type="title" idx="4294967295"/>
          </p:nvPr>
        </p:nvSpPr>
        <p:spPr>
          <a:xfrm>
            <a:off x="0" y="0"/>
            <a:ext cx="6372225" cy="685800"/>
          </a:xfrm>
        </p:spPr>
        <p:txBody>
          <a:bodyPr/>
          <a:lstStyle/>
          <a:p>
            <a:pPr rtl="1" eaLnBrk="1" hangingPunct="1"/>
            <a:r>
              <a:rPr lang="ar-JO" dirty="0"/>
              <a:t>خارطة عدد </a:t>
            </a:r>
            <a:r>
              <a:rPr lang="ar-SA" dirty="0"/>
              <a:t>١-١٢, ٣٣</a:t>
            </a:r>
            <a:endParaRPr lang="en-US" dirty="0"/>
          </a:p>
        </p:txBody>
      </p:sp>
      <p:sp>
        <p:nvSpPr>
          <p:cNvPr id="18" name="Text Box 9"/>
          <p:cNvSpPr txBox="1">
            <a:spLocks noChangeArrowheads="1"/>
          </p:cNvSpPr>
          <p:nvPr/>
        </p:nvSpPr>
        <p:spPr bwMode="auto">
          <a:xfrm>
            <a:off x="2843808" y="4242719"/>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رفيديم</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Text Box 9"/>
          <p:cNvSpPr txBox="1">
            <a:spLocks noChangeArrowheads="1"/>
          </p:cNvSpPr>
          <p:nvPr/>
        </p:nvSpPr>
        <p:spPr bwMode="auto">
          <a:xfrm>
            <a:off x="2555776" y="3460213"/>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إيليم</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0" name="Text Box 9"/>
          <p:cNvSpPr txBox="1">
            <a:spLocks noChangeArrowheads="1"/>
          </p:cNvSpPr>
          <p:nvPr/>
        </p:nvSpPr>
        <p:spPr bwMode="auto">
          <a:xfrm>
            <a:off x="2339752" y="3068960"/>
            <a:ext cx="216024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مارة</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1" name="Text Box 9"/>
          <p:cNvSpPr txBox="1">
            <a:spLocks noChangeArrowheads="1"/>
          </p:cNvSpPr>
          <p:nvPr/>
        </p:nvSpPr>
        <p:spPr bwMode="auto">
          <a:xfrm>
            <a:off x="2555776" y="3851466"/>
            <a:ext cx="288032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صحراء سيناء</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2" name="Text Box 9"/>
          <p:cNvSpPr txBox="1">
            <a:spLocks noChangeArrowheads="1"/>
          </p:cNvSpPr>
          <p:nvPr/>
        </p:nvSpPr>
        <p:spPr bwMode="auto">
          <a:xfrm>
            <a:off x="611560" y="2185700"/>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رمسيس</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3" name="Text Box 9"/>
          <p:cNvSpPr txBox="1">
            <a:spLocks noChangeArrowheads="1"/>
          </p:cNvSpPr>
          <p:nvPr/>
        </p:nvSpPr>
        <p:spPr bwMode="auto">
          <a:xfrm>
            <a:off x="899592" y="1772816"/>
            <a:ext cx="216024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صوعن</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4" name="Text Box 9"/>
          <p:cNvSpPr txBox="1">
            <a:spLocks noChangeArrowheads="1"/>
          </p:cNvSpPr>
          <p:nvPr/>
        </p:nvSpPr>
        <p:spPr bwMode="auto">
          <a:xfrm>
            <a:off x="611560" y="2780928"/>
            <a:ext cx="2016224"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جاسان</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06142640"/>
      </p:ext>
    </p:extLst>
  </p:cSld>
  <p:clrMapOvr>
    <a:masterClrMapping/>
  </p:clrMapOvr>
  <p:transition spd="med">
    <p:randomBar dir="vert"/>
  </p:transition>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2929" name="Picture 4" descr="num 10 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58991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2930" name="Rectangle 2"/>
          <p:cNvSpPr>
            <a:spLocks noGrp="1" noChangeArrowheads="1"/>
          </p:cNvSpPr>
          <p:nvPr>
            <p:ph type="title"/>
          </p:nvPr>
        </p:nvSpPr>
        <p:spPr>
          <a:xfrm>
            <a:off x="685800" y="457200"/>
            <a:ext cx="7772400" cy="838200"/>
          </a:xfrm>
          <a:solidFill>
            <a:srgbClr val="000000"/>
          </a:solidFill>
        </p:spPr>
        <p:txBody>
          <a:bodyPr anchor="ctr"/>
          <a:lstStyle/>
          <a:p>
            <a:pPr algn="ctr" eaLnBrk="1" hangingPunct="1"/>
            <a:r>
              <a:rPr lang="ar-JO" dirty="0">
                <a:solidFill>
                  <a:srgbClr val="DDDDDD"/>
                </a:solidFill>
              </a:rPr>
              <a:t>البعض لم يتركوا سيناء</a:t>
            </a:r>
            <a:endParaRPr lang="en-US" dirty="0">
              <a:solidFill>
                <a:srgbClr val="DDDDDD"/>
              </a:solidFill>
            </a:endParaRPr>
          </a:p>
        </p:txBody>
      </p:sp>
      <p:sp>
        <p:nvSpPr>
          <p:cNvPr id="252931" name="Rectangle 5"/>
          <p:cNvSpPr>
            <a:spLocks noChangeArrowheads="1"/>
          </p:cNvSpPr>
          <p:nvPr/>
        </p:nvSpPr>
        <p:spPr bwMode="auto">
          <a:xfrm>
            <a:off x="5943600" y="1981200"/>
            <a:ext cx="3200400" cy="487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lvl="0" algn="ctr" defTabSz="914400" fontAlgn="base">
              <a:spcBef>
                <a:spcPct val="20000"/>
              </a:spcBef>
              <a:spcAft>
                <a:spcPct val="0"/>
              </a:spcAft>
              <a:buClr>
                <a:srgbClr val="578963"/>
              </a:buClr>
              <a:defRPr/>
            </a:pPr>
            <a:r>
              <a:rPr lang="ar-JO" sz="3200" b="1" dirty="0">
                <a:latin typeface="Arial" panose="020B0604020202020204" pitchFamily="34" charset="0"/>
                <a:cs typeface="Arial" panose="020B0604020202020204" pitchFamily="34" charset="0"/>
              </a:rPr>
              <a:t>كان دير سانت كاترين يؤوي الرهبان اليونانيين عند سفح جبل سيناء منذ القرن السادس الميلادي</a:t>
            </a:r>
            <a:endParaRPr kumimoji="1" lang="en-US" sz="32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88639113"/>
      </p:ext>
    </p:extLst>
  </p:cSld>
  <p:clrMapOvr>
    <a:masterClrMapping/>
  </p:clrMapOvr>
  <p:transition/>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DB0E41B5-FA5C-2E4E-A2C5-83A70AE81D9D}"/>
              </a:ext>
            </a:extLst>
          </p:cNvPr>
          <p:cNvSpPr/>
          <p:nvPr/>
        </p:nvSpPr>
        <p:spPr bwMode="auto">
          <a:xfrm>
            <a:off x="7716" y="4099955"/>
            <a:ext cx="9144000" cy="194310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ndParaRPr>
          </a:p>
        </p:txBody>
      </p:sp>
      <p:sp>
        <p:nvSpPr>
          <p:cNvPr id="7" name="Rectangle 6">
            <a:extLst>
              <a:ext uri="{FF2B5EF4-FFF2-40B4-BE49-F238E27FC236}">
                <a16:creationId xmlns:a16="http://schemas.microsoft.com/office/drawing/2014/main" id="{6BF26566-3CA3-5C4A-B90B-F3BD66AF59DA}"/>
              </a:ext>
            </a:extLst>
          </p:cNvPr>
          <p:cNvSpPr/>
          <p:nvPr/>
        </p:nvSpPr>
        <p:spPr bwMode="auto">
          <a:xfrm>
            <a:off x="7716" y="-2145"/>
            <a:ext cx="9144000" cy="194310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ndParaRPr>
          </a:p>
        </p:txBody>
      </p:sp>
      <p:grpSp>
        <p:nvGrpSpPr>
          <p:cNvPr id="4" name="Group 3">
            <a:extLst>
              <a:ext uri="{FF2B5EF4-FFF2-40B4-BE49-F238E27FC236}">
                <a16:creationId xmlns:a16="http://schemas.microsoft.com/office/drawing/2014/main" id="{8A5872AA-5768-914B-80A0-587C24D8AEBC}"/>
              </a:ext>
            </a:extLst>
          </p:cNvPr>
          <p:cNvGrpSpPr/>
          <p:nvPr/>
        </p:nvGrpSpPr>
        <p:grpSpPr>
          <a:xfrm>
            <a:off x="7716" y="308591"/>
            <a:ext cx="9139458" cy="5130963"/>
            <a:chOff x="61913" y="968991"/>
            <a:chExt cx="9139458" cy="5130963"/>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61913" y="968991"/>
              <a:ext cx="9139458" cy="5130963"/>
            </a:xfrm>
            <a:prstGeom prst="rect">
              <a:avLst/>
            </a:prstGeom>
          </p:spPr>
        </p:pic>
        <p:sp>
          <p:nvSpPr>
            <p:cNvPr id="3" name="Rectangle 2">
              <a:extLst>
                <a:ext uri="{FF2B5EF4-FFF2-40B4-BE49-F238E27FC236}">
                  <a16:creationId xmlns:a16="http://schemas.microsoft.com/office/drawing/2014/main" id="{71691982-69FB-3B4A-AC29-F2AA74D8FE6C}"/>
                </a:ext>
              </a:extLst>
            </p:cNvPr>
            <p:cNvSpPr/>
            <p:nvPr/>
          </p:nvSpPr>
          <p:spPr bwMode="auto">
            <a:xfrm>
              <a:off x="518746" y="2048608"/>
              <a:ext cx="8255977" cy="194310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ndParaRPr>
            </a:p>
          </p:txBody>
        </p:sp>
      </p:grpSp>
      <p:sp>
        <p:nvSpPr>
          <p:cNvPr id="8" name="Rectangle 2"/>
          <p:cNvSpPr txBox="1">
            <a:spLocks noChangeArrowheads="1"/>
          </p:cNvSpPr>
          <p:nvPr/>
        </p:nvSpPr>
        <p:spPr bwMode="auto">
          <a:xfrm>
            <a:off x="9423400" y="3800896"/>
            <a:ext cx="2639646" cy="1150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9600" b="1" u="none" strike="noStrike" kern="1200" cap="none" spc="0" normalizeH="0" baseline="0" noProof="0" dirty="0">
              <a:ln>
                <a:noFill/>
              </a:ln>
              <a:solidFill>
                <a:srgbClr val="DC3631"/>
              </a:solidFill>
              <a:effectLst/>
              <a:uLnTx/>
              <a:uFillTx/>
              <a:latin typeface="Arial" panose="020B0604020202020204" pitchFamily="34" charset="0"/>
              <a:ea typeface="ＭＳ Ｐゴシック" charset="0"/>
              <a:cs typeface="Arial" panose="020B0604020202020204" pitchFamily="34"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CICFamily.com • BibleStudyDownloads.org</a:t>
            </a:r>
          </a:p>
        </p:txBody>
      </p:sp>
      <p:sp>
        <p:nvSpPr>
          <p:cNvPr id="900098" name="Rectangle 2"/>
          <p:cNvSpPr>
            <a:spLocks noGrp="1" noChangeArrowheads="1"/>
          </p:cNvSpPr>
          <p:nvPr>
            <p:ph type="ctrTitle"/>
          </p:nvPr>
        </p:nvSpPr>
        <p:spPr>
          <a:xfrm>
            <a:off x="30384" y="1737750"/>
            <a:ext cx="9120187" cy="1222310"/>
          </a:xfrm>
          <a:noFill/>
          <a:effectLst/>
        </p:spPr>
        <p:txBody>
          <a:bodyPr/>
          <a:lstStyle/>
          <a:p>
            <a:pPr>
              <a:defRPr/>
            </a:pPr>
            <a:r>
              <a:rPr lang="ar-JO" sz="13800" dirty="0">
                <a:solidFill>
                  <a:srgbClr val="DC3631"/>
                </a:solidFill>
                <a:effectLst/>
                <a:ea typeface="ＭＳ Ｐゴシック" charset="0"/>
              </a:rPr>
              <a:t>كن </a:t>
            </a:r>
            <a:r>
              <a:rPr lang="ar-JO" sz="13800" dirty="0">
                <a:solidFill>
                  <a:srgbClr val="DC3631"/>
                </a:solidFill>
                <a:ea typeface="ＭＳ Ｐゴシック" charset="0"/>
              </a:rPr>
              <a:t>مستعداً</a:t>
            </a:r>
            <a:endParaRPr lang="en-US" sz="13800" dirty="0">
              <a:solidFill>
                <a:srgbClr val="DC3631"/>
              </a:solidFill>
              <a:effectLst/>
              <a:ea typeface="ＭＳ Ｐゴシック" charset="0"/>
            </a:endParaRPr>
          </a:p>
        </p:txBody>
      </p:sp>
      <p:sp>
        <p:nvSpPr>
          <p:cNvPr id="10" name="Rectangle 2">
            <a:extLst>
              <a:ext uri="{FF2B5EF4-FFF2-40B4-BE49-F238E27FC236}">
                <a16:creationId xmlns:a16="http://schemas.microsoft.com/office/drawing/2014/main" id="{0E4DEA8F-BAD0-9747-9F44-4694AFCA4638}"/>
              </a:ext>
            </a:extLst>
          </p:cNvPr>
          <p:cNvSpPr txBox="1">
            <a:spLocks noChangeArrowheads="1"/>
          </p:cNvSpPr>
          <p:nvPr/>
        </p:nvSpPr>
        <p:spPr bwMode="auto">
          <a:xfrm>
            <a:off x="-23813" y="3954318"/>
            <a:ext cx="9144000" cy="153500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600" b="1" u="none" strike="noStrike" kern="1200" cap="none" spc="0" normalizeH="0" baseline="0" noProof="0" dirty="0">
                <a:ln>
                  <a:noFill/>
                </a:ln>
                <a:solidFill>
                  <a:srgbClr val="D01A26"/>
                </a:solidFill>
                <a:effectLst/>
                <a:uLnTx/>
                <a:uFillTx/>
                <a:latin typeface="Arial" panose="020B0604020202020204" pitchFamily="34" charset="0"/>
                <a:ea typeface="ＭＳ Ｐゴシック" charset="0"/>
                <a:cs typeface="Arial" panose="020B0604020202020204" pitchFamily="34" charset="0"/>
              </a:rPr>
              <a:t>سفر العدد</a:t>
            </a:r>
            <a:endParaRPr kumimoji="0" lang="en-US" sz="9600" b="1" u="none" strike="noStrike" kern="1200" cap="none" spc="0" normalizeH="0" baseline="0" noProof="0" dirty="0">
              <a:ln>
                <a:noFill/>
              </a:ln>
              <a:solidFill>
                <a:srgbClr val="D01A26"/>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1868727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nodePh="1">
                                  <p:stCondLst>
                                    <p:cond delay="0"/>
                                  </p:stCondLst>
                                  <p:endCondLst>
                                    <p:cond evt="begin" delay="0">
                                      <p:tn val="5"/>
                                    </p:cond>
                                  </p:end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4977"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r="-3448"/>
          <a:stretch>
            <a:fillRect/>
          </a:stretch>
        </p:blipFill>
        <p:spPr bwMode="auto">
          <a:xfrm>
            <a:off x="304800" y="1905000"/>
            <a:ext cx="257175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pic>
        <p:nvPicPr>
          <p:cNvPr id="254978" name="Picture 5"/>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971800" y="1066800"/>
            <a:ext cx="5295900" cy="4921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54979" name="Rectangle 2"/>
          <p:cNvSpPr>
            <a:spLocks noGrp="1" noChangeArrowheads="1"/>
          </p:cNvSpPr>
          <p:nvPr>
            <p:ph type="title"/>
          </p:nvPr>
        </p:nvSpPr>
        <p:spPr>
          <a:xfrm>
            <a:off x="0" y="139700"/>
            <a:ext cx="9144000" cy="908050"/>
          </a:xfrm>
        </p:spPr>
        <p:txBody>
          <a:bodyPr/>
          <a:lstStyle/>
          <a:p>
            <a:pPr algn="ctr" eaLnBrk="1" hangingPunct="1"/>
            <a:r>
              <a:rPr lang="ar-JO" altLang="zh-CN" sz="6600" dirty="0"/>
              <a:t>المخطوطة السينائية</a:t>
            </a:r>
            <a:endParaRPr lang="en-US" altLang="zh-CN" sz="6600" dirty="0"/>
          </a:p>
        </p:txBody>
      </p:sp>
      <p:sp>
        <p:nvSpPr>
          <p:cNvPr id="174086" name="Oval 6"/>
          <p:cNvSpPr>
            <a:spLocks noChangeArrowheads="1"/>
          </p:cNvSpPr>
          <p:nvPr/>
        </p:nvSpPr>
        <p:spPr bwMode="auto">
          <a:xfrm>
            <a:off x="5945188" y="3985885"/>
            <a:ext cx="424227" cy="562630"/>
          </a:xfrm>
          <a:prstGeom prst="ellipse">
            <a:avLst/>
          </a:prstGeom>
          <a:noFill/>
          <a:ln w="57150" cap="sq">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54981" name="Rectangle 7"/>
          <p:cNvSpPr>
            <a:spLocks noChangeArrowheads="1"/>
          </p:cNvSpPr>
          <p:nvPr/>
        </p:nvSpPr>
        <p:spPr bwMode="auto">
          <a:xfrm>
            <a:off x="3276600" y="6096000"/>
            <a:ext cx="58674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r" defTabSz="914400" rtl="1" eaLnBrk="1" fontAlgn="base" latinLnBrk="0" hangingPunct="1">
              <a:lnSpc>
                <a:spcPct val="100000"/>
              </a:lnSpc>
              <a:spcBef>
                <a:spcPct val="20000"/>
              </a:spcBef>
              <a:spcAft>
                <a:spcPct val="0"/>
              </a:spcAft>
              <a:buClr>
                <a:srgbClr val="578963"/>
              </a:buClr>
              <a:buSzTx/>
              <a:buFont typeface="Monotype Sorts" charset="0"/>
              <a:buChar char="§"/>
              <a:tabLst/>
              <a:defRPr/>
            </a:pPr>
            <a:r>
              <a:rPr kumimoji="1" lang="ar-JO" altLang="zh-CN" sz="2800" b="1" dirty="0">
                <a:solidFill>
                  <a:srgbClr val="333333"/>
                </a:solidFill>
                <a:latin typeface="Arial" panose="020B0604020202020204" pitchFamily="34" charset="0"/>
                <a:ea typeface="ＭＳ Ｐゴシック" charset="0"/>
                <a:cs typeface="Arial" panose="020B0604020202020204" pitchFamily="34" charset="0"/>
              </a:rPr>
              <a:t>روجرسون، أطلس الكتاب المقدس، 18</a:t>
            </a:r>
            <a:endParaRPr kumimoji="1" lang="en-US" altLang="zh-CN" sz="28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4889406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174086"/>
                                        </p:tgtEl>
                                        <p:attrNameLst>
                                          <p:attrName>style.visibility</p:attrName>
                                        </p:attrNameLst>
                                      </p:cBhvr>
                                      <p:to>
                                        <p:strVal val="visible"/>
                                      </p:to>
                                    </p:set>
                                    <p:animEffect transition="in" filter="fade">
                                      <p:cBhvr>
                                        <p:cTn id="7" dur="2000"/>
                                        <p:tgtEl>
                                          <p:spTgt spid="174086"/>
                                        </p:tgtEl>
                                      </p:cBhvr>
                                    </p:animEffect>
                                    <p:anim calcmode="lin" valueType="num">
                                      <p:cBhvr>
                                        <p:cTn id="8" dur="2000" fill="hold"/>
                                        <p:tgtEl>
                                          <p:spTgt spid="174086"/>
                                        </p:tgtEl>
                                        <p:attrNameLst>
                                          <p:attrName>style.rotation</p:attrName>
                                        </p:attrNameLst>
                                      </p:cBhvr>
                                      <p:tavLst>
                                        <p:tav tm="0">
                                          <p:val>
                                            <p:fltVal val="720"/>
                                          </p:val>
                                        </p:tav>
                                        <p:tav tm="100000">
                                          <p:val>
                                            <p:fltVal val="0"/>
                                          </p:val>
                                        </p:tav>
                                      </p:tavLst>
                                    </p:anim>
                                    <p:anim calcmode="lin" valueType="num">
                                      <p:cBhvr>
                                        <p:cTn id="9" dur="2000" fill="hold"/>
                                        <p:tgtEl>
                                          <p:spTgt spid="174086"/>
                                        </p:tgtEl>
                                        <p:attrNameLst>
                                          <p:attrName>ppt_h</p:attrName>
                                        </p:attrNameLst>
                                      </p:cBhvr>
                                      <p:tavLst>
                                        <p:tav tm="0">
                                          <p:val>
                                            <p:fltVal val="0"/>
                                          </p:val>
                                        </p:tav>
                                        <p:tav tm="100000">
                                          <p:val>
                                            <p:strVal val="#ppt_h"/>
                                          </p:val>
                                        </p:tav>
                                      </p:tavLst>
                                    </p:anim>
                                    <p:anim calcmode="lin" valueType="num">
                                      <p:cBhvr>
                                        <p:cTn id="10" dur="2000" fill="hold"/>
                                        <p:tgtEl>
                                          <p:spTgt spid="17408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086" grpId="0" animBg="1"/>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246786" name="Group 3"/>
          <p:cNvGrpSpPr>
            <a:grpSpLocks/>
          </p:cNvGrpSpPr>
          <p:nvPr/>
        </p:nvGrpSpPr>
        <p:grpSpPr bwMode="auto">
          <a:xfrm rot="-2355241">
            <a:off x="2393950" y="2282825"/>
            <a:ext cx="3581400" cy="2838450"/>
            <a:chOff x="2256" y="1632"/>
            <a:chExt cx="1207" cy="972"/>
          </a:xfrm>
        </p:grpSpPr>
        <p:grpSp>
          <p:nvGrpSpPr>
            <p:cNvPr id="246819" name="Group 4"/>
            <p:cNvGrpSpPr>
              <a:grpSpLocks/>
            </p:cNvGrpSpPr>
            <p:nvPr/>
          </p:nvGrpSpPr>
          <p:grpSpPr bwMode="auto">
            <a:xfrm>
              <a:off x="2256" y="1704"/>
              <a:ext cx="1207" cy="900"/>
              <a:chOff x="2256" y="1704"/>
              <a:chExt cx="1207" cy="900"/>
            </a:xfrm>
          </p:grpSpPr>
          <p:pic>
            <p:nvPicPr>
              <p:cNvPr id="246821" name="Picture 5"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 xmlns:a14="http://schemas.microsoft.com/office/drawing/2010/main" w="9525">
                    <a:solidFill>
                      <a:srgbClr val="000000"/>
                    </a:solidFill>
                    <a:miter lim="800000"/>
                    <a:headEnd/>
                    <a:tailEnd/>
                  </a14:hiddenLine>
                </a:ext>
              </a:extLst>
            </p:spPr>
          </p:pic>
          <p:grpSp>
            <p:nvGrpSpPr>
              <p:cNvPr id="246822" name="Group 6"/>
              <p:cNvGrpSpPr>
                <a:grpSpLocks/>
              </p:cNvGrpSpPr>
              <p:nvPr/>
            </p:nvGrpSpPr>
            <p:grpSpPr bwMode="auto">
              <a:xfrm>
                <a:off x="2256" y="1749"/>
                <a:ext cx="1207" cy="855"/>
                <a:chOff x="2256" y="1749"/>
                <a:chExt cx="1207" cy="855"/>
              </a:xfrm>
            </p:grpSpPr>
            <p:grpSp>
              <p:nvGrpSpPr>
                <p:cNvPr id="246823" name="Group 7"/>
                <p:cNvGrpSpPr>
                  <a:grpSpLocks/>
                </p:cNvGrpSpPr>
                <p:nvPr/>
              </p:nvGrpSpPr>
              <p:grpSpPr bwMode="auto">
                <a:xfrm>
                  <a:off x="2299" y="1749"/>
                  <a:ext cx="1164" cy="855"/>
                  <a:chOff x="2299" y="1749"/>
                  <a:chExt cx="1164" cy="855"/>
                </a:xfrm>
              </p:grpSpPr>
              <p:sp>
                <p:nvSpPr>
                  <p:cNvPr id="246825" name="AutoShape 8"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6826" name="AutoShape 9"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6827" name="AutoShape 10"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6828" name="Freeform 11"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6829" name="Freeform 12" descr="Stationery"/>
                  <p:cNvSpPr>
                    <a:spLocks/>
                  </p:cNvSpPr>
                  <p:nvPr/>
                </p:nvSpPr>
                <p:spPr bwMode="auto">
                  <a:xfrm>
                    <a:off x="3168" y="2304"/>
                    <a:ext cx="258" cy="264"/>
                  </a:xfrm>
                  <a:custGeom>
                    <a:avLst/>
                    <a:gdLst>
                      <a:gd name="T0" fmla="*/ 4846 w 230"/>
                      <a:gd name="T1" fmla="*/ 6 h 264"/>
                      <a:gd name="T2" fmla="*/ 3599 w 230"/>
                      <a:gd name="T3" fmla="*/ 77 h 264"/>
                      <a:gd name="T4" fmla="*/ 2671 w 230"/>
                      <a:gd name="T5" fmla="*/ 140 h 264"/>
                      <a:gd name="T6" fmla="*/ 1633 w 230"/>
                      <a:gd name="T7" fmla="*/ 171 h 264"/>
                      <a:gd name="T8" fmla="*/ 923 w 230"/>
                      <a:gd name="T9" fmla="*/ 192 h 264"/>
                      <a:gd name="T10" fmla="*/ 755 w 230"/>
                      <a:gd name="T11" fmla="*/ 197 h 264"/>
                      <a:gd name="T12" fmla="*/ 5254 w 230"/>
                      <a:gd name="T13" fmla="*/ 258 h 264"/>
                      <a:gd name="T14" fmla="*/ 8189 w 230"/>
                      <a:gd name="T15" fmla="*/ 222 h 264"/>
                      <a:gd name="T16" fmla="*/ 8449 w 230"/>
                      <a:gd name="T17" fmla="*/ 182 h 264"/>
                      <a:gd name="T18" fmla="*/ 7861 w 230"/>
                      <a:gd name="T19" fmla="*/ 42 h 264"/>
                      <a:gd name="T20" fmla="*/ 5436 w 230"/>
                      <a:gd name="T21" fmla="*/ 0 h 264"/>
                      <a:gd name="T22" fmla="*/ 4846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6830" name="Freeform 13"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6831" name="Freeform 14"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46824" name="Freeform 15" descr="Stationery"/>
                <p:cNvSpPr>
                  <a:spLocks/>
                </p:cNvSpPr>
                <p:nvPr/>
              </p:nvSpPr>
              <p:spPr bwMode="auto">
                <a:xfrm>
                  <a:off x="2256" y="2139"/>
                  <a:ext cx="146" cy="117"/>
                </a:xfrm>
                <a:custGeom>
                  <a:avLst/>
                  <a:gdLst>
                    <a:gd name="T0" fmla="*/ 6272887 w 98"/>
                    <a:gd name="T1" fmla="*/ 30 h 117"/>
                    <a:gd name="T2" fmla="*/ 12045653 w 98"/>
                    <a:gd name="T3" fmla="*/ 117 h 117"/>
                    <a:gd name="T4" fmla="*/ 34074052 w 98"/>
                    <a:gd name="T5" fmla="*/ 84 h 117"/>
                    <a:gd name="T6" fmla="*/ 6272887 w 98"/>
                    <a:gd name="T7" fmla="*/ 0 h 117"/>
                    <a:gd name="T8" fmla="*/ 605486 w 98"/>
                    <a:gd name="T9" fmla="*/ 27 h 117"/>
                    <a:gd name="T10" fmla="*/ 7044248 w 98"/>
                    <a:gd name="T11" fmla="*/ 56 h 117"/>
                    <a:gd name="T12" fmla="*/ 10494492 w 98"/>
                    <a:gd name="T13" fmla="*/ 57 h 117"/>
                    <a:gd name="T14" fmla="*/ 16691815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sp>
          <p:nvSpPr>
            <p:cNvPr id="246820" name="Rectangle 16"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46787" name="Group 17"/>
          <p:cNvGrpSpPr>
            <a:grpSpLocks/>
          </p:cNvGrpSpPr>
          <p:nvPr/>
        </p:nvGrpSpPr>
        <p:grpSpPr bwMode="auto">
          <a:xfrm rot="-2355241">
            <a:off x="2010384" y="2205585"/>
            <a:ext cx="4808557" cy="2878138"/>
            <a:chOff x="1535" y="1213"/>
            <a:chExt cx="3029" cy="1813"/>
          </a:xfrm>
        </p:grpSpPr>
        <p:sp>
          <p:nvSpPr>
            <p:cNvPr id="108562" name="Text Box 18"/>
            <p:cNvSpPr txBox="1">
              <a:spLocks noChangeArrowheads="1"/>
            </p:cNvSpPr>
            <p:nvPr/>
          </p:nvSpPr>
          <p:spPr bwMode="auto">
            <a:xfrm rot="20104557">
              <a:off x="2404" y="2289"/>
              <a:ext cx="2160" cy="7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موسى وهرون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وأبنائهما</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63" name="Text Box 19"/>
            <p:cNvSpPr txBox="1">
              <a:spLocks noChangeArrowheads="1"/>
            </p:cNvSpPr>
            <p:nvPr/>
          </p:nvSpPr>
          <p:spPr bwMode="auto">
            <a:xfrm rot="2139010">
              <a:off x="2685" y="1596"/>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المراريين</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64" name="Text Box 20"/>
            <p:cNvSpPr txBox="1">
              <a:spLocks noChangeArrowheads="1"/>
            </p:cNvSpPr>
            <p:nvPr/>
          </p:nvSpPr>
          <p:spPr bwMode="auto">
            <a:xfrm rot="20542840">
              <a:off x="1535" y="1213"/>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الجرشونيين</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65" name="Text Box 21"/>
            <p:cNvSpPr txBox="1">
              <a:spLocks noChangeArrowheads="1"/>
            </p:cNvSpPr>
            <p:nvPr/>
          </p:nvSpPr>
          <p:spPr bwMode="auto">
            <a:xfrm rot="3223926">
              <a:off x="1525" y="2088"/>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القهاتيين</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grpSp>
      <p:sp>
        <p:nvSpPr>
          <p:cNvPr id="246789" name="Text Box 28"/>
          <p:cNvSpPr txBox="1">
            <a:spLocks noChangeArrowheads="1"/>
          </p:cNvSpPr>
          <p:nvPr/>
        </p:nvSpPr>
        <p:spPr bwMode="auto">
          <a:xfrm rot="-939838">
            <a:off x="-31751" y="3943450"/>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أفرايم</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0" name="Text Box 29"/>
          <p:cNvSpPr txBox="1">
            <a:spLocks noChangeArrowheads="1"/>
          </p:cNvSpPr>
          <p:nvPr/>
        </p:nvSpPr>
        <p:spPr bwMode="auto">
          <a:xfrm rot="-939838">
            <a:off x="320675" y="3114675"/>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منسّى</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1" name="Text Box 30"/>
          <p:cNvSpPr txBox="1">
            <a:spLocks noChangeArrowheads="1"/>
          </p:cNvSpPr>
          <p:nvPr/>
        </p:nvSpPr>
        <p:spPr bwMode="auto">
          <a:xfrm rot="-939838">
            <a:off x="189032" y="2501106"/>
            <a:ext cx="2438401"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بنيامين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2" name="Text Box 31"/>
          <p:cNvSpPr txBox="1">
            <a:spLocks noChangeArrowheads="1"/>
          </p:cNvSpPr>
          <p:nvPr/>
        </p:nvSpPr>
        <p:spPr bwMode="auto">
          <a:xfrm rot="-939770">
            <a:off x="6423025" y="2833688"/>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يهوذا</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3" name="Text Box 32"/>
          <p:cNvSpPr txBox="1">
            <a:spLocks noChangeArrowheads="1"/>
          </p:cNvSpPr>
          <p:nvPr/>
        </p:nvSpPr>
        <p:spPr bwMode="auto">
          <a:xfrm rot="-939770">
            <a:off x="5918200" y="3651250"/>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يساكر</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4" name="Text Box 33"/>
          <p:cNvSpPr txBox="1">
            <a:spLocks noChangeArrowheads="1"/>
          </p:cNvSpPr>
          <p:nvPr/>
        </p:nvSpPr>
        <p:spPr bwMode="auto">
          <a:xfrm rot="-939770">
            <a:off x="5951538" y="4232275"/>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زبولون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5" name="Text Box 34"/>
          <p:cNvSpPr txBox="1">
            <a:spLocks noChangeArrowheads="1"/>
          </p:cNvSpPr>
          <p:nvPr/>
        </p:nvSpPr>
        <p:spPr bwMode="auto">
          <a:xfrm rot="-2355241">
            <a:off x="1454150" y="4984750"/>
            <a:ext cx="13716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جاد</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6" name="Text Box 35"/>
          <p:cNvSpPr txBox="1">
            <a:spLocks noChangeArrowheads="1"/>
          </p:cNvSpPr>
          <p:nvPr/>
        </p:nvSpPr>
        <p:spPr bwMode="auto">
          <a:xfrm rot="-2355241">
            <a:off x="2152650" y="5197475"/>
            <a:ext cx="1600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شمعون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7" name="Text Box 36"/>
          <p:cNvSpPr txBox="1">
            <a:spLocks noChangeArrowheads="1"/>
          </p:cNvSpPr>
          <p:nvPr/>
        </p:nvSpPr>
        <p:spPr bwMode="auto">
          <a:xfrm rot="-2355241">
            <a:off x="2684463" y="5224463"/>
            <a:ext cx="2438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رأوبين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8" name="Text Box 37"/>
          <p:cNvSpPr txBox="1">
            <a:spLocks noChangeArrowheads="1"/>
          </p:cNvSpPr>
          <p:nvPr/>
        </p:nvSpPr>
        <p:spPr bwMode="auto">
          <a:xfrm rot="-2355241">
            <a:off x="3487738" y="1609725"/>
            <a:ext cx="13716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دان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9" name="Text Box 38"/>
          <p:cNvSpPr txBox="1">
            <a:spLocks noChangeArrowheads="1"/>
          </p:cNvSpPr>
          <p:nvPr/>
        </p:nvSpPr>
        <p:spPr bwMode="auto">
          <a:xfrm rot="-2355241">
            <a:off x="4205288" y="1689100"/>
            <a:ext cx="1600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أشير</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800" name="Text Box 39"/>
          <p:cNvSpPr txBox="1">
            <a:spLocks noChangeArrowheads="1"/>
          </p:cNvSpPr>
          <p:nvPr/>
        </p:nvSpPr>
        <p:spPr bwMode="auto">
          <a:xfrm rot="-2355241">
            <a:off x="5102225" y="1558925"/>
            <a:ext cx="2438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نفتالي</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8584" name="Text Box 40"/>
          <p:cNvSpPr txBox="1">
            <a:spLocks noChangeArrowheads="1"/>
          </p:cNvSpPr>
          <p:nvPr/>
        </p:nvSpPr>
        <p:spPr bwMode="auto">
          <a:xfrm>
            <a:off x="228600" y="5943600"/>
            <a:ext cx="29718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عدد 2، 10</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85" name="Text Box 41"/>
          <p:cNvSpPr txBox="1">
            <a:spLocks noChangeArrowheads="1"/>
          </p:cNvSpPr>
          <p:nvPr/>
        </p:nvSpPr>
        <p:spPr bwMode="auto">
          <a:xfrm>
            <a:off x="5621338" y="5073650"/>
            <a:ext cx="11430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3300"/>
                </a:solidFill>
                <a:effectLst/>
                <a:uLnTx/>
                <a:uFillTx/>
                <a:latin typeface="Arial" panose="020B0604020202020204" pitchFamily="34" charset="0"/>
                <a:ea typeface="Times New Roman" pitchFamily="-111" charset="0"/>
                <a:cs typeface="Arial" panose="020B0604020202020204" pitchFamily="34" charset="0"/>
              </a:rPr>
              <a:t>2</a:t>
            </a:r>
            <a:endParaRPr kumimoji="0" lang="en-US" sz="3600" b="1" u="none" strike="noStrike" kern="1200" cap="none" spc="0" normalizeH="0" baseline="0" noProof="0" dirty="0">
              <a:ln>
                <a:noFill/>
              </a:ln>
              <a:solidFill>
                <a:srgbClr val="FF33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86" name="Text Box 42"/>
          <p:cNvSpPr txBox="1">
            <a:spLocks noChangeArrowheads="1"/>
          </p:cNvSpPr>
          <p:nvPr/>
        </p:nvSpPr>
        <p:spPr bwMode="auto">
          <a:xfrm>
            <a:off x="3748088" y="2116138"/>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4</a:t>
            </a:r>
            <a:endParaRPr kumimoji="0" lang="en-US" sz="36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87" name="Text Box 43"/>
          <p:cNvSpPr txBox="1">
            <a:spLocks noChangeArrowheads="1"/>
          </p:cNvSpPr>
          <p:nvPr/>
        </p:nvSpPr>
        <p:spPr bwMode="auto">
          <a:xfrm>
            <a:off x="3741623" y="532652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3300"/>
                </a:solidFill>
                <a:effectLst/>
                <a:uLnTx/>
                <a:uFillTx/>
                <a:latin typeface="Arial" panose="020B0604020202020204" pitchFamily="34" charset="0"/>
                <a:ea typeface="Times New Roman" pitchFamily="-111" charset="0"/>
                <a:cs typeface="Arial" panose="020B0604020202020204" pitchFamily="34" charset="0"/>
              </a:rPr>
              <a:t>5</a:t>
            </a:r>
            <a:endParaRPr kumimoji="0" lang="en-US" sz="3600" b="1" u="none" strike="noStrike" kern="1200" cap="none" spc="0" normalizeH="0" baseline="0" noProof="0" dirty="0">
              <a:ln>
                <a:noFill/>
              </a:ln>
              <a:solidFill>
                <a:srgbClr val="FF33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88" name="Text Box 44"/>
          <p:cNvSpPr txBox="1">
            <a:spLocks noChangeArrowheads="1"/>
          </p:cNvSpPr>
          <p:nvPr/>
        </p:nvSpPr>
        <p:spPr bwMode="auto">
          <a:xfrm>
            <a:off x="1717675" y="3200400"/>
            <a:ext cx="11430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3</a:t>
            </a:r>
            <a:endParaRPr kumimoji="0" lang="en-US" sz="36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89" name="Text Box 45"/>
          <p:cNvSpPr txBox="1">
            <a:spLocks noChangeArrowheads="1"/>
          </p:cNvSpPr>
          <p:nvPr/>
        </p:nvSpPr>
        <p:spPr bwMode="auto">
          <a:xfrm>
            <a:off x="836368" y="420985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3300"/>
                </a:solidFill>
                <a:effectLst/>
                <a:uLnTx/>
                <a:uFillTx/>
                <a:latin typeface="Arial" panose="020B0604020202020204" pitchFamily="34" charset="0"/>
                <a:ea typeface="Times New Roman" pitchFamily="-111" charset="0"/>
                <a:cs typeface="Arial" panose="020B0604020202020204" pitchFamily="34" charset="0"/>
              </a:rPr>
              <a:t>7</a:t>
            </a:r>
            <a:endParaRPr kumimoji="0" lang="en-US" sz="3600" b="1" u="none" strike="noStrike" kern="1200" cap="none" spc="0" normalizeH="0" baseline="0" noProof="0" dirty="0">
              <a:ln>
                <a:noFill/>
              </a:ln>
              <a:solidFill>
                <a:srgbClr val="FF33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90" name="Text Box 46"/>
          <p:cNvSpPr txBox="1">
            <a:spLocks noChangeArrowheads="1"/>
          </p:cNvSpPr>
          <p:nvPr/>
        </p:nvSpPr>
        <p:spPr bwMode="auto">
          <a:xfrm>
            <a:off x="3077088" y="1401526"/>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3300"/>
                </a:solidFill>
                <a:effectLst/>
                <a:uLnTx/>
                <a:uFillTx/>
                <a:latin typeface="Arial" panose="020B0604020202020204" pitchFamily="34" charset="0"/>
                <a:ea typeface="Times New Roman" pitchFamily="-111" charset="0"/>
                <a:cs typeface="Arial" panose="020B0604020202020204" pitchFamily="34" charset="0"/>
              </a:rPr>
              <a:t>8</a:t>
            </a:r>
            <a:endParaRPr kumimoji="0" lang="en-US" sz="3600" b="1" u="none" strike="noStrike" kern="1200" cap="none" spc="0" normalizeH="0" baseline="0" noProof="0" dirty="0">
              <a:ln>
                <a:noFill/>
              </a:ln>
              <a:solidFill>
                <a:srgbClr val="FF33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46808" name="Text Box 47"/>
          <p:cNvSpPr txBox="1">
            <a:spLocks noChangeArrowheads="1"/>
          </p:cNvSpPr>
          <p:nvPr/>
        </p:nvSpPr>
        <p:spPr bwMode="auto">
          <a:xfrm>
            <a:off x="8487599" y="0"/>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142</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809" name="Rectangle 48"/>
          <p:cNvSpPr>
            <a:spLocks noGrp="1" noChangeArrowheads="1"/>
          </p:cNvSpPr>
          <p:nvPr>
            <p:ph type="title" idx="4294967295"/>
          </p:nvPr>
        </p:nvSpPr>
        <p:spPr>
          <a:xfrm>
            <a:off x="490538" y="166688"/>
            <a:ext cx="3352800" cy="1125537"/>
          </a:xfrm>
        </p:spPr>
        <p:txBody>
          <a:bodyPr/>
          <a:lstStyle/>
          <a:p>
            <a:pPr eaLnBrk="1" hangingPunct="1"/>
            <a:r>
              <a:rPr lang="ar-JO" sz="4000" dirty="0">
                <a:solidFill>
                  <a:srgbClr val="3333CC"/>
                </a:solidFill>
              </a:rPr>
              <a:t>ترتيبات</a:t>
            </a:r>
            <a:br>
              <a:rPr lang="ar-JO" sz="4000" dirty="0">
                <a:solidFill>
                  <a:srgbClr val="3333CC"/>
                </a:solidFill>
              </a:rPr>
            </a:br>
            <a:r>
              <a:rPr lang="ar-JO" sz="4000" dirty="0">
                <a:solidFill>
                  <a:srgbClr val="3333CC"/>
                </a:solidFill>
              </a:rPr>
              <a:t>الإرتحال</a:t>
            </a:r>
            <a:endParaRPr lang="en-US" sz="4000" dirty="0">
              <a:solidFill>
                <a:srgbClr val="3333CC"/>
              </a:solidFill>
            </a:endParaRPr>
          </a:p>
        </p:txBody>
      </p:sp>
      <p:sp>
        <p:nvSpPr>
          <p:cNvPr id="49" name="Text Box 42"/>
          <p:cNvSpPr txBox="1">
            <a:spLocks noChangeArrowheads="1"/>
          </p:cNvSpPr>
          <p:nvPr/>
        </p:nvSpPr>
        <p:spPr bwMode="auto">
          <a:xfrm>
            <a:off x="3742304" y="414635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6</a:t>
            </a:r>
            <a:endParaRPr kumimoji="0" lang="en-US" sz="36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50" name="Text Box 42"/>
          <p:cNvSpPr txBox="1">
            <a:spLocks noChangeArrowheads="1"/>
          </p:cNvSpPr>
          <p:nvPr/>
        </p:nvSpPr>
        <p:spPr bwMode="auto">
          <a:xfrm>
            <a:off x="5603190" y="265359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1</a:t>
            </a:r>
            <a:endParaRPr kumimoji="0" lang="en-US" sz="36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grpSp>
        <p:nvGrpSpPr>
          <p:cNvPr id="51" name="Group 1046"/>
          <p:cNvGrpSpPr>
            <a:grpSpLocks/>
          </p:cNvGrpSpPr>
          <p:nvPr/>
        </p:nvGrpSpPr>
        <p:grpSpPr bwMode="auto">
          <a:xfrm rot="942552">
            <a:off x="6553487" y="192399"/>
            <a:ext cx="2417763" cy="1643062"/>
            <a:chOff x="3135" y="-56"/>
            <a:chExt cx="1523" cy="1035"/>
          </a:xfrm>
        </p:grpSpPr>
        <p:sp>
          <p:nvSpPr>
            <p:cNvPr id="52" name="AutoShape 1047"/>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3" name="Text Box 1048"/>
            <p:cNvSpPr txBox="1">
              <a:spLocks noChangeArrowheads="1"/>
            </p:cNvSpPr>
            <p:nvPr/>
          </p:nvSpPr>
          <p:spPr bwMode="auto">
            <a:xfrm>
              <a:off x="4200" y="323"/>
              <a:ext cx="458"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شرق</a:t>
              </a:r>
              <a:endParaRPr kumimoji="0" lang="en-US"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54" name="Text Box 1049"/>
            <p:cNvSpPr txBox="1">
              <a:spLocks noChangeArrowheads="1"/>
            </p:cNvSpPr>
            <p:nvPr/>
          </p:nvSpPr>
          <p:spPr bwMode="auto">
            <a:xfrm>
              <a:off x="3695" y="688"/>
              <a:ext cx="503"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جنوب</a:t>
              </a:r>
              <a:endParaRPr kumimoji="0" lang="en-US"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55" name="Text Box 1050"/>
            <p:cNvSpPr txBox="1">
              <a:spLocks noChangeArrowheads="1"/>
            </p:cNvSpPr>
            <p:nvPr/>
          </p:nvSpPr>
          <p:spPr bwMode="auto">
            <a:xfrm>
              <a:off x="3718" y="-56"/>
              <a:ext cx="469"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vert="horz" wrap="square" anchor="b">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شمال</a:t>
              </a:r>
              <a:endParaRPr kumimoji="0" lang="en-US"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56" name="Text Box 1051"/>
            <p:cNvSpPr txBox="1">
              <a:spLocks noChangeArrowheads="1"/>
            </p:cNvSpPr>
            <p:nvPr/>
          </p:nvSpPr>
          <p:spPr bwMode="auto">
            <a:xfrm>
              <a:off x="3135" y="325"/>
              <a:ext cx="525"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غرب</a:t>
              </a:r>
              <a:endParaRPr kumimoji="0" lang="en-US"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grpSp>
    </p:spTree>
    <p:extLst>
      <p:ext uri="{BB962C8B-B14F-4D97-AF65-F5344CB8AC3E}">
        <p14:creationId xmlns:p14="http://schemas.microsoft.com/office/powerpoint/2010/main" val="314412583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50"/>
                                        </p:tgtEl>
                                        <p:attrNameLst>
                                          <p:attrName>style.visibility</p:attrName>
                                        </p:attrNameLst>
                                      </p:cBhvr>
                                      <p:to>
                                        <p:strVal val="visible"/>
                                      </p:to>
                                    </p:set>
                                    <p:animEffect transition="in" filter="dissolve">
                                      <p:cBhvr>
                                        <p:cTn id="7" dur="500"/>
                                        <p:tgtEl>
                                          <p:spTgt spid="50"/>
                                        </p:tgtEl>
                                      </p:cBhvr>
                                    </p:animEffect>
                                  </p:childTnLst>
                                </p:cTn>
                              </p:par>
                            </p:childTnLst>
                          </p:cTn>
                        </p:par>
                        <p:par>
                          <p:cTn id="8" fill="hold">
                            <p:stCondLst>
                              <p:cond delay="2500"/>
                            </p:stCondLst>
                            <p:childTnLst>
                              <p:par>
                                <p:cTn id="9" presetID="9" presetClass="entr" presetSubtype="0" fill="hold" grpId="0" nodeType="afterEffect">
                                  <p:stCondLst>
                                    <p:cond delay="1000"/>
                                  </p:stCondLst>
                                  <p:childTnLst>
                                    <p:set>
                                      <p:cBhvr>
                                        <p:cTn id="10" dur="1" fill="hold">
                                          <p:stCondLst>
                                            <p:cond delay="0"/>
                                          </p:stCondLst>
                                        </p:cTn>
                                        <p:tgtEl>
                                          <p:spTgt spid="108585"/>
                                        </p:tgtEl>
                                        <p:attrNameLst>
                                          <p:attrName>style.visibility</p:attrName>
                                        </p:attrNameLst>
                                      </p:cBhvr>
                                      <p:to>
                                        <p:strVal val="visible"/>
                                      </p:to>
                                    </p:set>
                                    <p:animEffect transition="in" filter="dissolve">
                                      <p:cBhvr>
                                        <p:cTn id="11" dur="500"/>
                                        <p:tgtEl>
                                          <p:spTgt spid="108585"/>
                                        </p:tgtEl>
                                      </p:cBhvr>
                                    </p:animEffect>
                                  </p:childTnLst>
                                </p:cTn>
                              </p:par>
                            </p:childTnLst>
                          </p:cTn>
                        </p:par>
                        <p:par>
                          <p:cTn id="12" fill="hold">
                            <p:stCondLst>
                              <p:cond delay="4000"/>
                            </p:stCondLst>
                            <p:childTnLst>
                              <p:par>
                                <p:cTn id="13" presetID="9" presetClass="entr" presetSubtype="0" fill="hold" grpId="0" nodeType="afterEffect">
                                  <p:stCondLst>
                                    <p:cond delay="2000"/>
                                  </p:stCondLst>
                                  <p:childTnLst>
                                    <p:set>
                                      <p:cBhvr>
                                        <p:cTn id="14" dur="1" fill="hold">
                                          <p:stCondLst>
                                            <p:cond delay="0"/>
                                          </p:stCondLst>
                                        </p:cTn>
                                        <p:tgtEl>
                                          <p:spTgt spid="108588"/>
                                        </p:tgtEl>
                                        <p:attrNameLst>
                                          <p:attrName>style.visibility</p:attrName>
                                        </p:attrNameLst>
                                      </p:cBhvr>
                                      <p:to>
                                        <p:strVal val="visible"/>
                                      </p:to>
                                    </p:set>
                                    <p:animEffect transition="in" filter="dissolve">
                                      <p:cBhvr>
                                        <p:cTn id="15" dur="500"/>
                                        <p:tgtEl>
                                          <p:spTgt spid="108588"/>
                                        </p:tgtEl>
                                      </p:cBhvr>
                                    </p:animEffect>
                                  </p:childTnLst>
                                </p:cTn>
                              </p:par>
                            </p:childTnLst>
                          </p:cTn>
                        </p:par>
                        <p:par>
                          <p:cTn id="16" fill="hold">
                            <p:stCondLst>
                              <p:cond delay="6500"/>
                            </p:stCondLst>
                            <p:childTnLst>
                              <p:par>
                                <p:cTn id="17" presetID="9" presetClass="entr" presetSubtype="0" fill="hold" grpId="0" nodeType="afterEffect">
                                  <p:stCondLst>
                                    <p:cond delay="2000"/>
                                  </p:stCondLst>
                                  <p:childTnLst>
                                    <p:set>
                                      <p:cBhvr>
                                        <p:cTn id="18" dur="1" fill="hold">
                                          <p:stCondLst>
                                            <p:cond delay="0"/>
                                          </p:stCondLst>
                                        </p:cTn>
                                        <p:tgtEl>
                                          <p:spTgt spid="108586"/>
                                        </p:tgtEl>
                                        <p:attrNameLst>
                                          <p:attrName>style.visibility</p:attrName>
                                        </p:attrNameLst>
                                      </p:cBhvr>
                                      <p:to>
                                        <p:strVal val="visible"/>
                                      </p:to>
                                    </p:set>
                                    <p:animEffect transition="in" filter="dissolve">
                                      <p:cBhvr>
                                        <p:cTn id="19" dur="500"/>
                                        <p:tgtEl>
                                          <p:spTgt spid="108586"/>
                                        </p:tgtEl>
                                      </p:cBhvr>
                                    </p:animEffect>
                                  </p:childTnLst>
                                </p:cTn>
                              </p:par>
                            </p:childTnLst>
                          </p:cTn>
                        </p:par>
                        <p:par>
                          <p:cTn id="20" fill="hold">
                            <p:stCondLst>
                              <p:cond delay="9000"/>
                            </p:stCondLst>
                            <p:childTnLst>
                              <p:par>
                                <p:cTn id="21" presetID="9" presetClass="entr" presetSubtype="0" fill="hold" grpId="0" nodeType="afterEffect">
                                  <p:stCondLst>
                                    <p:cond delay="2000"/>
                                  </p:stCondLst>
                                  <p:childTnLst>
                                    <p:set>
                                      <p:cBhvr>
                                        <p:cTn id="22" dur="1" fill="hold">
                                          <p:stCondLst>
                                            <p:cond delay="0"/>
                                          </p:stCondLst>
                                        </p:cTn>
                                        <p:tgtEl>
                                          <p:spTgt spid="108587"/>
                                        </p:tgtEl>
                                        <p:attrNameLst>
                                          <p:attrName>style.visibility</p:attrName>
                                        </p:attrNameLst>
                                      </p:cBhvr>
                                      <p:to>
                                        <p:strVal val="visible"/>
                                      </p:to>
                                    </p:set>
                                    <p:animEffect transition="in" filter="dissolve">
                                      <p:cBhvr>
                                        <p:cTn id="23" dur="500"/>
                                        <p:tgtEl>
                                          <p:spTgt spid="108587"/>
                                        </p:tgtEl>
                                      </p:cBhvr>
                                    </p:animEffect>
                                  </p:childTnLst>
                                </p:cTn>
                              </p:par>
                            </p:childTnLst>
                          </p:cTn>
                        </p:par>
                        <p:par>
                          <p:cTn id="24" fill="hold">
                            <p:stCondLst>
                              <p:cond delay="11500"/>
                            </p:stCondLst>
                            <p:childTnLst>
                              <p:par>
                                <p:cTn id="25" presetID="9" presetClass="entr" presetSubtype="0" fill="hold" grpId="0" nodeType="afterEffect">
                                  <p:stCondLst>
                                    <p:cond delay="2000"/>
                                  </p:stCondLst>
                                  <p:childTnLst>
                                    <p:set>
                                      <p:cBhvr>
                                        <p:cTn id="26" dur="1" fill="hold">
                                          <p:stCondLst>
                                            <p:cond delay="0"/>
                                          </p:stCondLst>
                                        </p:cTn>
                                        <p:tgtEl>
                                          <p:spTgt spid="49"/>
                                        </p:tgtEl>
                                        <p:attrNameLst>
                                          <p:attrName>style.visibility</p:attrName>
                                        </p:attrNameLst>
                                      </p:cBhvr>
                                      <p:to>
                                        <p:strVal val="visible"/>
                                      </p:to>
                                    </p:set>
                                    <p:animEffect transition="in" filter="dissolve">
                                      <p:cBhvr>
                                        <p:cTn id="27" dur="500"/>
                                        <p:tgtEl>
                                          <p:spTgt spid="49"/>
                                        </p:tgtEl>
                                      </p:cBhvr>
                                    </p:animEffect>
                                  </p:childTnLst>
                                </p:cTn>
                              </p:par>
                            </p:childTnLst>
                          </p:cTn>
                        </p:par>
                        <p:par>
                          <p:cTn id="28" fill="hold">
                            <p:stCondLst>
                              <p:cond delay="14000"/>
                            </p:stCondLst>
                            <p:childTnLst>
                              <p:par>
                                <p:cTn id="29" presetID="9" presetClass="entr" presetSubtype="0" fill="hold" grpId="0" nodeType="afterEffect">
                                  <p:stCondLst>
                                    <p:cond delay="2000"/>
                                  </p:stCondLst>
                                  <p:childTnLst>
                                    <p:set>
                                      <p:cBhvr>
                                        <p:cTn id="30" dur="1" fill="hold">
                                          <p:stCondLst>
                                            <p:cond delay="0"/>
                                          </p:stCondLst>
                                        </p:cTn>
                                        <p:tgtEl>
                                          <p:spTgt spid="108589"/>
                                        </p:tgtEl>
                                        <p:attrNameLst>
                                          <p:attrName>style.visibility</p:attrName>
                                        </p:attrNameLst>
                                      </p:cBhvr>
                                      <p:to>
                                        <p:strVal val="visible"/>
                                      </p:to>
                                    </p:set>
                                    <p:animEffect transition="in" filter="dissolve">
                                      <p:cBhvr>
                                        <p:cTn id="31" dur="500"/>
                                        <p:tgtEl>
                                          <p:spTgt spid="108589"/>
                                        </p:tgtEl>
                                      </p:cBhvr>
                                    </p:animEffect>
                                  </p:childTnLst>
                                </p:cTn>
                              </p:par>
                            </p:childTnLst>
                          </p:cTn>
                        </p:par>
                        <p:par>
                          <p:cTn id="32" fill="hold">
                            <p:stCondLst>
                              <p:cond delay="16500"/>
                            </p:stCondLst>
                            <p:childTnLst>
                              <p:par>
                                <p:cTn id="33" presetID="9" presetClass="entr" presetSubtype="0" fill="hold" grpId="0" nodeType="afterEffect">
                                  <p:stCondLst>
                                    <p:cond delay="2000"/>
                                  </p:stCondLst>
                                  <p:childTnLst>
                                    <p:set>
                                      <p:cBhvr>
                                        <p:cTn id="34" dur="1" fill="hold">
                                          <p:stCondLst>
                                            <p:cond delay="0"/>
                                          </p:stCondLst>
                                        </p:cTn>
                                        <p:tgtEl>
                                          <p:spTgt spid="108590"/>
                                        </p:tgtEl>
                                        <p:attrNameLst>
                                          <p:attrName>style.visibility</p:attrName>
                                        </p:attrNameLst>
                                      </p:cBhvr>
                                      <p:to>
                                        <p:strVal val="visible"/>
                                      </p:to>
                                    </p:set>
                                    <p:animEffect transition="in" filter="dissolve">
                                      <p:cBhvr>
                                        <p:cTn id="35" dur="500"/>
                                        <p:tgtEl>
                                          <p:spTgt spid="1085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585" grpId="0" autoUpdateAnimBg="0"/>
      <p:bldP spid="108586" grpId="0" autoUpdateAnimBg="0"/>
      <p:bldP spid="108587" grpId="0" autoUpdateAnimBg="0"/>
      <p:bldP spid="108588" grpId="0" autoUpdateAnimBg="0"/>
      <p:bldP spid="108589" grpId="0" autoUpdateAnimBg="0"/>
      <p:bldP spid="108590" grpId="0" autoUpdateAnimBg="0"/>
      <p:bldP spid="49" grpId="0" autoUpdateAnimBg="0"/>
      <p:bldP spid="50" grpId="0" autoUpdateAnimBg="0"/>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3"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9571" name="AutoShape 3"/>
          <p:cNvSpPr>
            <a:spLocks noChangeArrowheads="1"/>
          </p:cNvSpPr>
          <p:nvPr/>
        </p:nvSpPr>
        <p:spPr bwMode="auto">
          <a:xfrm>
            <a:off x="172285" y="1022350"/>
            <a:ext cx="8877300" cy="4343400"/>
          </a:xfrm>
          <a:prstGeom prst="rightArrow">
            <a:avLst>
              <a:gd name="adj1" fmla="val 50000"/>
              <a:gd name="adj2" fmla="val 51096"/>
            </a:avLst>
          </a:prstGeom>
          <a:solidFill>
            <a:srgbClr val="FFFF00"/>
          </a:solidFill>
          <a:ln w="57150">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grpSp>
        <p:nvGrpSpPr>
          <p:cNvPr id="2" name="Group 4"/>
          <p:cNvGrpSpPr>
            <a:grpSpLocks/>
          </p:cNvGrpSpPr>
          <p:nvPr/>
        </p:nvGrpSpPr>
        <p:grpSpPr bwMode="auto">
          <a:xfrm>
            <a:off x="5514975" y="1981200"/>
            <a:ext cx="950913" cy="2438400"/>
            <a:chOff x="3474" y="1248"/>
            <a:chExt cx="599" cy="1536"/>
          </a:xfrm>
        </p:grpSpPr>
        <p:sp>
          <p:nvSpPr>
            <p:cNvPr id="109573" name="Text Box 5"/>
            <p:cNvSpPr txBox="1">
              <a:spLocks noChangeArrowheads="1"/>
            </p:cNvSpPr>
            <p:nvPr/>
          </p:nvSpPr>
          <p:spPr bwMode="auto">
            <a:xfrm rot="5397967">
              <a:off x="2871" y="1851"/>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660033"/>
                  </a:solidFill>
                  <a:effectLst/>
                  <a:uLnTx/>
                  <a:uFillTx/>
                  <a:latin typeface="Arial" panose="020B0604020202020204" pitchFamily="34" charset="0"/>
                  <a:ea typeface="Times New Roman" pitchFamily="-111" charset="0"/>
                  <a:cs typeface="Arial" panose="020B0604020202020204" pitchFamily="34" charset="0"/>
                </a:rPr>
                <a:t>المراريين</a:t>
              </a:r>
              <a:endParaRPr kumimoji="0" lang="en-US" sz="2800" b="1" u="none" strike="noStrike" kern="1200" cap="none" spc="0" normalizeH="0" baseline="0" noProof="0" dirty="0">
                <a:ln>
                  <a:noFill/>
                </a:ln>
                <a:solidFill>
                  <a:srgbClr val="660033"/>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9574" name="Text Box 6"/>
            <p:cNvSpPr txBox="1">
              <a:spLocks noChangeArrowheads="1"/>
            </p:cNvSpPr>
            <p:nvPr/>
          </p:nvSpPr>
          <p:spPr bwMode="auto">
            <a:xfrm rot="5347573">
              <a:off x="3140" y="1851"/>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660033"/>
                  </a:solidFill>
                  <a:effectLst/>
                  <a:uLnTx/>
                  <a:uFillTx/>
                  <a:latin typeface="Arial" panose="020B0604020202020204" pitchFamily="34" charset="0"/>
                  <a:ea typeface="Times New Roman" pitchFamily="-111" charset="0"/>
                  <a:cs typeface="Arial" panose="020B0604020202020204" pitchFamily="34" charset="0"/>
                </a:rPr>
                <a:t>الجرشونيين</a:t>
              </a:r>
              <a:endParaRPr kumimoji="0" lang="en-US" sz="2800" b="1" u="none" strike="noStrike" kern="1200" cap="none" spc="0" normalizeH="0" baseline="0" noProof="0" dirty="0">
                <a:ln>
                  <a:noFill/>
                </a:ln>
                <a:solidFill>
                  <a:srgbClr val="660033"/>
                </a:solidFill>
                <a:effectLst/>
                <a:uLnTx/>
                <a:uFillTx/>
                <a:latin typeface="Arial" panose="020B0604020202020204" pitchFamily="34" charset="0"/>
                <a:ea typeface="Times New Roman" pitchFamily="-111" charset="0"/>
                <a:cs typeface="Arial" panose="020B0604020202020204" pitchFamily="34" charset="0"/>
              </a:endParaRPr>
            </a:p>
          </p:txBody>
        </p:sp>
      </p:grpSp>
      <p:sp>
        <p:nvSpPr>
          <p:cNvPr id="109575" name="Text Box 7"/>
          <p:cNvSpPr txBox="1">
            <a:spLocks noChangeArrowheads="1"/>
          </p:cNvSpPr>
          <p:nvPr/>
        </p:nvSpPr>
        <p:spPr bwMode="auto">
          <a:xfrm rot="5395009">
            <a:off x="2758282" y="2939256"/>
            <a:ext cx="2438400"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CC3300"/>
                </a:solidFill>
                <a:effectLst/>
                <a:uLnTx/>
                <a:uFillTx/>
                <a:latin typeface="Arial" panose="020B0604020202020204" pitchFamily="34" charset="0"/>
                <a:ea typeface="Times New Roman" pitchFamily="-111" charset="0"/>
                <a:cs typeface="Arial" panose="020B0604020202020204" pitchFamily="34" charset="0"/>
              </a:rPr>
              <a:t>القهاتيين</a:t>
            </a:r>
            <a:endParaRPr kumimoji="0" lang="en-US" sz="2800" b="1" u="none" strike="noStrike" kern="1200" cap="none" spc="0" normalizeH="0" baseline="0" noProof="0" dirty="0">
              <a:ln>
                <a:noFill/>
              </a:ln>
              <a:solidFill>
                <a:srgbClr val="CC3300"/>
              </a:solidFill>
              <a:effectLst/>
              <a:uLnTx/>
              <a:uFillTx/>
              <a:latin typeface="Arial" panose="020B0604020202020204" pitchFamily="34" charset="0"/>
              <a:ea typeface="Times New Roman" pitchFamily="-111" charset="0"/>
              <a:cs typeface="Arial" panose="020B0604020202020204" pitchFamily="34" charset="0"/>
            </a:endParaRPr>
          </a:p>
        </p:txBody>
      </p:sp>
      <p:grpSp>
        <p:nvGrpSpPr>
          <p:cNvPr id="3" name="Group 8"/>
          <p:cNvGrpSpPr>
            <a:grpSpLocks/>
          </p:cNvGrpSpPr>
          <p:nvPr/>
        </p:nvGrpSpPr>
        <p:grpSpPr bwMode="auto">
          <a:xfrm>
            <a:off x="1295400" y="2238375"/>
            <a:ext cx="2438400" cy="1971675"/>
            <a:chOff x="816" y="1410"/>
            <a:chExt cx="1536" cy="1242"/>
          </a:xfrm>
        </p:grpSpPr>
        <p:sp>
          <p:nvSpPr>
            <p:cNvPr id="248856" name="Text Box 9"/>
            <p:cNvSpPr txBox="1">
              <a:spLocks noChangeArrowheads="1"/>
            </p:cNvSpPr>
            <p:nvPr/>
          </p:nvSpPr>
          <p:spPr bwMode="auto">
            <a:xfrm rot="-27371">
              <a:off x="816" y="1410"/>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أفرايم</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8857" name="Text Box 10"/>
            <p:cNvSpPr txBox="1">
              <a:spLocks noChangeArrowheads="1"/>
            </p:cNvSpPr>
            <p:nvPr/>
          </p:nvSpPr>
          <p:spPr bwMode="auto">
            <a:xfrm rot="-27371">
              <a:off x="816" y="1866"/>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منسّى</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8858" name="Text Box 11"/>
            <p:cNvSpPr txBox="1">
              <a:spLocks noChangeArrowheads="1"/>
            </p:cNvSpPr>
            <p:nvPr/>
          </p:nvSpPr>
          <p:spPr bwMode="auto">
            <a:xfrm rot="-27371">
              <a:off x="816" y="2322"/>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بنيامين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 name="Group 12"/>
          <p:cNvGrpSpPr>
            <a:grpSpLocks/>
          </p:cNvGrpSpPr>
          <p:nvPr/>
        </p:nvGrpSpPr>
        <p:grpSpPr bwMode="auto">
          <a:xfrm>
            <a:off x="3124200" y="2198688"/>
            <a:ext cx="2438400" cy="1992312"/>
            <a:chOff x="1968" y="1385"/>
            <a:chExt cx="1536" cy="1255"/>
          </a:xfrm>
        </p:grpSpPr>
        <p:sp>
          <p:nvSpPr>
            <p:cNvPr id="248853" name="Text Box 13"/>
            <p:cNvSpPr txBox="1">
              <a:spLocks noChangeArrowheads="1"/>
            </p:cNvSpPr>
            <p:nvPr/>
          </p:nvSpPr>
          <p:spPr bwMode="auto">
            <a:xfrm>
              <a:off x="2640" y="2310"/>
              <a:ext cx="864"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جاد</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8854" name="Text Box 14"/>
            <p:cNvSpPr txBox="1">
              <a:spLocks noChangeArrowheads="1"/>
            </p:cNvSpPr>
            <p:nvPr/>
          </p:nvSpPr>
          <p:spPr bwMode="auto">
            <a:xfrm>
              <a:off x="2496" y="1847"/>
              <a:ext cx="1008"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شمعون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8855" name="Text Box 15"/>
            <p:cNvSpPr txBox="1">
              <a:spLocks noChangeArrowheads="1"/>
            </p:cNvSpPr>
            <p:nvPr/>
          </p:nvSpPr>
          <p:spPr bwMode="auto">
            <a:xfrm>
              <a:off x="1968" y="1385"/>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رأوبين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5" name="Group 16"/>
          <p:cNvGrpSpPr>
            <a:grpSpLocks/>
          </p:cNvGrpSpPr>
          <p:nvPr/>
        </p:nvGrpSpPr>
        <p:grpSpPr bwMode="auto">
          <a:xfrm>
            <a:off x="5417798" y="2121489"/>
            <a:ext cx="4114800" cy="1971675"/>
            <a:chOff x="3504" y="1410"/>
            <a:chExt cx="2592" cy="1242"/>
          </a:xfrm>
        </p:grpSpPr>
        <p:sp>
          <p:nvSpPr>
            <p:cNvPr id="248849" name="Text Box 17"/>
            <p:cNvSpPr txBox="1">
              <a:spLocks noChangeArrowheads="1"/>
            </p:cNvSpPr>
            <p:nvPr/>
          </p:nvSpPr>
          <p:spPr bwMode="auto">
            <a:xfrm rot="-27303">
              <a:off x="3504" y="1410"/>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يهوذا</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8850" name="Text Box 18"/>
            <p:cNvSpPr txBox="1">
              <a:spLocks noChangeArrowheads="1"/>
            </p:cNvSpPr>
            <p:nvPr/>
          </p:nvSpPr>
          <p:spPr bwMode="auto">
            <a:xfrm rot="-27303">
              <a:off x="3504" y="1866"/>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يساكر</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8851" name="Text Box 19"/>
            <p:cNvSpPr txBox="1">
              <a:spLocks noChangeArrowheads="1"/>
            </p:cNvSpPr>
            <p:nvPr/>
          </p:nvSpPr>
          <p:spPr bwMode="auto">
            <a:xfrm rot="21572697">
              <a:off x="3504" y="2322"/>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زبولون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9588" name="Text Box 20"/>
            <p:cNvSpPr txBox="1">
              <a:spLocks noChangeArrowheads="1"/>
            </p:cNvSpPr>
            <p:nvPr/>
          </p:nvSpPr>
          <p:spPr bwMode="auto">
            <a:xfrm rot="10851">
              <a:off x="4560" y="1792"/>
              <a:ext cx="1536" cy="54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u="none" strike="noStrike" kern="1200" cap="none" spc="0" normalizeH="0" baseline="0" noProof="0" dirty="0">
                  <a:ln>
                    <a:noFill/>
                  </a:ln>
                  <a:solidFill>
                    <a:srgbClr val="000080"/>
                  </a:solidFill>
                  <a:effectLst/>
                  <a:uLnTx/>
                  <a:uFillTx/>
                  <a:latin typeface="Arial" panose="020B0604020202020204" pitchFamily="34" charset="0"/>
                  <a:ea typeface="ＭＳ Ｐゴシック" charset="0"/>
                  <a:cs typeface="Arial" panose="020B0604020202020204" pitchFamily="34" charset="0"/>
                </a:rPr>
                <a:t>  تابوت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u="none" strike="noStrike" kern="1200" cap="none" spc="0" normalizeH="0" baseline="0" noProof="0" dirty="0">
                  <a:ln>
                    <a:noFill/>
                  </a:ln>
                  <a:solidFill>
                    <a:srgbClr val="000080"/>
                  </a:solidFill>
                  <a:effectLst/>
                  <a:uLnTx/>
                  <a:uFillTx/>
                  <a:latin typeface="Arial" panose="020B0604020202020204" pitchFamily="34" charset="0"/>
                  <a:ea typeface="ＭＳ Ｐゴシック" charset="0"/>
                  <a:cs typeface="Arial" panose="020B0604020202020204" pitchFamily="34" charset="0"/>
                </a:rPr>
                <a:t>العهد</a:t>
              </a:r>
              <a:endParaRPr kumimoji="0" lang="en-US" sz="2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6" name="Group 21"/>
          <p:cNvGrpSpPr>
            <a:grpSpLocks/>
          </p:cNvGrpSpPr>
          <p:nvPr/>
        </p:nvGrpSpPr>
        <p:grpSpPr bwMode="auto">
          <a:xfrm>
            <a:off x="-609600" y="2198688"/>
            <a:ext cx="2438400" cy="1992312"/>
            <a:chOff x="-384" y="1385"/>
            <a:chExt cx="1536" cy="1255"/>
          </a:xfrm>
        </p:grpSpPr>
        <p:sp>
          <p:nvSpPr>
            <p:cNvPr id="248846" name="Text Box 22"/>
            <p:cNvSpPr txBox="1">
              <a:spLocks noChangeArrowheads="1"/>
            </p:cNvSpPr>
            <p:nvPr/>
          </p:nvSpPr>
          <p:spPr bwMode="auto">
            <a:xfrm>
              <a:off x="288" y="1385"/>
              <a:ext cx="864"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دان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8847" name="Text Box 23"/>
            <p:cNvSpPr txBox="1">
              <a:spLocks noChangeArrowheads="1"/>
            </p:cNvSpPr>
            <p:nvPr/>
          </p:nvSpPr>
          <p:spPr bwMode="auto">
            <a:xfrm>
              <a:off x="144" y="1847"/>
              <a:ext cx="1008"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أشير</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8848" name="Text Box 24"/>
            <p:cNvSpPr txBox="1">
              <a:spLocks noChangeArrowheads="1"/>
            </p:cNvSpPr>
            <p:nvPr/>
          </p:nvSpPr>
          <p:spPr bwMode="auto">
            <a:xfrm>
              <a:off x="-384" y="2310"/>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نفتالي</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109593" name="Text Box 25"/>
          <p:cNvSpPr txBox="1">
            <a:spLocks noChangeArrowheads="1"/>
          </p:cNvSpPr>
          <p:nvPr/>
        </p:nvSpPr>
        <p:spPr bwMode="auto">
          <a:xfrm>
            <a:off x="228600" y="5943600"/>
            <a:ext cx="38100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عدد 2؛ 10: 11-28</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9594" name="Text Box 26"/>
          <p:cNvSpPr txBox="1">
            <a:spLocks noChangeArrowheads="1"/>
          </p:cNvSpPr>
          <p:nvPr/>
        </p:nvSpPr>
        <p:spPr bwMode="auto">
          <a:xfrm rot="2536869">
            <a:off x="3352800" y="638175"/>
            <a:ext cx="3048000"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660033"/>
                </a:solidFill>
                <a:effectLst/>
                <a:uLnTx/>
                <a:uFillTx/>
                <a:latin typeface="Arial" panose="020B0604020202020204" pitchFamily="34" charset="0"/>
                <a:ea typeface="Times New Roman" pitchFamily="-111" charset="0"/>
                <a:cs typeface="Arial" panose="020B0604020202020204" pitchFamily="34" charset="0"/>
              </a:rPr>
              <a:t>خيمة الاجتماع</a:t>
            </a:r>
            <a:endParaRPr kumimoji="0" lang="en-US" sz="2800" b="1" u="none" strike="noStrike" kern="1200" cap="none" spc="0" normalizeH="0" baseline="0" noProof="0" dirty="0">
              <a:ln>
                <a:noFill/>
              </a:ln>
              <a:solidFill>
                <a:srgbClr val="660033"/>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9595" name="Text Box 27"/>
          <p:cNvSpPr txBox="1">
            <a:spLocks noChangeArrowheads="1"/>
          </p:cNvSpPr>
          <p:nvPr/>
        </p:nvSpPr>
        <p:spPr bwMode="auto">
          <a:xfrm rot="2356160">
            <a:off x="1447800" y="638175"/>
            <a:ext cx="3048000"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CC3300"/>
                </a:solidFill>
                <a:effectLst/>
                <a:uLnTx/>
                <a:uFillTx/>
                <a:latin typeface="Arial" panose="020B0604020202020204" pitchFamily="34" charset="0"/>
                <a:ea typeface="Times New Roman" pitchFamily="-111" charset="0"/>
                <a:cs typeface="Arial" panose="020B0604020202020204" pitchFamily="34" charset="0"/>
              </a:rPr>
              <a:t>الأثاث</a:t>
            </a:r>
            <a:endParaRPr kumimoji="0" lang="en-US" sz="2800" b="1" u="none" strike="noStrike" kern="1200" cap="none" spc="0" normalizeH="0" baseline="0" noProof="0" dirty="0">
              <a:ln>
                <a:noFill/>
              </a:ln>
              <a:solidFill>
                <a:srgbClr val="CC33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48844" name="Text Box 28"/>
          <p:cNvSpPr txBox="1">
            <a:spLocks noChangeArrowheads="1"/>
          </p:cNvSpPr>
          <p:nvPr/>
        </p:nvSpPr>
        <p:spPr bwMode="auto">
          <a:xfrm>
            <a:off x="8411399" y="76200"/>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142</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8845" name="Rectangle 29"/>
          <p:cNvSpPr>
            <a:spLocks noGrp="1" noChangeArrowheads="1"/>
          </p:cNvSpPr>
          <p:nvPr>
            <p:ph type="title" idx="4294967295"/>
          </p:nvPr>
        </p:nvSpPr>
        <p:spPr>
          <a:xfrm>
            <a:off x="0" y="0"/>
            <a:ext cx="5410200" cy="685800"/>
          </a:xfrm>
        </p:spPr>
        <p:txBody>
          <a:bodyPr/>
          <a:lstStyle/>
          <a:p>
            <a:pPr eaLnBrk="1" hangingPunct="1"/>
            <a:r>
              <a:rPr lang="ar-JO" sz="4000" dirty="0">
                <a:solidFill>
                  <a:srgbClr val="3333CC"/>
                </a:solidFill>
              </a:rPr>
              <a:t>خط الإرتحال</a:t>
            </a:r>
            <a:endParaRPr lang="en-US" sz="4000" dirty="0">
              <a:solidFill>
                <a:srgbClr val="3333CC"/>
              </a:solidFill>
            </a:endParaRPr>
          </a:p>
        </p:txBody>
      </p:sp>
    </p:spTree>
    <p:extLst>
      <p:ext uri="{BB962C8B-B14F-4D97-AF65-F5344CB8AC3E}">
        <p14:creationId xmlns:p14="http://schemas.microsoft.com/office/powerpoint/2010/main" val="268930560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8" fill="hold" nodeType="afterEffect">
                                  <p:stCondLst>
                                    <p:cond delay="400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0" fill="hold"/>
                                        <p:tgtEl>
                                          <p:spTgt spid="5"/>
                                        </p:tgtEl>
                                        <p:attrNameLst>
                                          <p:attrName>ppt_x</p:attrName>
                                        </p:attrNameLst>
                                      </p:cBhvr>
                                      <p:tavLst>
                                        <p:tav tm="0">
                                          <p:val>
                                            <p:strVal val="0-#ppt_w/2"/>
                                          </p:val>
                                        </p:tav>
                                        <p:tav tm="100000">
                                          <p:val>
                                            <p:strVal val="#ppt_x"/>
                                          </p:val>
                                        </p:tav>
                                      </p:tavLst>
                                    </p:anim>
                                    <p:anim calcmode="lin" valueType="num">
                                      <p:cBhvr additive="base">
                                        <p:cTn id="8" dur="5000" fill="hold"/>
                                        <p:tgtEl>
                                          <p:spTgt spid="5"/>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9000"/>
                            </p:stCondLst>
                            <p:childTnLst>
                              <p:par>
                                <p:cTn id="10" presetID="9" presetClass="entr" presetSubtype="0" fill="hold" grpId="0" nodeType="afterEffect">
                                  <p:stCondLst>
                                    <p:cond delay="3000"/>
                                  </p:stCondLst>
                                  <p:childTnLst>
                                    <p:set>
                                      <p:cBhvr>
                                        <p:cTn id="11" dur="1" fill="hold">
                                          <p:stCondLst>
                                            <p:cond delay="0"/>
                                          </p:stCondLst>
                                        </p:cTn>
                                        <p:tgtEl>
                                          <p:spTgt spid="109594"/>
                                        </p:tgtEl>
                                        <p:attrNameLst>
                                          <p:attrName>style.visibility</p:attrName>
                                        </p:attrNameLst>
                                      </p:cBhvr>
                                      <p:to>
                                        <p:strVal val="visible"/>
                                      </p:to>
                                    </p:set>
                                    <p:animEffect transition="in" filter="dissolve">
                                      <p:cBhvr>
                                        <p:cTn id="12" dur="500"/>
                                        <p:tgtEl>
                                          <p:spTgt spid="109594"/>
                                        </p:tgtEl>
                                      </p:cBhvr>
                                    </p:animEffect>
                                  </p:childTnLst>
                                </p:cTn>
                              </p:par>
                            </p:childTnLst>
                          </p:cTn>
                        </p:par>
                        <p:par>
                          <p:cTn id="13" fill="hold" nodeType="afterGroup">
                            <p:stCondLst>
                              <p:cond delay="12500"/>
                            </p:stCondLst>
                            <p:childTnLst>
                              <p:par>
                                <p:cTn id="14" presetID="7" presetClass="entr" presetSubtype="8" fill="hold" nodeType="afterEffect">
                                  <p:stCondLst>
                                    <p:cond delay="100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0" fill="hold"/>
                                        <p:tgtEl>
                                          <p:spTgt spid="2"/>
                                        </p:tgtEl>
                                        <p:attrNameLst>
                                          <p:attrName>ppt_x</p:attrName>
                                        </p:attrNameLst>
                                      </p:cBhvr>
                                      <p:tavLst>
                                        <p:tav tm="0">
                                          <p:val>
                                            <p:strVal val="0-#ppt_w/2"/>
                                          </p:val>
                                        </p:tav>
                                        <p:tav tm="100000">
                                          <p:val>
                                            <p:strVal val="#ppt_x"/>
                                          </p:val>
                                        </p:tav>
                                      </p:tavLst>
                                    </p:anim>
                                    <p:anim calcmode="lin" valueType="num">
                                      <p:cBhvr additive="base">
                                        <p:cTn id="17" dur="5000" fill="hold"/>
                                        <p:tgtEl>
                                          <p:spTgt spid="2"/>
                                        </p:tgtEl>
                                        <p:attrNameLst>
                                          <p:attrName>ppt_y</p:attrName>
                                        </p:attrNameLst>
                                      </p:cBhvr>
                                      <p:tavLst>
                                        <p:tav tm="0">
                                          <p:val>
                                            <p:strVal val="#ppt_y"/>
                                          </p:val>
                                        </p:tav>
                                        <p:tav tm="100000">
                                          <p:val>
                                            <p:strVal val="#ppt_y"/>
                                          </p:val>
                                        </p:tav>
                                      </p:tavLst>
                                    </p:anim>
                                  </p:childTnLst>
                                </p:cTn>
                              </p:par>
                            </p:childTnLst>
                          </p:cTn>
                        </p:par>
                        <p:par>
                          <p:cTn id="18" fill="hold" nodeType="afterGroup">
                            <p:stCondLst>
                              <p:cond delay="18500"/>
                            </p:stCondLst>
                            <p:childTnLst>
                              <p:par>
                                <p:cTn id="19" presetID="7" presetClass="entr" presetSubtype="8" fill="hold" nodeType="afterEffect">
                                  <p:stCondLst>
                                    <p:cond delay="3000"/>
                                  </p:stCondLst>
                                  <p:childTnLst>
                                    <p:set>
                                      <p:cBhvr>
                                        <p:cTn id="20" dur="1" fill="hold">
                                          <p:stCondLst>
                                            <p:cond delay="0"/>
                                          </p:stCondLst>
                                        </p:cTn>
                                        <p:tgtEl>
                                          <p:spTgt spid="4"/>
                                        </p:tgtEl>
                                        <p:attrNameLst>
                                          <p:attrName>style.visibility</p:attrName>
                                        </p:attrNameLst>
                                      </p:cBhvr>
                                      <p:to>
                                        <p:strVal val="visible"/>
                                      </p:to>
                                    </p:set>
                                    <p:anim calcmode="lin" valueType="num">
                                      <p:cBhvr additive="base">
                                        <p:cTn id="21" dur="5000" fill="hold"/>
                                        <p:tgtEl>
                                          <p:spTgt spid="4"/>
                                        </p:tgtEl>
                                        <p:attrNameLst>
                                          <p:attrName>ppt_x</p:attrName>
                                        </p:attrNameLst>
                                      </p:cBhvr>
                                      <p:tavLst>
                                        <p:tav tm="0">
                                          <p:val>
                                            <p:strVal val="0-#ppt_w/2"/>
                                          </p:val>
                                        </p:tav>
                                        <p:tav tm="100000">
                                          <p:val>
                                            <p:strVal val="#ppt_x"/>
                                          </p:val>
                                        </p:tav>
                                      </p:tavLst>
                                    </p:anim>
                                    <p:anim calcmode="lin" valueType="num">
                                      <p:cBhvr additive="base">
                                        <p:cTn id="22" dur="5000" fill="hold"/>
                                        <p:tgtEl>
                                          <p:spTgt spid="4"/>
                                        </p:tgtEl>
                                        <p:attrNameLst>
                                          <p:attrName>ppt_y</p:attrName>
                                        </p:attrNameLst>
                                      </p:cBhvr>
                                      <p:tavLst>
                                        <p:tav tm="0">
                                          <p:val>
                                            <p:strVal val="#ppt_y"/>
                                          </p:val>
                                        </p:tav>
                                        <p:tav tm="100000">
                                          <p:val>
                                            <p:strVal val="#ppt_y"/>
                                          </p:val>
                                        </p:tav>
                                      </p:tavLst>
                                    </p:anim>
                                  </p:childTnLst>
                                </p:cTn>
                              </p:par>
                            </p:childTnLst>
                          </p:cTn>
                        </p:par>
                        <p:par>
                          <p:cTn id="23" fill="hold" nodeType="afterGroup">
                            <p:stCondLst>
                              <p:cond delay="26500"/>
                            </p:stCondLst>
                            <p:childTnLst>
                              <p:par>
                                <p:cTn id="24" presetID="9" presetClass="entr" presetSubtype="0" fill="hold" grpId="0" nodeType="afterEffect">
                                  <p:stCondLst>
                                    <p:cond delay="3000"/>
                                  </p:stCondLst>
                                  <p:childTnLst>
                                    <p:set>
                                      <p:cBhvr>
                                        <p:cTn id="25" dur="1" fill="hold">
                                          <p:stCondLst>
                                            <p:cond delay="0"/>
                                          </p:stCondLst>
                                        </p:cTn>
                                        <p:tgtEl>
                                          <p:spTgt spid="109595"/>
                                        </p:tgtEl>
                                        <p:attrNameLst>
                                          <p:attrName>style.visibility</p:attrName>
                                        </p:attrNameLst>
                                      </p:cBhvr>
                                      <p:to>
                                        <p:strVal val="visible"/>
                                      </p:to>
                                    </p:set>
                                    <p:animEffect transition="in" filter="dissolve">
                                      <p:cBhvr>
                                        <p:cTn id="26" dur="500"/>
                                        <p:tgtEl>
                                          <p:spTgt spid="109595"/>
                                        </p:tgtEl>
                                      </p:cBhvr>
                                    </p:animEffect>
                                  </p:childTnLst>
                                </p:cTn>
                              </p:par>
                            </p:childTnLst>
                          </p:cTn>
                        </p:par>
                        <p:par>
                          <p:cTn id="27" fill="hold" nodeType="afterGroup">
                            <p:stCondLst>
                              <p:cond delay="30000"/>
                            </p:stCondLst>
                            <p:childTnLst>
                              <p:par>
                                <p:cTn id="28" presetID="7" presetClass="entr" presetSubtype="8" fill="hold" grpId="0" nodeType="afterEffect">
                                  <p:stCondLst>
                                    <p:cond delay="1000"/>
                                  </p:stCondLst>
                                  <p:childTnLst>
                                    <p:set>
                                      <p:cBhvr>
                                        <p:cTn id="29" dur="1" fill="hold">
                                          <p:stCondLst>
                                            <p:cond delay="0"/>
                                          </p:stCondLst>
                                        </p:cTn>
                                        <p:tgtEl>
                                          <p:spTgt spid="109575"/>
                                        </p:tgtEl>
                                        <p:attrNameLst>
                                          <p:attrName>style.visibility</p:attrName>
                                        </p:attrNameLst>
                                      </p:cBhvr>
                                      <p:to>
                                        <p:strVal val="visible"/>
                                      </p:to>
                                    </p:set>
                                    <p:anim calcmode="lin" valueType="num">
                                      <p:cBhvr additive="base">
                                        <p:cTn id="30" dur="5000" fill="hold"/>
                                        <p:tgtEl>
                                          <p:spTgt spid="109575"/>
                                        </p:tgtEl>
                                        <p:attrNameLst>
                                          <p:attrName>ppt_x</p:attrName>
                                        </p:attrNameLst>
                                      </p:cBhvr>
                                      <p:tavLst>
                                        <p:tav tm="0">
                                          <p:val>
                                            <p:strVal val="0-#ppt_w/2"/>
                                          </p:val>
                                        </p:tav>
                                        <p:tav tm="100000">
                                          <p:val>
                                            <p:strVal val="#ppt_x"/>
                                          </p:val>
                                        </p:tav>
                                      </p:tavLst>
                                    </p:anim>
                                    <p:anim calcmode="lin" valueType="num">
                                      <p:cBhvr additive="base">
                                        <p:cTn id="31" dur="5000" fill="hold"/>
                                        <p:tgtEl>
                                          <p:spTgt spid="109575"/>
                                        </p:tgtEl>
                                        <p:attrNameLst>
                                          <p:attrName>ppt_y</p:attrName>
                                        </p:attrNameLst>
                                      </p:cBhvr>
                                      <p:tavLst>
                                        <p:tav tm="0">
                                          <p:val>
                                            <p:strVal val="#ppt_y"/>
                                          </p:val>
                                        </p:tav>
                                        <p:tav tm="100000">
                                          <p:val>
                                            <p:strVal val="#ppt_y"/>
                                          </p:val>
                                        </p:tav>
                                      </p:tavLst>
                                    </p:anim>
                                  </p:childTnLst>
                                </p:cTn>
                              </p:par>
                            </p:childTnLst>
                          </p:cTn>
                        </p:par>
                        <p:par>
                          <p:cTn id="32" fill="hold" nodeType="afterGroup">
                            <p:stCondLst>
                              <p:cond delay="36000"/>
                            </p:stCondLst>
                            <p:childTnLst>
                              <p:par>
                                <p:cTn id="33" presetID="7" presetClass="entr" presetSubtype="8" fill="hold" nodeType="afterEffect">
                                  <p:stCondLst>
                                    <p:cond delay="3000"/>
                                  </p:stCondLst>
                                  <p:childTnLst>
                                    <p:set>
                                      <p:cBhvr>
                                        <p:cTn id="34" dur="1" fill="hold">
                                          <p:stCondLst>
                                            <p:cond delay="0"/>
                                          </p:stCondLst>
                                        </p:cTn>
                                        <p:tgtEl>
                                          <p:spTgt spid="3"/>
                                        </p:tgtEl>
                                        <p:attrNameLst>
                                          <p:attrName>style.visibility</p:attrName>
                                        </p:attrNameLst>
                                      </p:cBhvr>
                                      <p:to>
                                        <p:strVal val="visible"/>
                                      </p:to>
                                    </p:set>
                                    <p:anim calcmode="lin" valueType="num">
                                      <p:cBhvr additive="base">
                                        <p:cTn id="35" dur="5000" fill="hold"/>
                                        <p:tgtEl>
                                          <p:spTgt spid="3"/>
                                        </p:tgtEl>
                                        <p:attrNameLst>
                                          <p:attrName>ppt_x</p:attrName>
                                        </p:attrNameLst>
                                      </p:cBhvr>
                                      <p:tavLst>
                                        <p:tav tm="0">
                                          <p:val>
                                            <p:strVal val="0-#ppt_w/2"/>
                                          </p:val>
                                        </p:tav>
                                        <p:tav tm="100000">
                                          <p:val>
                                            <p:strVal val="#ppt_x"/>
                                          </p:val>
                                        </p:tav>
                                      </p:tavLst>
                                    </p:anim>
                                    <p:anim calcmode="lin" valueType="num">
                                      <p:cBhvr additive="base">
                                        <p:cTn id="36" dur="5000" fill="hold"/>
                                        <p:tgtEl>
                                          <p:spTgt spid="3"/>
                                        </p:tgtEl>
                                        <p:attrNameLst>
                                          <p:attrName>ppt_y</p:attrName>
                                        </p:attrNameLst>
                                      </p:cBhvr>
                                      <p:tavLst>
                                        <p:tav tm="0">
                                          <p:val>
                                            <p:strVal val="#ppt_y"/>
                                          </p:val>
                                        </p:tav>
                                        <p:tav tm="100000">
                                          <p:val>
                                            <p:strVal val="#ppt_y"/>
                                          </p:val>
                                        </p:tav>
                                      </p:tavLst>
                                    </p:anim>
                                  </p:childTnLst>
                                </p:cTn>
                              </p:par>
                            </p:childTnLst>
                          </p:cTn>
                        </p:par>
                        <p:par>
                          <p:cTn id="37" fill="hold" nodeType="afterGroup">
                            <p:stCondLst>
                              <p:cond delay="44000"/>
                            </p:stCondLst>
                            <p:childTnLst>
                              <p:par>
                                <p:cTn id="38" presetID="7" presetClass="entr" presetSubtype="8" fill="hold" nodeType="afterEffect">
                                  <p:stCondLst>
                                    <p:cond delay="3000"/>
                                  </p:stCondLst>
                                  <p:childTnLst>
                                    <p:set>
                                      <p:cBhvr>
                                        <p:cTn id="39" dur="1" fill="hold">
                                          <p:stCondLst>
                                            <p:cond delay="0"/>
                                          </p:stCondLst>
                                        </p:cTn>
                                        <p:tgtEl>
                                          <p:spTgt spid="6"/>
                                        </p:tgtEl>
                                        <p:attrNameLst>
                                          <p:attrName>style.visibility</p:attrName>
                                        </p:attrNameLst>
                                      </p:cBhvr>
                                      <p:to>
                                        <p:strVal val="visible"/>
                                      </p:to>
                                    </p:set>
                                    <p:anim calcmode="lin" valueType="num">
                                      <p:cBhvr additive="base">
                                        <p:cTn id="40" dur="5000" fill="hold"/>
                                        <p:tgtEl>
                                          <p:spTgt spid="6"/>
                                        </p:tgtEl>
                                        <p:attrNameLst>
                                          <p:attrName>ppt_x</p:attrName>
                                        </p:attrNameLst>
                                      </p:cBhvr>
                                      <p:tavLst>
                                        <p:tav tm="0">
                                          <p:val>
                                            <p:strVal val="0-#ppt_w/2"/>
                                          </p:val>
                                        </p:tav>
                                        <p:tav tm="100000">
                                          <p:val>
                                            <p:strVal val="#ppt_x"/>
                                          </p:val>
                                        </p:tav>
                                      </p:tavLst>
                                    </p:anim>
                                    <p:anim calcmode="lin" valueType="num">
                                      <p:cBhvr additive="base">
                                        <p:cTn id="41" dur="5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575" grpId="0" autoUpdateAnimBg="0"/>
      <p:bldP spid="109594" grpId="0" autoUpdateAnimBg="0"/>
      <p:bldP spid="109595" grpId="0" autoUpdateAnimBg="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3" name="Title 1"/>
          <p:cNvSpPr>
            <a:spLocks noGrp="1"/>
          </p:cNvSpPr>
          <p:nvPr>
            <p:ph type="title"/>
          </p:nvPr>
        </p:nvSpPr>
        <p:spPr>
          <a:xfrm>
            <a:off x="0" y="19031"/>
            <a:ext cx="9144000" cy="685800"/>
          </a:xfrm>
        </p:spPr>
        <p:txBody>
          <a:bodyPr/>
          <a:lstStyle/>
          <a:p>
            <a:pPr algn="ctr"/>
            <a:r>
              <a:rPr lang="ar-JO" dirty="0"/>
              <a:t>برية فاران</a:t>
            </a:r>
            <a:endParaRPr lang="en-US" dirty="0"/>
          </a:p>
        </p:txBody>
      </p:sp>
      <p:pic>
        <p:nvPicPr>
          <p:cNvPr id="259074" name="Picture 2" descr="Num 10 Para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771907"/>
            <a:ext cx="9144000" cy="533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itle 1"/>
          <p:cNvSpPr txBox="1">
            <a:spLocks/>
          </p:cNvSpPr>
          <p:nvPr/>
        </p:nvSpPr>
        <p:spPr bwMode="auto">
          <a:xfrm>
            <a:off x="0" y="617220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kumimoji="1" sz="4400">
                <a:solidFill>
                  <a:schemeClr val="tx2"/>
                </a:solidFill>
                <a:latin typeface="Arial"/>
                <a:ea typeface="MS PGothic" charset="0"/>
                <a:cs typeface="Arial"/>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fontAlgn="base">
              <a:spcBef>
                <a:spcPct val="0"/>
              </a:spcBef>
              <a:spcAft>
                <a:spcPct val="0"/>
              </a:spcAft>
              <a:defRPr kumimoji="1" sz="4400">
                <a:solidFill>
                  <a:schemeClr val="tx2"/>
                </a:solidFill>
                <a:latin typeface="Times New Roman" pitchFamily="-111" charset="0"/>
              </a:defRPr>
            </a:lvl6pPr>
            <a:lvl7pPr marL="914400" algn="l" rtl="0" fontAlgn="base">
              <a:spcBef>
                <a:spcPct val="0"/>
              </a:spcBef>
              <a:spcAft>
                <a:spcPct val="0"/>
              </a:spcAft>
              <a:defRPr kumimoji="1" sz="4400">
                <a:solidFill>
                  <a:schemeClr val="tx2"/>
                </a:solidFill>
                <a:latin typeface="Times New Roman" pitchFamily="-111" charset="0"/>
              </a:defRPr>
            </a:lvl7pPr>
            <a:lvl8pPr marL="1371600" algn="l" rtl="0" fontAlgn="base">
              <a:spcBef>
                <a:spcPct val="0"/>
              </a:spcBef>
              <a:spcAft>
                <a:spcPct val="0"/>
              </a:spcAft>
              <a:defRPr kumimoji="1" sz="4400">
                <a:solidFill>
                  <a:schemeClr val="tx2"/>
                </a:solidFill>
                <a:latin typeface="Times New Roman" pitchFamily="-111" charset="0"/>
              </a:defRPr>
            </a:lvl8pPr>
            <a:lvl9pPr marL="1828800" algn="l" rtl="0" fontAlgn="base">
              <a:spcBef>
                <a:spcPct val="0"/>
              </a:spcBef>
              <a:spcAft>
                <a:spcPct val="0"/>
              </a:spcAft>
              <a:defRPr kumimoji="1" sz="4400">
                <a:solidFill>
                  <a:schemeClr val="tx2"/>
                </a:solidFill>
                <a:latin typeface="Times New Roman" pitchFamily="-111"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1" lang="ar-JO" sz="4400" b="1" u="none" strike="noStrike" kern="1200" cap="none" spc="0" normalizeH="0" baseline="0" noProof="0" dirty="0">
                <a:ln>
                  <a:noFill/>
                </a:ln>
                <a:solidFill>
                  <a:srgbClr val="004C2B"/>
                </a:solidFill>
                <a:effectLst/>
                <a:uLnTx/>
                <a:uFillTx/>
                <a:latin typeface="Arial" panose="020B0604020202020204" pitchFamily="34" charset="0"/>
                <a:ea typeface="MS PGothic" charset="0"/>
                <a:cs typeface="Arial" panose="020B0604020202020204" pitchFamily="34" charset="0"/>
              </a:rPr>
              <a:t>عدد 10: 12</a:t>
            </a:r>
            <a:endParaRPr kumimoji="1" lang="en-US" sz="4400" b="1" u="none" strike="noStrike" kern="1200" cap="none" spc="0" normalizeH="0" baseline="0" noProof="0" dirty="0">
              <a:ln>
                <a:noFill/>
              </a:ln>
              <a:solidFill>
                <a:srgbClr val="004C2B"/>
              </a:solidFill>
              <a:effectLst/>
              <a:uLnTx/>
              <a:uFillTx/>
              <a:latin typeface="Arial" panose="020B0604020202020204" pitchFamily="34" charset="0"/>
              <a:ea typeface="MS PGothic" charset="0"/>
              <a:cs typeface="Arial" panose="020B0604020202020204" pitchFamily="34" charset="0"/>
            </a:endParaRPr>
          </a:p>
        </p:txBody>
      </p:sp>
    </p:spTree>
    <p:extLst>
      <p:ext uri="{BB962C8B-B14F-4D97-AF65-F5344CB8AC3E}">
        <p14:creationId xmlns:p14="http://schemas.microsoft.com/office/powerpoint/2010/main" val="3122577706"/>
      </p:ext>
    </p:extLst>
  </p:cSld>
  <p:clrMapOvr>
    <a:masterClrMapping/>
  </p:clrMapOvr>
  <p:transition/>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11</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674314179"/>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929725" y="2112284"/>
            <a:ext cx="7620000" cy="4889500"/>
          </a:xfrm>
          <a:prstGeom prst="rect">
            <a:avLst/>
          </a:prstGeom>
        </p:spPr>
      </p:pic>
      <p:sp>
        <p:nvSpPr>
          <p:cNvPr id="286731" name="Rectangle 14"/>
          <p:cNvSpPr>
            <a:spLocks noGrp="1" noChangeArrowheads="1"/>
          </p:cNvSpPr>
          <p:nvPr>
            <p:ph type="title" idx="4294967295"/>
          </p:nvPr>
        </p:nvSpPr>
        <p:spPr>
          <a:xfrm>
            <a:off x="-1" y="0"/>
            <a:ext cx="9095205" cy="685800"/>
          </a:xfrm>
        </p:spPr>
        <p:txBody>
          <a:bodyPr/>
          <a:lstStyle/>
          <a:p>
            <a:pPr eaLnBrk="1" hangingPunct="1"/>
            <a:r>
              <a:rPr lang="ar-JO" dirty="0"/>
              <a:t>التذمر</a:t>
            </a:r>
            <a:endParaRPr lang="en-US" dirty="0"/>
          </a:p>
        </p:txBody>
      </p:sp>
      <p:sp>
        <p:nvSpPr>
          <p:cNvPr id="13" name="Rectangle 2"/>
          <p:cNvSpPr txBox="1">
            <a:spLocks noChangeArrowheads="1"/>
          </p:cNvSpPr>
          <p:nvPr/>
        </p:nvSpPr>
        <p:spPr>
          <a:xfrm>
            <a:off x="-48795" y="814750"/>
            <a:ext cx="9144000" cy="1246079"/>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وكان الشعب كأنهم يشتكون شراً في أذني الرب وسمع الرب</a:t>
            </a:r>
            <a:br>
              <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lang="ar-JO"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عد 11: 1أ)</a:t>
            </a:r>
            <a:r>
              <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Tree>
    <p:extLst>
      <p:ext uri="{BB962C8B-B14F-4D97-AF65-F5344CB8AC3E}">
        <p14:creationId xmlns:p14="http://schemas.microsoft.com/office/powerpoint/2010/main" val="4069912907"/>
      </p:ext>
    </p:extLst>
  </p:cSld>
  <p:clrMapOvr>
    <a:masterClrMapping/>
  </p:clrMapOvr>
  <p:transition spd="med">
    <p:randomBar dir="vert"/>
  </p:transition>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31" name="Rectangle 14"/>
          <p:cNvSpPr>
            <a:spLocks noGrp="1" noChangeArrowheads="1"/>
          </p:cNvSpPr>
          <p:nvPr>
            <p:ph type="title" idx="4294967295"/>
          </p:nvPr>
        </p:nvSpPr>
        <p:spPr>
          <a:xfrm>
            <a:off x="0" y="0"/>
            <a:ext cx="8950362" cy="685800"/>
          </a:xfrm>
        </p:spPr>
        <p:txBody>
          <a:bodyPr/>
          <a:lstStyle/>
          <a:p>
            <a:pPr algn="r" eaLnBrk="1" hangingPunct="1"/>
            <a:r>
              <a:rPr lang="ar-JO" dirty="0"/>
              <a:t>التذمر</a:t>
            </a:r>
            <a:endParaRPr lang="en-US" dirty="0"/>
          </a:p>
        </p:txBody>
      </p:sp>
      <p:sp>
        <p:nvSpPr>
          <p:cNvPr id="13" name="Rectangle 2"/>
          <p:cNvSpPr txBox="1">
            <a:spLocks noChangeArrowheads="1"/>
          </p:cNvSpPr>
          <p:nvPr/>
        </p:nvSpPr>
        <p:spPr>
          <a:xfrm>
            <a:off x="-48795" y="1099434"/>
            <a:ext cx="9144000" cy="4697615"/>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 وكان الشعب كأنهم يشتكون شراً في أذني الرب.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وسمع الرب فحمي غضبه</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فاشتعلت فيهم نار الرب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وأحرقت في طرف المحلة.</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2 فصرخ الشعب إلى موسى</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فصلى موسى إلى الرب فخمدت النار.</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3 فدعي اسم ذلك الموضع تبعيرة</a:t>
            </a:r>
            <a:endParaRPr lang="ar-JO" sz="2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لأن نار الرب اشتعلت فيهم.</a:t>
            </a:r>
          </a:p>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(عَدَد 11: 1- 3)</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92173819"/>
      </p:ext>
    </p:extLst>
  </p:cSld>
  <p:clrMapOvr>
    <a:masterClrMapping/>
  </p:clrMapOvr>
  <p:transition spd="med">
    <p:randomBar dir="vert"/>
  </p:transition>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12</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717389279"/>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الإستعداد لامتلاك الأرض</a:t>
              </a: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القديم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4" name="Group 8"/>
          <p:cNvGrpSpPr>
            <a:grpSpLocks/>
          </p:cNvGrpSpPr>
          <p:nvPr/>
        </p:nvGrpSpPr>
        <p:grpSpPr bwMode="auto">
          <a:xfrm>
            <a:off x="2630487" y="1517650"/>
            <a:ext cx="3673474"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التأجيل بسبب عدم الإيمان</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الجديد</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1 – 10 :10</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25 : 18</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26 - 36</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 </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عدم أمانة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تأديب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تذمر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الفوضى</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إعادة 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جبل سيناء</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مؤاب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يوم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38 سنة, 3 شهور, 10 أيام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شهور</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التنظيم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4)</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0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التقديس</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 1 –</a:t>
              </a:r>
              <a:b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b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10 : 10)</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قادش</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12 : 16)</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قادش</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13 – 14</a:t>
              </a: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(15 – 19)</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 21)</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(22 – 25)</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أحكام الأرض</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27)</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الذبائح والنذور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(28 – 30)</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التحضيرات الأخيرة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(31 – 36)</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15078" name="Text Box 106"/>
          <p:cNvSpPr txBox="1">
            <a:spLocks noChangeArrowheads="1"/>
          </p:cNvSpPr>
          <p:nvPr/>
        </p:nvSpPr>
        <p:spPr bwMode="auto">
          <a:xfrm>
            <a:off x="8448310" y="0"/>
            <a:ext cx="699230"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algn="r" rtl="1" eaLnBrk="1" hangingPunct="1"/>
            <a:r>
              <a:rPr lang="ar-JO" sz="4000" dirty="0">
                <a:solidFill>
                  <a:srgbClr val="000000"/>
                </a:solidFill>
              </a:rPr>
              <a:t>عدد</a:t>
            </a:r>
            <a:endParaRPr lang="en-US" dirty="0">
              <a:solidFill>
                <a:srgbClr val="000000"/>
              </a:solidFill>
            </a:endParaRPr>
          </a:p>
        </p:txBody>
      </p:sp>
      <p:sp>
        <p:nvSpPr>
          <p:cNvPr id="2" name="Oval 109">
            <a:extLst>
              <a:ext uri="{FF2B5EF4-FFF2-40B4-BE49-F238E27FC236}">
                <a16:creationId xmlns:a16="http://schemas.microsoft.com/office/drawing/2014/main" id="{93D2C653-39C2-7D74-59E3-F5064D9E1C0F}"/>
              </a:ext>
            </a:extLst>
          </p:cNvPr>
          <p:cNvSpPr>
            <a:spLocks noChangeArrowheads="1"/>
          </p:cNvSpPr>
          <p:nvPr/>
        </p:nvSpPr>
        <p:spPr bwMode="auto">
          <a:xfrm>
            <a:off x="3352800" y="5965081"/>
            <a:ext cx="914400" cy="649188"/>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237402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عدد 13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38772418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36" name="AutoShape 1044"/>
          <p:cNvSpPr>
            <a:spLocks noChangeArrowheads="1"/>
          </p:cNvSpPr>
          <p:nvPr/>
        </p:nvSpPr>
        <p:spPr bwMode="auto">
          <a:xfrm rot="5400000">
            <a:off x="5967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21218" name="Rectangle 1026"/>
          <p:cNvSpPr>
            <a:spLocks noGrp="1" noChangeArrowheads="1"/>
          </p:cNvSpPr>
          <p:nvPr>
            <p:ph type="ctrTitle"/>
          </p:nvPr>
        </p:nvSpPr>
        <p:spPr>
          <a:xfrm>
            <a:off x="0" y="0"/>
            <a:ext cx="6619875" cy="692696"/>
          </a:xfrm>
          <a:solidFill>
            <a:srgbClr val="006600"/>
          </a:solidFill>
          <a:effectLst>
            <a:outerShdw blurRad="63500" dist="35921" dir="2700000" algn="ctr" rotWithShape="0">
              <a:schemeClr val="bg2">
                <a:alpha val="74998"/>
              </a:schemeClr>
            </a:outerShdw>
          </a:effectLst>
        </p:spPr>
        <p:txBody>
          <a:bodyPr/>
          <a:lstStyle/>
          <a:p>
            <a:pPr algn="ctr">
              <a:defRPr/>
            </a:pPr>
            <a:r>
              <a:rPr kumimoji="1" lang="ar-JO" sz="3600" dirty="0">
                <a:solidFill>
                  <a:schemeClr val="tx1"/>
                </a:solidFill>
                <a:effectLst>
                  <a:outerShdw blurRad="38100" dist="38100" dir="2700000" algn="tl">
                    <a:srgbClr val="000000"/>
                  </a:outerShdw>
                </a:effectLst>
                <a:ea typeface="ＭＳ Ｐゴシック" charset="0"/>
                <a:cs typeface="Arial" panose="020B0604020202020204" pitchFamily="34" charset="0"/>
              </a:rPr>
              <a:t>الخلاص والتقديس</a:t>
            </a:r>
            <a:endParaRPr kumimoji="1" lang="en-US" sz="3600" dirty="0">
              <a:solidFill>
                <a:schemeClr val="tx1"/>
              </a:solidFill>
              <a:ea typeface="ＭＳ Ｐゴシック" charset="0"/>
              <a:cs typeface="Arial" panose="020B0604020202020204" pitchFamily="34" charset="0"/>
            </a:endParaRPr>
          </a:p>
        </p:txBody>
      </p:sp>
      <p:sp>
        <p:nvSpPr>
          <p:cNvPr id="521220" name="Text Box 1028"/>
          <p:cNvSpPr txBox="1">
            <a:spLocks noChangeArrowheads="1"/>
          </p:cNvSpPr>
          <p:nvPr/>
        </p:nvSpPr>
        <p:spPr bwMode="auto">
          <a:xfrm>
            <a:off x="76200" y="2163763"/>
            <a:ext cx="595313" cy="427037"/>
          </a:xfrm>
          <a:prstGeom prst="rect">
            <a:avLst/>
          </a:prstGeom>
          <a:noFill/>
          <a:ln w="12700" cap="sq">
            <a:noFill/>
            <a:miter lim="800000"/>
            <a:headEnd/>
            <a:tailEnd/>
          </a:ln>
          <a:effectLst>
            <a:outerShdw blurRad="63500"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ع ق</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21221" name="Text Box 1029"/>
          <p:cNvSpPr txBox="1">
            <a:spLocks noChangeArrowheads="1"/>
          </p:cNvSpPr>
          <p:nvPr/>
        </p:nvSpPr>
        <p:spPr bwMode="auto">
          <a:xfrm>
            <a:off x="76200" y="5243513"/>
            <a:ext cx="595313" cy="427037"/>
          </a:xfrm>
          <a:prstGeom prst="rect">
            <a:avLst/>
          </a:prstGeom>
          <a:noFill/>
          <a:ln w="12700" cap="sq">
            <a:noFill/>
            <a:miter lim="800000"/>
            <a:headEnd/>
            <a:tailEnd/>
          </a:ln>
          <a:effectLst>
            <a:outerShdw blurRad="63500"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ع ج</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21222" name="Rectangle 1030"/>
          <p:cNvSpPr>
            <a:spLocks noChangeArrowheads="1"/>
          </p:cNvSpPr>
          <p:nvPr/>
        </p:nvSpPr>
        <p:spPr bwMode="auto">
          <a:xfrm>
            <a:off x="2433637" y="5157192"/>
            <a:ext cx="2282379"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الخلاص</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 كو 10: 1-4</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23" name="Rectangle 1031"/>
          <p:cNvSpPr>
            <a:spLocks noChangeArrowheads="1"/>
          </p:cNvSpPr>
          <p:nvPr/>
        </p:nvSpPr>
        <p:spPr bwMode="auto">
          <a:xfrm>
            <a:off x="762000" y="836712"/>
            <a:ext cx="1544638"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دور الإنسان</a:t>
            </a:r>
            <a:endParaRPr kumimoji="1"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4" name="Rectangle 1032"/>
          <p:cNvSpPr>
            <a:spLocks noChangeArrowheads="1"/>
          </p:cNvSpPr>
          <p:nvPr/>
        </p:nvSpPr>
        <p:spPr bwMode="auto">
          <a:xfrm>
            <a:off x="2541588" y="836712"/>
            <a:ext cx="19859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استجابة       الله</a:t>
            </a:r>
            <a:endParaRPr kumimoji="1"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5" name="Rectangle 1033"/>
          <p:cNvSpPr>
            <a:spLocks noChangeArrowheads="1"/>
          </p:cNvSpPr>
          <p:nvPr/>
        </p:nvSpPr>
        <p:spPr bwMode="auto">
          <a:xfrm>
            <a:off x="762000" y="1827312"/>
            <a:ext cx="1865313" cy="1752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الإيمان بالله كحمل الفصح المذبوح</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6" name="Rectangle 1034"/>
          <p:cNvSpPr>
            <a:spLocks noChangeArrowheads="1"/>
          </p:cNvSpPr>
          <p:nvPr/>
        </p:nvSpPr>
        <p:spPr bwMode="auto">
          <a:xfrm>
            <a:off x="762000" y="5089202"/>
            <a:ext cx="1721768" cy="1796182"/>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الإيمان بالمسيح كحمل الله</a:t>
            </a:r>
          </a:p>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 كو 5: 7</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27" name="Rectangle 1035"/>
          <p:cNvSpPr>
            <a:spLocks noChangeArrowheads="1"/>
          </p:cNvSpPr>
          <p:nvPr/>
        </p:nvSpPr>
        <p:spPr bwMode="auto">
          <a:xfrm>
            <a:off x="4648200" y="1979712"/>
            <a:ext cx="1985963"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رحلة            كنعان</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8" name="Rectangle 1036"/>
          <p:cNvSpPr>
            <a:spLocks noChangeArrowheads="1"/>
          </p:cNvSpPr>
          <p:nvPr/>
        </p:nvSpPr>
        <p:spPr bwMode="auto">
          <a:xfrm>
            <a:off x="4633912" y="5157192"/>
            <a:ext cx="2170335"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النمو</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 كو 10: 5</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29" name="Rectangle 1037"/>
          <p:cNvSpPr>
            <a:spLocks noChangeArrowheads="1"/>
          </p:cNvSpPr>
          <p:nvPr/>
        </p:nvSpPr>
        <p:spPr bwMode="auto">
          <a:xfrm>
            <a:off x="4724400" y="836712"/>
            <a:ext cx="1985963"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حياة       الإيمان</a:t>
            </a:r>
            <a:endParaRPr kumimoji="1"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0" name="Rectangle 1038"/>
          <p:cNvSpPr>
            <a:spLocks noChangeArrowheads="1"/>
          </p:cNvSpPr>
          <p:nvPr/>
        </p:nvSpPr>
        <p:spPr bwMode="auto">
          <a:xfrm>
            <a:off x="2433638" y="6127750"/>
            <a:ext cx="2382837"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التقديس المقامي</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1" name="Rectangle 1039"/>
          <p:cNvSpPr>
            <a:spLocks noChangeArrowheads="1"/>
          </p:cNvSpPr>
          <p:nvPr/>
        </p:nvSpPr>
        <p:spPr bwMode="auto">
          <a:xfrm>
            <a:off x="4648200" y="6127750"/>
            <a:ext cx="2382838"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التقديس التدريجي</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2" name="Rectangle 1040"/>
          <p:cNvSpPr>
            <a:spLocks noChangeArrowheads="1"/>
          </p:cNvSpPr>
          <p:nvPr/>
        </p:nvSpPr>
        <p:spPr bwMode="auto">
          <a:xfrm>
            <a:off x="6853238" y="1979712"/>
            <a:ext cx="2290762"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الذبائح</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الخطية، الإثم</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33" name="Rectangle 1041"/>
          <p:cNvSpPr>
            <a:spLocks noChangeArrowheads="1"/>
          </p:cNvSpPr>
          <p:nvPr/>
        </p:nvSpPr>
        <p:spPr bwMode="auto">
          <a:xfrm>
            <a:off x="6853238" y="5157192"/>
            <a:ext cx="2290762" cy="8382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الإعتراف</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 يو 1: 9</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34" name="Rectangle 1042"/>
          <p:cNvSpPr>
            <a:spLocks noChangeArrowheads="1"/>
          </p:cNvSpPr>
          <p:nvPr/>
        </p:nvSpPr>
        <p:spPr bwMode="auto">
          <a:xfrm>
            <a:off x="6929438" y="836712"/>
            <a:ext cx="22145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الشركة   المستردة</a:t>
            </a:r>
            <a:endParaRPr kumimoji="1"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8" name="AutoShape 1046"/>
          <p:cNvSpPr>
            <a:spLocks noChangeArrowheads="1"/>
          </p:cNvSpPr>
          <p:nvPr/>
        </p:nvSpPr>
        <p:spPr bwMode="auto">
          <a:xfrm rot="5400000">
            <a:off x="26033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21239" name="AutoShape 1047"/>
          <p:cNvSpPr>
            <a:spLocks noChangeArrowheads="1"/>
          </p:cNvSpPr>
          <p:nvPr/>
        </p:nvSpPr>
        <p:spPr bwMode="auto">
          <a:xfrm rot="5400000">
            <a:off x="46099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21240" name="AutoShape 1048"/>
          <p:cNvSpPr>
            <a:spLocks noChangeArrowheads="1"/>
          </p:cNvSpPr>
          <p:nvPr/>
        </p:nvSpPr>
        <p:spPr bwMode="auto">
          <a:xfrm rot="5400000">
            <a:off x="66165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 name="Text Box 1045"/>
          <p:cNvSpPr txBox="1">
            <a:spLocks noChangeArrowheads="1"/>
          </p:cNvSpPr>
          <p:nvPr/>
        </p:nvSpPr>
        <p:spPr bwMode="auto">
          <a:xfrm>
            <a:off x="8398551" y="74097"/>
            <a:ext cx="586699"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121أ</a:t>
            </a:r>
            <a:endParaRPr kumimoji="0" lang="en-US" sz="18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cs typeface="Arial" panose="020B0604020202020204" pitchFamily="34" charset="0"/>
            </a:endParaRPr>
          </a:p>
        </p:txBody>
      </p:sp>
      <p:sp>
        <p:nvSpPr>
          <p:cNvPr id="24" name="Rectangle 1033"/>
          <p:cNvSpPr>
            <a:spLocks noChangeArrowheads="1"/>
          </p:cNvSpPr>
          <p:nvPr/>
        </p:nvSpPr>
        <p:spPr bwMode="auto">
          <a:xfrm>
            <a:off x="2627313" y="2122587"/>
            <a:ext cx="1600200" cy="576263"/>
          </a:xfrm>
          <a:prstGeom prst="rect">
            <a:avLst/>
          </a:prstGeom>
          <a:noFill/>
          <a:ln w="9525">
            <a:noFill/>
            <a:miter lim="800000"/>
            <a:headEnd/>
            <a:tailEnd/>
          </a:ln>
          <a:effectLst>
            <a:outerShdw blurRad="63500" dist="107763" dir="18900000" algn="ctr" rotWithShape="0">
              <a:schemeClr val="bg2">
                <a:alpha val="74998"/>
              </a:schemeClr>
            </a:outerShdw>
          </a:effectLst>
        </p:spPr>
        <p:txBody>
          <a:bodyP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الخروج</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Tree>
    <p:extLst>
      <p:ext uri="{BB962C8B-B14F-4D97-AF65-F5344CB8AC3E}">
        <p14:creationId xmlns:p14="http://schemas.microsoft.com/office/powerpoint/2010/main" val="83033996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9" presetClass="entr" presetSubtype="0" accel="100000" fill="hold" grpId="0" nodeType="clickEffect">
                                  <p:stCondLst>
                                    <p:cond delay="0"/>
                                  </p:stCondLst>
                                  <p:childTnLst>
                                    <p:set>
                                      <p:cBhvr>
                                        <p:cTn id="6" dur="1" fill="hold">
                                          <p:stCondLst>
                                            <p:cond delay="0"/>
                                          </p:stCondLst>
                                        </p:cTn>
                                        <p:tgtEl>
                                          <p:spTgt spid="521225"/>
                                        </p:tgtEl>
                                        <p:attrNameLst>
                                          <p:attrName>style.visibility</p:attrName>
                                        </p:attrNameLst>
                                      </p:cBhvr>
                                      <p:to>
                                        <p:strVal val="visible"/>
                                      </p:to>
                                    </p:set>
                                    <p:anim calcmode="lin" valueType="num">
                                      <p:cBhvr>
                                        <p:cTn id="7" dur="500" fill="hold"/>
                                        <p:tgtEl>
                                          <p:spTgt spid="521225"/>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521225"/>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521225"/>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521225"/>
                                        </p:tgtEl>
                                        <p:attrNameLst>
                                          <p:attrName>ppt_y</p:attrName>
                                        </p:attrNameLst>
                                      </p:cBhvr>
                                      <p:tavLst>
                                        <p:tav tm="0">
                                          <p:val>
                                            <p:strVal val="#ppt_y"/>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9" presetClass="entr" presetSubtype="0" accel="10000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 calcmode="lin" valueType="num">
                                      <p:cBhvr>
                                        <p:cTn id="15" dur="500" fill="hold"/>
                                        <p:tgtEl>
                                          <p:spTgt spid="24"/>
                                        </p:tgtEl>
                                        <p:attrNameLst>
                                          <p:attrName>ppt_h</p:attrName>
                                        </p:attrNameLst>
                                      </p:cBhvr>
                                      <p:tavLst>
                                        <p:tav tm="0">
                                          <p:val>
                                            <p:strVal val="#ppt_h/20"/>
                                          </p:val>
                                        </p:tav>
                                        <p:tav tm="50000">
                                          <p:val>
                                            <p:strVal val="#ppt_h/20"/>
                                          </p:val>
                                        </p:tav>
                                        <p:tav tm="100000">
                                          <p:val>
                                            <p:strVal val="#ppt_h"/>
                                          </p:val>
                                        </p:tav>
                                      </p:tavLst>
                                    </p:anim>
                                    <p:anim calcmode="lin" valueType="num">
                                      <p:cBhvr>
                                        <p:cTn id="16" dur="500" fill="hold"/>
                                        <p:tgtEl>
                                          <p:spTgt spid="24"/>
                                        </p:tgtEl>
                                        <p:attrNameLst>
                                          <p:attrName>ppt_w</p:attrName>
                                        </p:attrNameLst>
                                      </p:cBhvr>
                                      <p:tavLst>
                                        <p:tav tm="0">
                                          <p:val>
                                            <p:strVal val="#ppt_w+.3"/>
                                          </p:val>
                                        </p:tav>
                                        <p:tav tm="50000">
                                          <p:val>
                                            <p:strVal val="#ppt_w+.3"/>
                                          </p:val>
                                        </p:tav>
                                        <p:tav tm="100000">
                                          <p:val>
                                            <p:strVal val="#ppt_w"/>
                                          </p:val>
                                        </p:tav>
                                      </p:tavLst>
                                    </p:anim>
                                    <p:anim calcmode="lin" valueType="num">
                                      <p:cBhvr>
                                        <p:cTn id="17" dur="500" fill="hold"/>
                                        <p:tgtEl>
                                          <p:spTgt spid="24"/>
                                        </p:tgtEl>
                                        <p:attrNameLst>
                                          <p:attrName>ppt_x</p:attrName>
                                        </p:attrNameLst>
                                      </p:cBhvr>
                                      <p:tavLst>
                                        <p:tav tm="0">
                                          <p:val>
                                            <p:strVal val="#ppt_x-.3"/>
                                          </p:val>
                                        </p:tav>
                                        <p:tav tm="50000">
                                          <p:val>
                                            <p:strVal val="#ppt_x"/>
                                          </p:val>
                                        </p:tav>
                                        <p:tav tm="100000">
                                          <p:val>
                                            <p:strVal val="#ppt_x"/>
                                          </p:val>
                                        </p:tav>
                                      </p:tavLst>
                                    </p:anim>
                                    <p:anim calcmode="lin" valueType="num">
                                      <p:cBhvr>
                                        <p:cTn id="18"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9" presetClass="entr" presetSubtype="0" accel="100000" fill="hold" grpId="0" nodeType="clickEffect">
                                  <p:stCondLst>
                                    <p:cond delay="0"/>
                                  </p:stCondLst>
                                  <p:childTnLst>
                                    <p:set>
                                      <p:cBhvr>
                                        <p:cTn id="22" dur="1" fill="hold">
                                          <p:stCondLst>
                                            <p:cond delay="0"/>
                                          </p:stCondLst>
                                        </p:cTn>
                                        <p:tgtEl>
                                          <p:spTgt spid="521227"/>
                                        </p:tgtEl>
                                        <p:attrNameLst>
                                          <p:attrName>style.visibility</p:attrName>
                                        </p:attrNameLst>
                                      </p:cBhvr>
                                      <p:to>
                                        <p:strVal val="visible"/>
                                      </p:to>
                                    </p:set>
                                    <p:anim calcmode="lin" valueType="num">
                                      <p:cBhvr>
                                        <p:cTn id="23" dur="500" fill="hold"/>
                                        <p:tgtEl>
                                          <p:spTgt spid="521227"/>
                                        </p:tgtEl>
                                        <p:attrNameLst>
                                          <p:attrName>ppt_h</p:attrName>
                                        </p:attrNameLst>
                                      </p:cBhvr>
                                      <p:tavLst>
                                        <p:tav tm="0">
                                          <p:val>
                                            <p:strVal val="#ppt_h/20"/>
                                          </p:val>
                                        </p:tav>
                                        <p:tav tm="50000">
                                          <p:val>
                                            <p:strVal val="#ppt_h/20"/>
                                          </p:val>
                                        </p:tav>
                                        <p:tav tm="100000">
                                          <p:val>
                                            <p:strVal val="#ppt_h"/>
                                          </p:val>
                                        </p:tav>
                                      </p:tavLst>
                                    </p:anim>
                                    <p:anim calcmode="lin" valueType="num">
                                      <p:cBhvr>
                                        <p:cTn id="24" dur="500" fill="hold"/>
                                        <p:tgtEl>
                                          <p:spTgt spid="521227"/>
                                        </p:tgtEl>
                                        <p:attrNameLst>
                                          <p:attrName>ppt_w</p:attrName>
                                        </p:attrNameLst>
                                      </p:cBhvr>
                                      <p:tavLst>
                                        <p:tav tm="0">
                                          <p:val>
                                            <p:strVal val="#ppt_w+.3"/>
                                          </p:val>
                                        </p:tav>
                                        <p:tav tm="50000">
                                          <p:val>
                                            <p:strVal val="#ppt_w+.3"/>
                                          </p:val>
                                        </p:tav>
                                        <p:tav tm="100000">
                                          <p:val>
                                            <p:strVal val="#ppt_w"/>
                                          </p:val>
                                        </p:tav>
                                      </p:tavLst>
                                    </p:anim>
                                    <p:anim calcmode="lin" valueType="num">
                                      <p:cBhvr>
                                        <p:cTn id="25" dur="500" fill="hold"/>
                                        <p:tgtEl>
                                          <p:spTgt spid="521227"/>
                                        </p:tgtEl>
                                        <p:attrNameLst>
                                          <p:attrName>ppt_x</p:attrName>
                                        </p:attrNameLst>
                                      </p:cBhvr>
                                      <p:tavLst>
                                        <p:tav tm="0">
                                          <p:val>
                                            <p:strVal val="#ppt_x-.3"/>
                                          </p:val>
                                        </p:tav>
                                        <p:tav tm="50000">
                                          <p:val>
                                            <p:strVal val="#ppt_x"/>
                                          </p:val>
                                        </p:tav>
                                        <p:tav tm="100000">
                                          <p:val>
                                            <p:strVal val="#ppt_x"/>
                                          </p:val>
                                        </p:tav>
                                      </p:tavLst>
                                    </p:anim>
                                    <p:anim calcmode="lin" valueType="num">
                                      <p:cBhvr>
                                        <p:cTn id="26" dur="500" fill="hold"/>
                                        <p:tgtEl>
                                          <p:spTgt spid="521227"/>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9" presetClass="entr" presetSubtype="0" accel="100000" fill="hold" grpId="0" nodeType="clickEffect">
                                  <p:stCondLst>
                                    <p:cond delay="0"/>
                                  </p:stCondLst>
                                  <p:childTnLst>
                                    <p:set>
                                      <p:cBhvr>
                                        <p:cTn id="30" dur="1" fill="hold">
                                          <p:stCondLst>
                                            <p:cond delay="0"/>
                                          </p:stCondLst>
                                        </p:cTn>
                                        <p:tgtEl>
                                          <p:spTgt spid="521226"/>
                                        </p:tgtEl>
                                        <p:attrNameLst>
                                          <p:attrName>style.visibility</p:attrName>
                                        </p:attrNameLst>
                                      </p:cBhvr>
                                      <p:to>
                                        <p:strVal val="visible"/>
                                      </p:to>
                                    </p:set>
                                    <p:anim calcmode="lin" valueType="num">
                                      <p:cBhvr>
                                        <p:cTn id="31" dur="500" fill="hold"/>
                                        <p:tgtEl>
                                          <p:spTgt spid="521226"/>
                                        </p:tgtEl>
                                        <p:attrNameLst>
                                          <p:attrName>ppt_h</p:attrName>
                                        </p:attrNameLst>
                                      </p:cBhvr>
                                      <p:tavLst>
                                        <p:tav tm="0">
                                          <p:val>
                                            <p:strVal val="#ppt_h/20"/>
                                          </p:val>
                                        </p:tav>
                                        <p:tav tm="50000">
                                          <p:val>
                                            <p:strVal val="#ppt_h/20"/>
                                          </p:val>
                                        </p:tav>
                                        <p:tav tm="100000">
                                          <p:val>
                                            <p:strVal val="#ppt_h"/>
                                          </p:val>
                                        </p:tav>
                                      </p:tavLst>
                                    </p:anim>
                                    <p:anim calcmode="lin" valueType="num">
                                      <p:cBhvr>
                                        <p:cTn id="32" dur="500" fill="hold"/>
                                        <p:tgtEl>
                                          <p:spTgt spid="521226"/>
                                        </p:tgtEl>
                                        <p:attrNameLst>
                                          <p:attrName>ppt_w</p:attrName>
                                        </p:attrNameLst>
                                      </p:cBhvr>
                                      <p:tavLst>
                                        <p:tav tm="0">
                                          <p:val>
                                            <p:strVal val="#ppt_w+.3"/>
                                          </p:val>
                                        </p:tav>
                                        <p:tav tm="50000">
                                          <p:val>
                                            <p:strVal val="#ppt_w+.3"/>
                                          </p:val>
                                        </p:tav>
                                        <p:tav tm="100000">
                                          <p:val>
                                            <p:strVal val="#ppt_w"/>
                                          </p:val>
                                        </p:tav>
                                      </p:tavLst>
                                    </p:anim>
                                    <p:anim calcmode="lin" valueType="num">
                                      <p:cBhvr>
                                        <p:cTn id="33" dur="500" fill="hold"/>
                                        <p:tgtEl>
                                          <p:spTgt spid="521226"/>
                                        </p:tgtEl>
                                        <p:attrNameLst>
                                          <p:attrName>ppt_x</p:attrName>
                                        </p:attrNameLst>
                                      </p:cBhvr>
                                      <p:tavLst>
                                        <p:tav tm="0">
                                          <p:val>
                                            <p:strVal val="#ppt_x-.3"/>
                                          </p:val>
                                        </p:tav>
                                        <p:tav tm="50000">
                                          <p:val>
                                            <p:strVal val="#ppt_x"/>
                                          </p:val>
                                        </p:tav>
                                        <p:tav tm="100000">
                                          <p:val>
                                            <p:strVal val="#ppt_x"/>
                                          </p:val>
                                        </p:tav>
                                      </p:tavLst>
                                    </p:anim>
                                    <p:anim calcmode="lin" valueType="num">
                                      <p:cBhvr>
                                        <p:cTn id="34" dur="500" fill="hold"/>
                                        <p:tgtEl>
                                          <p:spTgt spid="521226"/>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9" presetClass="entr" presetSubtype="0" accel="100000" fill="hold" grpId="0" nodeType="clickEffect">
                                  <p:stCondLst>
                                    <p:cond delay="0"/>
                                  </p:stCondLst>
                                  <p:childTnLst>
                                    <p:set>
                                      <p:cBhvr>
                                        <p:cTn id="38" dur="1" fill="hold">
                                          <p:stCondLst>
                                            <p:cond delay="0"/>
                                          </p:stCondLst>
                                        </p:cTn>
                                        <p:tgtEl>
                                          <p:spTgt spid="521222"/>
                                        </p:tgtEl>
                                        <p:attrNameLst>
                                          <p:attrName>style.visibility</p:attrName>
                                        </p:attrNameLst>
                                      </p:cBhvr>
                                      <p:to>
                                        <p:strVal val="visible"/>
                                      </p:to>
                                    </p:set>
                                    <p:anim calcmode="lin" valueType="num">
                                      <p:cBhvr>
                                        <p:cTn id="39" dur="500" fill="hold"/>
                                        <p:tgtEl>
                                          <p:spTgt spid="521222"/>
                                        </p:tgtEl>
                                        <p:attrNameLst>
                                          <p:attrName>ppt_h</p:attrName>
                                        </p:attrNameLst>
                                      </p:cBhvr>
                                      <p:tavLst>
                                        <p:tav tm="0">
                                          <p:val>
                                            <p:strVal val="#ppt_h/20"/>
                                          </p:val>
                                        </p:tav>
                                        <p:tav tm="50000">
                                          <p:val>
                                            <p:strVal val="#ppt_h/20"/>
                                          </p:val>
                                        </p:tav>
                                        <p:tav tm="100000">
                                          <p:val>
                                            <p:strVal val="#ppt_h"/>
                                          </p:val>
                                        </p:tav>
                                      </p:tavLst>
                                    </p:anim>
                                    <p:anim calcmode="lin" valueType="num">
                                      <p:cBhvr>
                                        <p:cTn id="40" dur="500" fill="hold"/>
                                        <p:tgtEl>
                                          <p:spTgt spid="521222"/>
                                        </p:tgtEl>
                                        <p:attrNameLst>
                                          <p:attrName>ppt_w</p:attrName>
                                        </p:attrNameLst>
                                      </p:cBhvr>
                                      <p:tavLst>
                                        <p:tav tm="0">
                                          <p:val>
                                            <p:strVal val="#ppt_w+.3"/>
                                          </p:val>
                                        </p:tav>
                                        <p:tav tm="50000">
                                          <p:val>
                                            <p:strVal val="#ppt_w+.3"/>
                                          </p:val>
                                        </p:tav>
                                        <p:tav tm="100000">
                                          <p:val>
                                            <p:strVal val="#ppt_w"/>
                                          </p:val>
                                        </p:tav>
                                      </p:tavLst>
                                    </p:anim>
                                    <p:anim calcmode="lin" valueType="num">
                                      <p:cBhvr>
                                        <p:cTn id="41" dur="500" fill="hold"/>
                                        <p:tgtEl>
                                          <p:spTgt spid="521222"/>
                                        </p:tgtEl>
                                        <p:attrNameLst>
                                          <p:attrName>ppt_x</p:attrName>
                                        </p:attrNameLst>
                                      </p:cBhvr>
                                      <p:tavLst>
                                        <p:tav tm="0">
                                          <p:val>
                                            <p:strVal val="#ppt_x-.3"/>
                                          </p:val>
                                        </p:tav>
                                        <p:tav tm="50000">
                                          <p:val>
                                            <p:strVal val="#ppt_x"/>
                                          </p:val>
                                        </p:tav>
                                        <p:tav tm="100000">
                                          <p:val>
                                            <p:strVal val="#ppt_x"/>
                                          </p:val>
                                        </p:tav>
                                      </p:tavLst>
                                    </p:anim>
                                    <p:anim calcmode="lin" valueType="num">
                                      <p:cBhvr>
                                        <p:cTn id="42" dur="500" fill="hold"/>
                                        <p:tgtEl>
                                          <p:spTgt spid="521222"/>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9" presetClass="entr" presetSubtype="0" accel="100000" fill="hold" grpId="0" nodeType="clickEffect">
                                  <p:stCondLst>
                                    <p:cond delay="0"/>
                                  </p:stCondLst>
                                  <p:childTnLst>
                                    <p:set>
                                      <p:cBhvr>
                                        <p:cTn id="46" dur="1" fill="hold">
                                          <p:stCondLst>
                                            <p:cond delay="0"/>
                                          </p:stCondLst>
                                        </p:cTn>
                                        <p:tgtEl>
                                          <p:spTgt spid="521228"/>
                                        </p:tgtEl>
                                        <p:attrNameLst>
                                          <p:attrName>style.visibility</p:attrName>
                                        </p:attrNameLst>
                                      </p:cBhvr>
                                      <p:to>
                                        <p:strVal val="visible"/>
                                      </p:to>
                                    </p:set>
                                    <p:anim calcmode="lin" valueType="num">
                                      <p:cBhvr>
                                        <p:cTn id="47" dur="500" fill="hold"/>
                                        <p:tgtEl>
                                          <p:spTgt spid="521228"/>
                                        </p:tgtEl>
                                        <p:attrNameLst>
                                          <p:attrName>ppt_h</p:attrName>
                                        </p:attrNameLst>
                                      </p:cBhvr>
                                      <p:tavLst>
                                        <p:tav tm="0">
                                          <p:val>
                                            <p:strVal val="#ppt_h/20"/>
                                          </p:val>
                                        </p:tav>
                                        <p:tav tm="50000">
                                          <p:val>
                                            <p:strVal val="#ppt_h/20"/>
                                          </p:val>
                                        </p:tav>
                                        <p:tav tm="100000">
                                          <p:val>
                                            <p:strVal val="#ppt_h"/>
                                          </p:val>
                                        </p:tav>
                                      </p:tavLst>
                                    </p:anim>
                                    <p:anim calcmode="lin" valueType="num">
                                      <p:cBhvr>
                                        <p:cTn id="48" dur="500" fill="hold"/>
                                        <p:tgtEl>
                                          <p:spTgt spid="521228"/>
                                        </p:tgtEl>
                                        <p:attrNameLst>
                                          <p:attrName>ppt_w</p:attrName>
                                        </p:attrNameLst>
                                      </p:cBhvr>
                                      <p:tavLst>
                                        <p:tav tm="0">
                                          <p:val>
                                            <p:strVal val="#ppt_w+.3"/>
                                          </p:val>
                                        </p:tav>
                                        <p:tav tm="50000">
                                          <p:val>
                                            <p:strVal val="#ppt_w+.3"/>
                                          </p:val>
                                        </p:tav>
                                        <p:tav tm="100000">
                                          <p:val>
                                            <p:strVal val="#ppt_w"/>
                                          </p:val>
                                        </p:tav>
                                      </p:tavLst>
                                    </p:anim>
                                    <p:anim calcmode="lin" valueType="num">
                                      <p:cBhvr>
                                        <p:cTn id="49" dur="500" fill="hold"/>
                                        <p:tgtEl>
                                          <p:spTgt spid="521228"/>
                                        </p:tgtEl>
                                        <p:attrNameLst>
                                          <p:attrName>ppt_x</p:attrName>
                                        </p:attrNameLst>
                                      </p:cBhvr>
                                      <p:tavLst>
                                        <p:tav tm="0">
                                          <p:val>
                                            <p:strVal val="#ppt_x-.3"/>
                                          </p:val>
                                        </p:tav>
                                        <p:tav tm="50000">
                                          <p:val>
                                            <p:strVal val="#ppt_x"/>
                                          </p:val>
                                        </p:tav>
                                        <p:tav tm="100000">
                                          <p:val>
                                            <p:strVal val="#ppt_x"/>
                                          </p:val>
                                        </p:tav>
                                      </p:tavLst>
                                    </p:anim>
                                    <p:anim calcmode="lin" valueType="num">
                                      <p:cBhvr>
                                        <p:cTn id="50" dur="500" fill="hold"/>
                                        <p:tgtEl>
                                          <p:spTgt spid="521228"/>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9" presetClass="entr" presetSubtype="0" accel="100000" fill="hold" grpId="0" nodeType="clickEffect">
                                  <p:stCondLst>
                                    <p:cond delay="0"/>
                                  </p:stCondLst>
                                  <p:childTnLst>
                                    <p:set>
                                      <p:cBhvr>
                                        <p:cTn id="54" dur="1" fill="hold">
                                          <p:stCondLst>
                                            <p:cond delay="0"/>
                                          </p:stCondLst>
                                        </p:cTn>
                                        <p:tgtEl>
                                          <p:spTgt spid="521230"/>
                                        </p:tgtEl>
                                        <p:attrNameLst>
                                          <p:attrName>style.visibility</p:attrName>
                                        </p:attrNameLst>
                                      </p:cBhvr>
                                      <p:to>
                                        <p:strVal val="visible"/>
                                      </p:to>
                                    </p:set>
                                    <p:anim calcmode="lin" valueType="num">
                                      <p:cBhvr>
                                        <p:cTn id="55" dur="500" fill="hold"/>
                                        <p:tgtEl>
                                          <p:spTgt spid="521230"/>
                                        </p:tgtEl>
                                        <p:attrNameLst>
                                          <p:attrName>ppt_h</p:attrName>
                                        </p:attrNameLst>
                                      </p:cBhvr>
                                      <p:tavLst>
                                        <p:tav tm="0">
                                          <p:val>
                                            <p:strVal val="#ppt_h/20"/>
                                          </p:val>
                                        </p:tav>
                                        <p:tav tm="50000">
                                          <p:val>
                                            <p:strVal val="#ppt_h/20"/>
                                          </p:val>
                                        </p:tav>
                                        <p:tav tm="100000">
                                          <p:val>
                                            <p:strVal val="#ppt_h"/>
                                          </p:val>
                                        </p:tav>
                                      </p:tavLst>
                                    </p:anim>
                                    <p:anim calcmode="lin" valueType="num">
                                      <p:cBhvr>
                                        <p:cTn id="56" dur="500" fill="hold"/>
                                        <p:tgtEl>
                                          <p:spTgt spid="521230"/>
                                        </p:tgtEl>
                                        <p:attrNameLst>
                                          <p:attrName>ppt_w</p:attrName>
                                        </p:attrNameLst>
                                      </p:cBhvr>
                                      <p:tavLst>
                                        <p:tav tm="0">
                                          <p:val>
                                            <p:strVal val="#ppt_w+.3"/>
                                          </p:val>
                                        </p:tav>
                                        <p:tav tm="50000">
                                          <p:val>
                                            <p:strVal val="#ppt_w+.3"/>
                                          </p:val>
                                        </p:tav>
                                        <p:tav tm="100000">
                                          <p:val>
                                            <p:strVal val="#ppt_w"/>
                                          </p:val>
                                        </p:tav>
                                      </p:tavLst>
                                    </p:anim>
                                    <p:anim calcmode="lin" valueType="num">
                                      <p:cBhvr>
                                        <p:cTn id="57" dur="500" fill="hold"/>
                                        <p:tgtEl>
                                          <p:spTgt spid="521230"/>
                                        </p:tgtEl>
                                        <p:attrNameLst>
                                          <p:attrName>ppt_x</p:attrName>
                                        </p:attrNameLst>
                                      </p:cBhvr>
                                      <p:tavLst>
                                        <p:tav tm="0">
                                          <p:val>
                                            <p:strVal val="#ppt_x-.3"/>
                                          </p:val>
                                        </p:tav>
                                        <p:tav tm="50000">
                                          <p:val>
                                            <p:strVal val="#ppt_x"/>
                                          </p:val>
                                        </p:tav>
                                        <p:tav tm="100000">
                                          <p:val>
                                            <p:strVal val="#ppt_x"/>
                                          </p:val>
                                        </p:tav>
                                      </p:tavLst>
                                    </p:anim>
                                    <p:anim calcmode="lin" valueType="num">
                                      <p:cBhvr>
                                        <p:cTn id="58" dur="500" fill="hold"/>
                                        <p:tgtEl>
                                          <p:spTgt spid="521230"/>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39" presetClass="entr" presetSubtype="0" accel="100000" fill="hold" grpId="0" nodeType="clickEffect">
                                  <p:stCondLst>
                                    <p:cond delay="0"/>
                                  </p:stCondLst>
                                  <p:childTnLst>
                                    <p:set>
                                      <p:cBhvr>
                                        <p:cTn id="62" dur="1" fill="hold">
                                          <p:stCondLst>
                                            <p:cond delay="0"/>
                                          </p:stCondLst>
                                        </p:cTn>
                                        <p:tgtEl>
                                          <p:spTgt spid="521231"/>
                                        </p:tgtEl>
                                        <p:attrNameLst>
                                          <p:attrName>style.visibility</p:attrName>
                                        </p:attrNameLst>
                                      </p:cBhvr>
                                      <p:to>
                                        <p:strVal val="visible"/>
                                      </p:to>
                                    </p:set>
                                    <p:anim calcmode="lin" valueType="num">
                                      <p:cBhvr>
                                        <p:cTn id="63" dur="500" fill="hold"/>
                                        <p:tgtEl>
                                          <p:spTgt spid="521231"/>
                                        </p:tgtEl>
                                        <p:attrNameLst>
                                          <p:attrName>ppt_h</p:attrName>
                                        </p:attrNameLst>
                                      </p:cBhvr>
                                      <p:tavLst>
                                        <p:tav tm="0">
                                          <p:val>
                                            <p:strVal val="#ppt_h/20"/>
                                          </p:val>
                                        </p:tav>
                                        <p:tav tm="50000">
                                          <p:val>
                                            <p:strVal val="#ppt_h/20"/>
                                          </p:val>
                                        </p:tav>
                                        <p:tav tm="100000">
                                          <p:val>
                                            <p:strVal val="#ppt_h"/>
                                          </p:val>
                                        </p:tav>
                                      </p:tavLst>
                                    </p:anim>
                                    <p:anim calcmode="lin" valueType="num">
                                      <p:cBhvr>
                                        <p:cTn id="64" dur="500" fill="hold"/>
                                        <p:tgtEl>
                                          <p:spTgt spid="521231"/>
                                        </p:tgtEl>
                                        <p:attrNameLst>
                                          <p:attrName>ppt_w</p:attrName>
                                        </p:attrNameLst>
                                      </p:cBhvr>
                                      <p:tavLst>
                                        <p:tav tm="0">
                                          <p:val>
                                            <p:strVal val="#ppt_w+.3"/>
                                          </p:val>
                                        </p:tav>
                                        <p:tav tm="50000">
                                          <p:val>
                                            <p:strVal val="#ppt_w+.3"/>
                                          </p:val>
                                        </p:tav>
                                        <p:tav tm="100000">
                                          <p:val>
                                            <p:strVal val="#ppt_w"/>
                                          </p:val>
                                        </p:tav>
                                      </p:tavLst>
                                    </p:anim>
                                    <p:anim calcmode="lin" valueType="num">
                                      <p:cBhvr>
                                        <p:cTn id="65" dur="500" fill="hold"/>
                                        <p:tgtEl>
                                          <p:spTgt spid="521231"/>
                                        </p:tgtEl>
                                        <p:attrNameLst>
                                          <p:attrName>ppt_x</p:attrName>
                                        </p:attrNameLst>
                                      </p:cBhvr>
                                      <p:tavLst>
                                        <p:tav tm="0">
                                          <p:val>
                                            <p:strVal val="#ppt_x-.3"/>
                                          </p:val>
                                        </p:tav>
                                        <p:tav tm="50000">
                                          <p:val>
                                            <p:strVal val="#ppt_x"/>
                                          </p:val>
                                        </p:tav>
                                        <p:tav tm="100000">
                                          <p:val>
                                            <p:strVal val="#ppt_x"/>
                                          </p:val>
                                        </p:tav>
                                      </p:tavLst>
                                    </p:anim>
                                    <p:anim calcmode="lin" valueType="num">
                                      <p:cBhvr>
                                        <p:cTn id="66" dur="500" fill="hold"/>
                                        <p:tgtEl>
                                          <p:spTgt spid="521231"/>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39" presetClass="entr" presetSubtype="0" accel="100000" fill="hold" grpId="0" nodeType="clickEffect">
                                  <p:stCondLst>
                                    <p:cond delay="0"/>
                                  </p:stCondLst>
                                  <p:childTnLst>
                                    <p:set>
                                      <p:cBhvr>
                                        <p:cTn id="70" dur="1" fill="hold">
                                          <p:stCondLst>
                                            <p:cond delay="0"/>
                                          </p:stCondLst>
                                        </p:cTn>
                                        <p:tgtEl>
                                          <p:spTgt spid="521232"/>
                                        </p:tgtEl>
                                        <p:attrNameLst>
                                          <p:attrName>style.visibility</p:attrName>
                                        </p:attrNameLst>
                                      </p:cBhvr>
                                      <p:to>
                                        <p:strVal val="visible"/>
                                      </p:to>
                                    </p:set>
                                    <p:anim calcmode="lin" valueType="num">
                                      <p:cBhvr>
                                        <p:cTn id="71" dur="500" fill="hold"/>
                                        <p:tgtEl>
                                          <p:spTgt spid="521232"/>
                                        </p:tgtEl>
                                        <p:attrNameLst>
                                          <p:attrName>ppt_h</p:attrName>
                                        </p:attrNameLst>
                                      </p:cBhvr>
                                      <p:tavLst>
                                        <p:tav tm="0">
                                          <p:val>
                                            <p:strVal val="#ppt_h/20"/>
                                          </p:val>
                                        </p:tav>
                                        <p:tav tm="50000">
                                          <p:val>
                                            <p:strVal val="#ppt_h/20"/>
                                          </p:val>
                                        </p:tav>
                                        <p:tav tm="100000">
                                          <p:val>
                                            <p:strVal val="#ppt_h"/>
                                          </p:val>
                                        </p:tav>
                                      </p:tavLst>
                                    </p:anim>
                                    <p:anim calcmode="lin" valueType="num">
                                      <p:cBhvr>
                                        <p:cTn id="72" dur="500" fill="hold"/>
                                        <p:tgtEl>
                                          <p:spTgt spid="521232"/>
                                        </p:tgtEl>
                                        <p:attrNameLst>
                                          <p:attrName>ppt_w</p:attrName>
                                        </p:attrNameLst>
                                      </p:cBhvr>
                                      <p:tavLst>
                                        <p:tav tm="0">
                                          <p:val>
                                            <p:strVal val="#ppt_w+.3"/>
                                          </p:val>
                                        </p:tav>
                                        <p:tav tm="50000">
                                          <p:val>
                                            <p:strVal val="#ppt_w+.3"/>
                                          </p:val>
                                        </p:tav>
                                        <p:tav tm="100000">
                                          <p:val>
                                            <p:strVal val="#ppt_w"/>
                                          </p:val>
                                        </p:tav>
                                      </p:tavLst>
                                    </p:anim>
                                    <p:anim calcmode="lin" valueType="num">
                                      <p:cBhvr>
                                        <p:cTn id="73" dur="500" fill="hold"/>
                                        <p:tgtEl>
                                          <p:spTgt spid="521232"/>
                                        </p:tgtEl>
                                        <p:attrNameLst>
                                          <p:attrName>ppt_x</p:attrName>
                                        </p:attrNameLst>
                                      </p:cBhvr>
                                      <p:tavLst>
                                        <p:tav tm="0">
                                          <p:val>
                                            <p:strVal val="#ppt_x-.3"/>
                                          </p:val>
                                        </p:tav>
                                        <p:tav tm="50000">
                                          <p:val>
                                            <p:strVal val="#ppt_x"/>
                                          </p:val>
                                        </p:tav>
                                        <p:tav tm="100000">
                                          <p:val>
                                            <p:strVal val="#ppt_x"/>
                                          </p:val>
                                        </p:tav>
                                      </p:tavLst>
                                    </p:anim>
                                    <p:anim calcmode="lin" valueType="num">
                                      <p:cBhvr>
                                        <p:cTn id="74" dur="500" fill="hold"/>
                                        <p:tgtEl>
                                          <p:spTgt spid="521232"/>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39" presetClass="entr" presetSubtype="0" accel="100000" fill="hold" grpId="0" nodeType="clickEffect">
                                  <p:stCondLst>
                                    <p:cond delay="0"/>
                                  </p:stCondLst>
                                  <p:childTnLst>
                                    <p:set>
                                      <p:cBhvr>
                                        <p:cTn id="78" dur="1" fill="hold">
                                          <p:stCondLst>
                                            <p:cond delay="0"/>
                                          </p:stCondLst>
                                        </p:cTn>
                                        <p:tgtEl>
                                          <p:spTgt spid="521233"/>
                                        </p:tgtEl>
                                        <p:attrNameLst>
                                          <p:attrName>style.visibility</p:attrName>
                                        </p:attrNameLst>
                                      </p:cBhvr>
                                      <p:to>
                                        <p:strVal val="visible"/>
                                      </p:to>
                                    </p:set>
                                    <p:anim calcmode="lin" valueType="num">
                                      <p:cBhvr>
                                        <p:cTn id="79" dur="500" fill="hold"/>
                                        <p:tgtEl>
                                          <p:spTgt spid="521233"/>
                                        </p:tgtEl>
                                        <p:attrNameLst>
                                          <p:attrName>ppt_h</p:attrName>
                                        </p:attrNameLst>
                                      </p:cBhvr>
                                      <p:tavLst>
                                        <p:tav tm="0">
                                          <p:val>
                                            <p:strVal val="#ppt_h/20"/>
                                          </p:val>
                                        </p:tav>
                                        <p:tav tm="50000">
                                          <p:val>
                                            <p:strVal val="#ppt_h/20"/>
                                          </p:val>
                                        </p:tav>
                                        <p:tav tm="100000">
                                          <p:val>
                                            <p:strVal val="#ppt_h"/>
                                          </p:val>
                                        </p:tav>
                                      </p:tavLst>
                                    </p:anim>
                                    <p:anim calcmode="lin" valueType="num">
                                      <p:cBhvr>
                                        <p:cTn id="80" dur="500" fill="hold"/>
                                        <p:tgtEl>
                                          <p:spTgt spid="521233"/>
                                        </p:tgtEl>
                                        <p:attrNameLst>
                                          <p:attrName>ppt_w</p:attrName>
                                        </p:attrNameLst>
                                      </p:cBhvr>
                                      <p:tavLst>
                                        <p:tav tm="0">
                                          <p:val>
                                            <p:strVal val="#ppt_w+.3"/>
                                          </p:val>
                                        </p:tav>
                                        <p:tav tm="50000">
                                          <p:val>
                                            <p:strVal val="#ppt_w+.3"/>
                                          </p:val>
                                        </p:tav>
                                        <p:tav tm="100000">
                                          <p:val>
                                            <p:strVal val="#ppt_w"/>
                                          </p:val>
                                        </p:tav>
                                      </p:tavLst>
                                    </p:anim>
                                    <p:anim calcmode="lin" valueType="num">
                                      <p:cBhvr>
                                        <p:cTn id="81" dur="500" fill="hold"/>
                                        <p:tgtEl>
                                          <p:spTgt spid="521233"/>
                                        </p:tgtEl>
                                        <p:attrNameLst>
                                          <p:attrName>ppt_x</p:attrName>
                                        </p:attrNameLst>
                                      </p:cBhvr>
                                      <p:tavLst>
                                        <p:tav tm="0">
                                          <p:val>
                                            <p:strVal val="#ppt_x-.3"/>
                                          </p:val>
                                        </p:tav>
                                        <p:tav tm="50000">
                                          <p:val>
                                            <p:strVal val="#ppt_x"/>
                                          </p:val>
                                        </p:tav>
                                        <p:tav tm="100000">
                                          <p:val>
                                            <p:strVal val="#ppt_x"/>
                                          </p:val>
                                        </p:tav>
                                      </p:tavLst>
                                    </p:anim>
                                    <p:anim calcmode="lin" valueType="num">
                                      <p:cBhvr>
                                        <p:cTn id="82" dur="500" fill="hold"/>
                                        <p:tgtEl>
                                          <p:spTgt spid="521233"/>
                                        </p:tgtEl>
                                        <p:attrNameLst>
                                          <p:attrName>ppt_y</p:attrName>
                                        </p:attrNameLst>
                                      </p:cBhvr>
                                      <p:tavLst>
                                        <p:tav tm="0">
                                          <p:val>
                                            <p:strVal val="#ppt_y"/>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22" presetClass="entr" presetSubtype="1" fill="hold" grpId="0" nodeType="clickEffect">
                                  <p:stCondLst>
                                    <p:cond delay="0"/>
                                  </p:stCondLst>
                                  <p:childTnLst>
                                    <p:set>
                                      <p:cBhvr>
                                        <p:cTn id="86" dur="1" fill="hold">
                                          <p:stCondLst>
                                            <p:cond delay="0"/>
                                          </p:stCondLst>
                                        </p:cTn>
                                        <p:tgtEl>
                                          <p:spTgt spid="521236"/>
                                        </p:tgtEl>
                                        <p:attrNameLst>
                                          <p:attrName>style.visibility</p:attrName>
                                        </p:attrNameLst>
                                      </p:cBhvr>
                                      <p:to>
                                        <p:strVal val="visible"/>
                                      </p:to>
                                    </p:set>
                                    <p:animEffect transition="in" filter="wipe(up)">
                                      <p:cBhvr>
                                        <p:cTn id="87" dur="500"/>
                                        <p:tgtEl>
                                          <p:spTgt spid="521236"/>
                                        </p:tgtEl>
                                      </p:cBhvr>
                                    </p:animEffect>
                                  </p:childTnLst>
                                </p:cTn>
                              </p:par>
                            </p:childTnLst>
                          </p:cTn>
                        </p:par>
                        <p:par>
                          <p:cTn id="88" fill="hold" nodeType="afterGroup">
                            <p:stCondLst>
                              <p:cond delay="500"/>
                            </p:stCondLst>
                            <p:childTnLst>
                              <p:par>
                                <p:cTn id="89" presetID="22" presetClass="entr" presetSubtype="1" fill="hold" grpId="0" nodeType="afterEffect">
                                  <p:stCondLst>
                                    <p:cond delay="0"/>
                                  </p:stCondLst>
                                  <p:childTnLst>
                                    <p:set>
                                      <p:cBhvr>
                                        <p:cTn id="90" dur="1" fill="hold">
                                          <p:stCondLst>
                                            <p:cond delay="0"/>
                                          </p:stCondLst>
                                        </p:cTn>
                                        <p:tgtEl>
                                          <p:spTgt spid="521238"/>
                                        </p:tgtEl>
                                        <p:attrNameLst>
                                          <p:attrName>style.visibility</p:attrName>
                                        </p:attrNameLst>
                                      </p:cBhvr>
                                      <p:to>
                                        <p:strVal val="visible"/>
                                      </p:to>
                                    </p:set>
                                    <p:animEffect transition="in" filter="wipe(up)">
                                      <p:cBhvr>
                                        <p:cTn id="91" dur="500"/>
                                        <p:tgtEl>
                                          <p:spTgt spid="521238"/>
                                        </p:tgtEl>
                                      </p:cBhvr>
                                    </p:animEffect>
                                  </p:childTnLst>
                                </p:cTn>
                              </p:par>
                            </p:childTnLst>
                          </p:cTn>
                        </p:par>
                        <p:par>
                          <p:cTn id="92" fill="hold" nodeType="afterGroup">
                            <p:stCondLst>
                              <p:cond delay="1000"/>
                            </p:stCondLst>
                            <p:childTnLst>
                              <p:par>
                                <p:cTn id="93" presetID="22" presetClass="entr" presetSubtype="1" fill="hold" grpId="0" nodeType="afterEffect">
                                  <p:stCondLst>
                                    <p:cond delay="0"/>
                                  </p:stCondLst>
                                  <p:childTnLst>
                                    <p:set>
                                      <p:cBhvr>
                                        <p:cTn id="94" dur="1" fill="hold">
                                          <p:stCondLst>
                                            <p:cond delay="0"/>
                                          </p:stCondLst>
                                        </p:cTn>
                                        <p:tgtEl>
                                          <p:spTgt spid="521239"/>
                                        </p:tgtEl>
                                        <p:attrNameLst>
                                          <p:attrName>style.visibility</p:attrName>
                                        </p:attrNameLst>
                                      </p:cBhvr>
                                      <p:to>
                                        <p:strVal val="visible"/>
                                      </p:to>
                                    </p:set>
                                    <p:animEffect transition="in" filter="wipe(up)">
                                      <p:cBhvr>
                                        <p:cTn id="95" dur="500"/>
                                        <p:tgtEl>
                                          <p:spTgt spid="521239"/>
                                        </p:tgtEl>
                                      </p:cBhvr>
                                    </p:animEffect>
                                  </p:childTnLst>
                                </p:cTn>
                              </p:par>
                            </p:childTnLst>
                          </p:cTn>
                        </p:par>
                        <p:par>
                          <p:cTn id="96" fill="hold" nodeType="afterGroup">
                            <p:stCondLst>
                              <p:cond delay="1500"/>
                            </p:stCondLst>
                            <p:childTnLst>
                              <p:par>
                                <p:cTn id="97" presetID="22" presetClass="entr" presetSubtype="1" fill="hold" grpId="0" nodeType="afterEffect">
                                  <p:stCondLst>
                                    <p:cond delay="0"/>
                                  </p:stCondLst>
                                  <p:childTnLst>
                                    <p:set>
                                      <p:cBhvr>
                                        <p:cTn id="98" dur="1" fill="hold">
                                          <p:stCondLst>
                                            <p:cond delay="0"/>
                                          </p:stCondLst>
                                        </p:cTn>
                                        <p:tgtEl>
                                          <p:spTgt spid="521240"/>
                                        </p:tgtEl>
                                        <p:attrNameLst>
                                          <p:attrName>style.visibility</p:attrName>
                                        </p:attrNameLst>
                                      </p:cBhvr>
                                      <p:to>
                                        <p:strVal val="visible"/>
                                      </p:to>
                                    </p:set>
                                    <p:animEffect transition="in" filter="wipe(up)">
                                      <p:cBhvr>
                                        <p:cTn id="99" dur="500"/>
                                        <p:tgtEl>
                                          <p:spTgt spid="5212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236" grpId="0" animBg="1"/>
      <p:bldP spid="521222" grpId="0"/>
      <p:bldP spid="521225" grpId="0"/>
      <p:bldP spid="521226" grpId="0"/>
      <p:bldP spid="521227" grpId="0"/>
      <p:bldP spid="521228" grpId="0"/>
      <p:bldP spid="521230" grpId="0"/>
      <p:bldP spid="521231" grpId="0"/>
      <p:bldP spid="521232" grpId="0"/>
      <p:bldP spid="521233" grpId="0"/>
      <p:bldP spid="521238" grpId="0" animBg="1"/>
      <p:bldP spid="521239" grpId="0" animBg="1"/>
      <p:bldP spid="521240" grpId="0" animBg="1"/>
      <p:bldP spid="24"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Moses was a humble man - BP">
            <a:extLst>
              <a:ext uri="{FF2B5EF4-FFF2-40B4-BE49-F238E27FC236}">
                <a16:creationId xmlns:a16="http://schemas.microsoft.com/office/drawing/2014/main" id="{1A9766DE-7523-C644-841B-34B18DC79D9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52283" y="64955"/>
            <a:ext cx="6551407" cy="6829009"/>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FA1FC6A6-3F4D-DA40-BF54-834296C9A903}"/>
              </a:ext>
            </a:extLst>
          </p:cNvPr>
          <p:cNvSpPr/>
          <p:nvPr/>
        </p:nvSpPr>
        <p:spPr bwMode="auto">
          <a:xfrm>
            <a:off x="5354320" y="467360"/>
            <a:ext cx="2509520" cy="463846"/>
          </a:xfrm>
          <a:prstGeom prst="rect">
            <a:avLst/>
          </a:prstGeom>
          <a:solidFill>
            <a:srgbClr val="FDFDFA"/>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8" name="Rectangle 7">
            <a:extLst>
              <a:ext uri="{FF2B5EF4-FFF2-40B4-BE49-F238E27FC236}">
                <a16:creationId xmlns:a16="http://schemas.microsoft.com/office/drawing/2014/main" id="{F27BB10F-2198-A54B-A280-452CCC413AD8}"/>
              </a:ext>
            </a:extLst>
          </p:cNvPr>
          <p:cNvSpPr/>
          <p:nvPr/>
        </p:nvSpPr>
        <p:spPr bwMode="auto">
          <a:xfrm>
            <a:off x="1463040" y="314960"/>
            <a:ext cx="2690010" cy="463846"/>
          </a:xfrm>
          <a:prstGeom prst="rect">
            <a:avLst/>
          </a:prstGeom>
          <a:solidFill>
            <a:srgbClr val="FDFDFA"/>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 name="Rectangle 8">
            <a:extLst>
              <a:ext uri="{FF2B5EF4-FFF2-40B4-BE49-F238E27FC236}">
                <a16:creationId xmlns:a16="http://schemas.microsoft.com/office/drawing/2014/main" id="{C2FDB941-8766-5A42-991A-E4271A50D8F2}"/>
              </a:ext>
            </a:extLst>
          </p:cNvPr>
          <p:cNvSpPr/>
          <p:nvPr/>
        </p:nvSpPr>
        <p:spPr bwMode="auto">
          <a:xfrm>
            <a:off x="1473200" y="1452879"/>
            <a:ext cx="2062480" cy="463846"/>
          </a:xfrm>
          <a:prstGeom prst="rect">
            <a:avLst/>
          </a:prstGeom>
          <a:solidFill>
            <a:srgbClr val="ECECEA"/>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1473200" y="133779"/>
            <a:ext cx="2375049" cy="3371421"/>
          </a:xfrm>
          <a:solidFill>
            <a:srgbClr val="ECECEA"/>
          </a:solidFill>
          <a:ln>
            <a:solidFill>
              <a:schemeClr val="tx1"/>
            </a:solidFill>
          </a:ln>
          <a:effectLst/>
        </p:spPr>
        <p:txBody>
          <a:bodyPr vert="horz" wrap="square" lIns="91440" tIns="45720" rIns="91440" bIns="45720" numCol="1" anchor="ctr" anchorCtr="0" compatLnSpc="1">
            <a:prstTxWarp prst="textNoShape">
              <a:avLst/>
            </a:prstTxWarp>
          </a:bodyPr>
          <a:lstStyle/>
          <a:p>
            <a:pPr defTabSz="914400">
              <a:defRPr/>
            </a:pPr>
            <a:r>
              <a:rPr lang="ar-JO" sz="2000" dirty="0">
                <a:solidFill>
                  <a:schemeClr val="tx1"/>
                </a:solidFill>
                <a:ea typeface="ＭＳ Ｐゴシック" charset="0"/>
              </a:rPr>
              <a:t>وأما الرجل موسى فكان حليماً جداً أكثر من جميع الناس الذين على وجه الأرض</a:t>
            </a:r>
            <a:br>
              <a:rPr lang="ar-JO" sz="2000" dirty="0">
                <a:solidFill>
                  <a:schemeClr val="tx1"/>
                </a:solidFill>
                <a:ea typeface="ＭＳ Ｐゴシック" charset="0"/>
              </a:rPr>
            </a:br>
            <a:br>
              <a:rPr lang="ar-JO" sz="2000" dirty="0">
                <a:solidFill>
                  <a:schemeClr val="tx1"/>
                </a:solidFill>
                <a:ea typeface="ＭＳ Ｐゴシック" charset="0"/>
              </a:rPr>
            </a:br>
            <a:r>
              <a:rPr lang="ar-JO" sz="2000" dirty="0">
                <a:solidFill>
                  <a:schemeClr val="tx1"/>
                </a:solidFill>
                <a:ea typeface="ＭＳ Ｐゴシック" charset="0"/>
              </a:rPr>
              <a:t>عدد 12: 3</a:t>
            </a:r>
            <a:endParaRPr lang="en-US" sz="2000" dirty="0">
              <a:effectLst>
                <a:glow rad="127000">
                  <a:schemeClr val="tx1"/>
                </a:glow>
              </a:effectLst>
              <a:ea typeface="ＭＳ Ｐゴシック" charset="0"/>
            </a:endParaRPr>
          </a:p>
        </p:txBody>
      </p:sp>
      <p:sp>
        <p:nvSpPr>
          <p:cNvPr id="5" name="Rectangle 2">
            <a:extLst>
              <a:ext uri="{FF2B5EF4-FFF2-40B4-BE49-F238E27FC236}">
                <a16:creationId xmlns:a16="http://schemas.microsoft.com/office/drawing/2014/main" id="{10BC38E0-3DDD-6544-8376-5934131CB3A9}"/>
              </a:ext>
            </a:extLst>
          </p:cNvPr>
          <p:cNvSpPr txBox="1">
            <a:spLocks noChangeArrowheads="1"/>
          </p:cNvSpPr>
          <p:nvPr/>
        </p:nvSpPr>
        <p:spPr bwMode="auto">
          <a:xfrm>
            <a:off x="5313681" y="314959"/>
            <a:ext cx="2690010" cy="1303979"/>
          </a:xfrm>
          <a:prstGeom prst="rect">
            <a:avLst/>
          </a:prstGeom>
          <a:solidFill>
            <a:srgbClr val="ECECEA"/>
          </a:solidFill>
          <a:ln>
            <a:solidFill>
              <a:schemeClr val="tx1"/>
            </a:solid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914400" eaLnBrk="0" fontAlgn="base" hangingPunct="0">
              <a:spcBef>
                <a:spcPct val="0"/>
              </a:spcBef>
              <a:spcAft>
                <a:spcPct val="0"/>
              </a:spcAft>
              <a:defRPr sz="2000" b="1" i="0">
                <a:latin typeface="Arial" panose="020B0604020202020204" pitchFamily="34" charset="0"/>
                <a:ea typeface="ＭＳ Ｐゴシック" charset="0"/>
                <a:cs typeface="Arial" panose="020B0604020202020204" pitchFamily="34"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ar-JO" sz="3600" dirty="0"/>
              <a:t>نعم ...</a:t>
            </a:r>
            <a:br>
              <a:rPr lang="en-US" sz="3600" dirty="0"/>
            </a:br>
            <a:r>
              <a:rPr lang="ar-JO" sz="3600" dirty="0"/>
              <a:t> لقد أحببتها</a:t>
            </a:r>
            <a:endParaRPr lang="en-US" sz="3600" dirty="0"/>
          </a:p>
        </p:txBody>
      </p:sp>
      <p:sp>
        <p:nvSpPr>
          <p:cNvPr id="6" name="Rectangle 2">
            <a:extLst>
              <a:ext uri="{FF2B5EF4-FFF2-40B4-BE49-F238E27FC236}">
                <a16:creationId xmlns:a16="http://schemas.microsoft.com/office/drawing/2014/main" id="{56CE18C8-3B77-BB42-9F48-1285C40FA77C}"/>
              </a:ext>
            </a:extLst>
          </p:cNvPr>
          <p:cNvSpPr txBox="1">
            <a:spLocks noChangeArrowheads="1"/>
          </p:cNvSpPr>
          <p:nvPr/>
        </p:nvSpPr>
        <p:spPr bwMode="auto">
          <a:xfrm>
            <a:off x="0" y="5761217"/>
            <a:ext cx="9144000" cy="1148300"/>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بعد كتابة سفر التكوين ، الخروج ، واللاويين الأكثر مبيعاً ، كانت ثقة موسى واضحة عندما كتب سفر العدد.</a:t>
            </a:r>
            <a:endParaRPr kumimoji="0" lang="en-US" sz="2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72019217"/>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29469"/>
            <a:ext cx="9144000" cy="1097432"/>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rPr>
              <a:t>عبارات غير مستحبة</a:t>
            </a:r>
            <a:endParaRPr lang="en-US" sz="3600" dirty="0">
              <a:effectLst>
                <a:glow rad="127000">
                  <a:schemeClr val="tx1"/>
                </a:glow>
              </a:effectLst>
              <a:ea typeface="ＭＳ Ｐゴシック" charset="0"/>
            </a:endParaRPr>
          </a:p>
        </p:txBody>
      </p:sp>
      <p:sp>
        <p:nvSpPr>
          <p:cNvPr id="3" name="Terminator 2">
            <a:extLst>
              <a:ext uri="{FF2B5EF4-FFF2-40B4-BE49-F238E27FC236}">
                <a16:creationId xmlns:a16="http://schemas.microsoft.com/office/drawing/2014/main" id="{E8965652-E35F-4F43-9D1D-6CCA1FFCCF7C}"/>
              </a:ext>
            </a:extLst>
          </p:cNvPr>
          <p:cNvSpPr/>
          <p:nvPr/>
        </p:nvSpPr>
        <p:spPr bwMode="auto">
          <a:xfrm>
            <a:off x="38634" y="2290358"/>
            <a:ext cx="9066728" cy="652255"/>
          </a:xfrm>
          <a:prstGeom prst="flowChartTerminator">
            <a:avLst/>
          </a:prstGeom>
          <a:solidFill>
            <a:srgbClr val="FFC0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 name="Rectangle 2">
            <a:extLst>
              <a:ext uri="{FF2B5EF4-FFF2-40B4-BE49-F238E27FC236}">
                <a16:creationId xmlns:a16="http://schemas.microsoft.com/office/drawing/2014/main" id="{7A24C6E3-DD43-5247-B0A4-DD1162D54073}"/>
              </a:ext>
            </a:extLst>
          </p:cNvPr>
          <p:cNvSpPr txBox="1">
            <a:spLocks noChangeArrowheads="1"/>
          </p:cNvSpPr>
          <p:nvPr/>
        </p:nvSpPr>
        <p:spPr bwMode="auto">
          <a:xfrm>
            <a:off x="-25757" y="2420805"/>
            <a:ext cx="9144000" cy="94978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6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وأما الرجل موسى فكان حليماً جداً أكثر من جميع الناس الذين على وجه الأرض</a:t>
            </a:r>
            <a:endParaRPr kumimoji="0" lang="en-US" sz="2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40BF0B43-E2E4-8D4D-8CFF-A9C8692BA032}"/>
              </a:ext>
            </a:extLst>
          </p:cNvPr>
          <p:cNvSpPr txBox="1">
            <a:spLocks noChangeArrowheads="1"/>
          </p:cNvSpPr>
          <p:nvPr/>
        </p:nvSpPr>
        <p:spPr bwMode="auto">
          <a:xfrm>
            <a:off x="-6439" y="1361806"/>
            <a:ext cx="9105364" cy="69364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يحتوي عدد 12: 3 على جملة معترضة مثيرة للإهتمام</a:t>
            </a:r>
            <a:endPar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 name="Rectangle 2">
            <a:extLst>
              <a:ext uri="{FF2B5EF4-FFF2-40B4-BE49-F238E27FC236}">
                <a16:creationId xmlns:a16="http://schemas.microsoft.com/office/drawing/2014/main" id="{FF912F17-2559-0248-9FF8-EA1592F011A7}"/>
              </a:ext>
            </a:extLst>
          </p:cNvPr>
          <p:cNvSpPr txBox="1">
            <a:spLocks noChangeArrowheads="1"/>
          </p:cNvSpPr>
          <p:nvPr/>
        </p:nvSpPr>
        <p:spPr bwMode="auto">
          <a:xfrm>
            <a:off x="-25757" y="5561593"/>
            <a:ext cx="9144000" cy="11483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يبدو هذا القول عبارة عن إضافة لأن قول مثل هذا الكلام من قبل موسى يبدو تناقضاً </a:t>
            </a:r>
            <a:endPar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1" name="Rectangle 2">
            <a:extLst>
              <a:ext uri="{FF2B5EF4-FFF2-40B4-BE49-F238E27FC236}">
                <a16:creationId xmlns:a16="http://schemas.microsoft.com/office/drawing/2014/main" id="{643CBBE0-0C8E-EE48-BB1D-489B1E18C83A}"/>
              </a:ext>
            </a:extLst>
          </p:cNvPr>
          <p:cNvSpPr txBox="1">
            <a:spLocks noChangeArrowheads="1"/>
          </p:cNvSpPr>
          <p:nvPr/>
        </p:nvSpPr>
        <p:spPr bwMode="auto">
          <a:xfrm>
            <a:off x="-25757" y="4437195"/>
            <a:ext cx="9144000" cy="7748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كيف تفسر كتابة ذلك من قبل موسى؟</a:t>
            </a:r>
            <a:endPar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7111022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 calcmode="lin" valueType="num">
                                      <p:cBhvr>
                                        <p:cTn id="14" dur="1000" fill="hold"/>
                                        <p:tgtEl>
                                          <p:spTgt spid="3"/>
                                        </p:tgtEl>
                                        <p:attrNameLst>
                                          <p:attrName>ppt_w</p:attrName>
                                        </p:attrNameLst>
                                      </p:cBhvr>
                                      <p:tavLst>
                                        <p:tav tm="0">
                                          <p:val>
                                            <p:strVal val="#ppt_w*0.70"/>
                                          </p:val>
                                        </p:tav>
                                        <p:tav tm="100000">
                                          <p:val>
                                            <p:strVal val="#ppt_w"/>
                                          </p:val>
                                        </p:tav>
                                      </p:tavLst>
                                    </p:anim>
                                    <p:anim calcmode="lin" valueType="num">
                                      <p:cBhvr>
                                        <p:cTn id="15" dur="1000" fill="hold"/>
                                        <p:tgtEl>
                                          <p:spTgt spid="3"/>
                                        </p:tgtEl>
                                        <p:attrNameLst>
                                          <p:attrName>ppt_h</p:attrName>
                                        </p:attrNameLst>
                                      </p:cBhvr>
                                      <p:tavLst>
                                        <p:tav tm="0">
                                          <p:val>
                                            <p:strVal val="#ppt_h"/>
                                          </p:val>
                                        </p:tav>
                                        <p:tav tm="100000">
                                          <p:val>
                                            <p:strVal val="#ppt_h"/>
                                          </p:val>
                                        </p:tav>
                                      </p:tavLst>
                                    </p:anim>
                                    <p:animEffect transition="in" filter="fade">
                                      <p:cBhvr>
                                        <p:cTn id="16" dur="1000"/>
                                        <p:tgtEl>
                                          <p:spTgt spid="3"/>
                                        </p:tgtEl>
                                      </p:cBhvr>
                                    </p:animEffect>
                                  </p:childTnLst>
                                </p:cTn>
                              </p:par>
                              <p:par>
                                <p:cTn id="17" presetID="55" presetClass="entr" presetSubtype="0"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1000" fill="hold"/>
                                        <p:tgtEl>
                                          <p:spTgt spid="5"/>
                                        </p:tgtEl>
                                        <p:attrNameLst>
                                          <p:attrName>ppt_w</p:attrName>
                                        </p:attrNameLst>
                                      </p:cBhvr>
                                      <p:tavLst>
                                        <p:tav tm="0">
                                          <p:val>
                                            <p:strVal val="#ppt_w*0.70"/>
                                          </p:val>
                                        </p:tav>
                                        <p:tav tm="100000">
                                          <p:val>
                                            <p:strVal val="#ppt_w"/>
                                          </p:val>
                                        </p:tav>
                                      </p:tavLst>
                                    </p:anim>
                                    <p:anim calcmode="lin" valueType="num">
                                      <p:cBhvr>
                                        <p:cTn id="20" dur="1000" fill="hold"/>
                                        <p:tgtEl>
                                          <p:spTgt spid="5"/>
                                        </p:tgtEl>
                                        <p:attrNameLst>
                                          <p:attrName>ppt_h</p:attrName>
                                        </p:attrNameLst>
                                      </p:cBhvr>
                                      <p:tavLst>
                                        <p:tav tm="0">
                                          <p:val>
                                            <p:strVal val="#ppt_h"/>
                                          </p:val>
                                        </p:tav>
                                        <p:tav tm="100000">
                                          <p:val>
                                            <p:strVal val="#ppt_h"/>
                                          </p:val>
                                        </p:tav>
                                      </p:tavLst>
                                    </p:anim>
                                    <p:animEffect transition="in" filter="fade">
                                      <p:cBhvr>
                                        <p:cTn id="21" dur="1000"/>
                                        <p:tgtEl>
                                          <p:spTgt spid="5"/>
                                        </p:tgtEl>
                                      </p:cBhvr>
                                    </p:animEffect>
                                  </p:childTnLst>
                                </p:cTn>
                              </p:par>
                            </p:childTnLst>
                          </p:cTn>
                        </p:par>
                      </p:childTnLst>
                    </p:cTn>
                  </p:par>
                  <p:par>
                    <p:cTn id="22" fill="hold">
                      <p:stCondLst>
                        <p:cond delay="indefinite"/>
                      </p:stCondLst>
                      <p:childTnLst>
                        <p:par>
                          <p:cTn id="23" fill="hold">
                            <p:stCondLst>
                              <p:cond delay="0"/>
                            </p:stCondLst>
                            <p:childTnLst>
                              <p:par>
                                <p:cTn id="24" presetID="53" presetClass="entr" presetSubtype="16" fill="hold" grpId="0" nodeType="clickEffect">
                                  <p:stCondLst>
                                    <p:cond delay="0"/>
                                  </p:stCondLst>
                                  <p:childTnLst>
                                    <p:set>
                                      <p:cBhvr>
                                        <p:cTn id="25" dur="1" fill="hold">
                                          <p:stCondLst>
                                            <p:cond delay="0"/>
                                          </p:stCondLst>
                                        </p:cTn>
                                        <p:tgtEl>
                                          <p:spTgt spid="11"/>
                                        </p:tgtEl>
                                        <p:attrNameLst>
                                          <p:attrName>style.visibility</p:attrName>
                                        </p:attrNameLst>
                                      </p:cBhvr>
                                      <p:to>
                                        <p:strVal val="visible"/>
                                      </p:to>
                                    </p:set>
                                    <p:anim calcmode="lin" valueType="num">
                                      <p:cBhvr>
                                        <p:cTn id="26" dur="500" fill="hold"/>
                                        <p:tgtEl>
                                          <p:spTgt spid="11"/>
                                        </p:tgtEl>
                                        <p:attrNameLst>
                                          <p:attrName>ppt_w</p:attrName>
                                        </p:attrNameLst>
                                      </p:cBhvr>
                                      <p:tavLst>
                                        <p:tav tm="0">
                                          <p:val>
                                            <p:fltVal val="0"/>
                                          </p:val>
                                        </p:tav>
                                        <p:tav tm="100000">
                                          <p:val>
                                            <p:strVal val="#ppt_w"/>
                                          </p:val>
                                        </p:tav>
                                      </p:tavLst>
                                    </p:anim>
                                    <p:anim calcmode="lin" valueType="num">
                                      <p:cBhvr>
                                        <p:cTn id="27" dur="500" fill="hold"/>
                                        <p:tgtEl>
                                          <p:spTgt spid="11"/>
                                        </p:tgtEl>
                                        <p:attrNameLst>
                                          <p:attrName>ppt_h</p:attrName>
                                        </p:attrNameLst>
                                      </p:cBhvr>
                                      <p:tavLst>
                                        <p:tav tm="0">
                                          <p:val>
                                            <p:fltVal val="0"/>
                                          </p:val>
                                        </p:tav>
                                        <p:tav tm="100000">
                                          <p:val>
                                            <p:strVal val="#ppt_h"/>
                                          </p:val>
                                        </p:tav>
                                      </p:tavLst>
                                    </p:anim>
                                    <p:animEffect transition="in" filter="fade">
                                      <p:cBhvr>
                                        <p:cTn id="28" dur="500"/>
                                        <p:tgtEl>
                                          <p:spTgt spid="11"/>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grpId="0" nodeType="clickEffect">
                                  <p:stCondLst>
                                    <p:cond delay="0"/>
                                  </p:stCondLst>
                                  <p:childTnLst>
                                    <p:set>
                                      <p:cBhvr>
                                        <p:cTn id="32" dur="1" fill="hold">
                                          <p:stCondLst>
                                            <p:cond delay="0"/>
                                          </p:stCondLst>
                                        </p:cTn>
                                        <p:tgtEl>
                                          <p:spTgt spid="9"/>
                                        </p:tgtEl>
                                        <p:attrNameLst>
                                          <p:attrName>style.visibility</p:attrName>
                                        </p:attrNameLst>
                                      </p:cBhvr>
                                      <p:to>
                                        <p:strVal val="visible"/>
                                      </p:to>
                                    </p:set>
                                    <p:anim calcmode="lin" valueType="num">
                                      <p:cBhvr>
                                        <p:cTn id="33" dur="500" fill="hold"/>
                                        <p:tgtEl>
                                          <p:spTgt spid="9"/>
                                        </p:tgtEl>
                                        <p:attrNameLst>
                                          <p:attrName>ppt_w</p:attrName>
                                        </p:attrNameLst>
                                      </p:cBhvr>
                                      <p:tavLst>
                                        <p:tav tm="0">
                                          <p:val>
                                            <p:fltVal val="0"/>
                                          </p:val>
                                        </p:tav>
                                        <p:tav tm="100000">
                                          <p:val>
                                            <p:strVal val="#ppt_w"/>
                                          </p:val>
                                        </p:tav>
                                      </p:tavLst>
                                    </p:anim>
                                    <p:anim calcmode="lin" valueType="num">
                                      <p:cBhvr>
                                        <p:cTn id="34" dur="500" fill="hold"/>
                                        <p:tgtEl>
                                          <p:spTgt spid="9"/>
                                        </p:tgtEl>
                                        <p:attrNameLst>
                                          <p:attrName>ppt_h</p:attrName>
                                        </p:attrNameLst>
                                      </p:cBhvr>
                                      <p:tavLst>
                                        <p:tav tm="0">
                                          <p:val>
                                            <p:fltVal val="0"/>
                                          </p:val>
                                        </p:tav>
                                        <p:tav tm="100000">
                                          <p:val>
                                            <p:strVal val="#ppt_h"/>
                                          </p:val>
                                        </p:tav>
                                      </p:tavLst>
                                    </p:anim>
                                    <p:animEffect transition="in" filter="fade">
                                      <p:cBhvr>
                                        <p:cTn id="3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8" grpId="0"/>
      <p:bldP spid="9" grpId="0"/>
      <p:bldP spid="11" grpId="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4193" name="Picture 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6200" y="-76200"/>
            <a:ext cx="9220200" cy="7334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142338" name="Rectangle 2"/>
          <p:cNvSpPr>
            <a:spLocks noGrp="1" noChangeArrowheads="1"/>
          </p:cNvSpPr>
          <p:nvPr>
            <p:ph type="title"/>
          </p:nvPr>
        </p:nvSpPr>
        <p:spPr>
          <a:xfrm>
            <a:off x="3810000" y="76196"/>
            <a:ext cx="5257800" cy="2344742"/>
          </a:xfrm>
          <a:effectLst>
            <a:outerShdw blurRad="63500" dist="38099" dir="2700000" algn="ctr" rotWithShape="0">
              <a:schemeClr val="tx1">
                <a:alpha val="74998"/>
              </a:schemeClr>
            </a:outerShdw>
          </a:effectLst>
        </p:spPr>
        <p:txBody>
          <a:bodyPr/>
          <a:lstStyle/>
          <a:p>
            <a:pPr eaLnBrk="1" hangingPunct="1">
              <a:defRPr/>
            </a:pPr>
            <a:r>
              <a:rPr kumimoji="1" lang="ar-JO" sz="6600" dirty="0">
                <a:solidFill>
                  <a:srgbClr val="FFFFFF"/>
                </a:solidFill>
                <a:ea typeface="+mj-ea"/>
              </a:rPr>
              <a:t>تجوال</a:t>
            </a:r>
            <a:br>
              <a:rPr kumimoji="1" lang="ar-JO" sz="6600" dirty="0">
                <a:solidFill>
                  <a:srgbClr val="FFFFFF"/>
                </a:solidFill>
                <a:ea typeface="+mj-ea"/>
              </a:rPr>
            </a:br>
            <a:r>
              <a:rPr kumimoji="1" lang="ar-JO" sz="6600" dirty="0">
                <a:solidFill>
                  <a:srgbClr val="FFFFFF"/>
                </a:solidFill>
                <a:ea typeface="+mj-ea"/>
              </a:rPr>
              <a:t>البريّة</a:t>
            </a:r>
            <a:endParaRPr kumimoji="1" lang="en-US" sz="6600" dirty="0">
              <a:solidFill>
                <a:srgbClr val="FFFFFF"/>
              </a:solidFill>
              <a:ea typeface="+mj-ea"/>
            </a:endParaRPr>
          </a:p>
        </p:txBody>
      </p:sp>
      <p:sp>
        <p:nvSpPr>
          <p:cNvPr id="142341" name="Rectangle 5"/>
          <p:cNvSpPr>
            <a:spLocks noChangeArrowheads="1"/>
          </p:cNvSpPr>
          <p:nvPr/>
        </p:nvSpPr>
        <p:spPr bwMode="auto">
          <a:xfrm>
            <a:off x="4114800" y="5338762"/>
            <a:ext cx="2362200" cy="6858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جبل سيناء</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42342" name="Rectangle 6"/>
          <p:cNvSpPr>
            <a:spLocks noChangeArrowheads="1"/>
          </p:cNvSpPr>
          <p:nvPr/>
        </p:nvSpPr>
        <p:spPr bwMode="auto">
          <a:xfrm>
            <a:off x="1409700" y="2438400"/>
            <a:ext cx="2362200" cy="6858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قادش</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42343" name="Rectangle 7"/>
          <p:cNvSpPr>
            <a:spLocks noChangeArrowheads="1"/>
          </p:cNvSpPr>
          <p:nvPr/>
        </p:nvSpPr>
        <p:spPr bwMode="auto">
          <a:xfrm>
            <a:off x="-76199" y="76196"/>
            <a:ext cx="4333874" cy="1966913"/>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1"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شبه جزيرة سيناء</a:t>
            </a:r>
          </a:p>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1"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ليست نزهة</a:t>
            </a:r>
          </a:p>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1"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(خاصة لمدة 40 سنة!)</a:t>
            </a:r>
          </a:p>
        </p:txBody>
      </p:sp>
    </p:spTree>
    <p:extLst>
      <p:ext uri="{BB962C8B-B14F-4D97-AF65-F5344CB8AC3E}">
        <p14:creationId xmlns:p14="http://schemas.microsoft.com/office/powerpoint/2010/main" val="1695649610"/>
      </p:ext>
    </p:extLst>
  </p:cSld>
  <p:clrMapOvr>
    <a:masterClrMapping/>
  </p:clrMapOvr>
  <p:transition spd="med">
    <p:randomBar dir="vert"/>
  </p:transition>
</p:sld>
</file>

<file path=ppt/slides/slide133.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pic>
        <p:nvPicPr>
          <p:cNvPr id="260097" name="Picture 3"/>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0" y="0"/>
            <a:ext cx="9144000" cy="6024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0098" name="Rectangle 2"/>
          <p:cNvSpPr>
            <a:spLocks noGrp="1" noChangeArrowheads="1"/>
          </p:cNvSpPr>
          <p:nvPr>
            <p:ph type="title"/>
          </p:nvPr>
        </p:nvSpPr>
        <p:spPr>
          <a:xfrm>
            <a:off x="0" y="6019800"/>
            <a:ext cx="9109075" cy="838200"/>
          </a:xfrm>
        </p:spPr>
        <p:txBody>
          <a:bodyPr/>
          <a:lstStyle/>
          <a:p>
            <a:pPr algn="ctr"/>
            <a:r>
              <a:rPr lang="ar-JO" sz="4800" dirty="0"/>
              <a:t>قادش برنيع (13: 26)</a:t>
            </a:r>
            <a:endParaRPr lang="en-US" sz="4800" dirty="0"/>
          </a:p>
        </p:txBody>
      </p:sp>
    </p:spTree>
    <p:extLst>
      <p:ext uri="{BB962C8B-B14F-4D97-AF65-F5344CB8AC3E}">
        <p14:creationId xmlns:p14="http://schemas.microsoft.com/office/powerpoint/2010/main" val="3694292675"/>
      </p:ext>
    </p:extLst>
  </p:cSld>
  <p:clrMapOvr>
    <a:overrideClrMapping bg1="lt1" tx1="dk1" bg2="lt2" tx2="dk2" accent1="accent1" accent2="accent2" accent3="accent3" accent4="accent4" accent5="accent5" accent6="accent6" hlink="hlink" folHlink="folHlink"/>
  </p:clrMapOvr>
</p:sld>
</file>

<file path=ppt/slides/slide134.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262146" name="Rectangle 93"/>
          <p:cNvSpPr>
            <a:spLocks noChangeArrowheads="1"/>
          </p:cNvSpPr>
          <p:nvPr/>
        </p:nvSpPr>
        <p:spPr bwMode="auto">
          <a:xfrm>
            <a:off x="2452688" y="-738188"/>
            <a:ext cx="91440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62147" name="Text Box 94"/>
          <p:cNvSpPr txBox="1">
            <a:spLocks noChangeArrowheads="1"/>
          </p:cNvSpPr>
          <p:nvPr/>
        </p:nvSpPr>
        <p:spPr bwMode="auto">
          <a:xfrm>
            <a:off x="8148307" y="228600"/>
            <a:ext cx="856325"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 typeface="Wingdings" charset="0"/>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142 أ</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262148" name="Rectangle 96"/>
          <p:cNvSpPr>
            <a:spLocks noGrp="1" noChangeArrowheads="1"/>
          </p:cNvSpPr>
          <p:nvPr>
            <p:ph type="title"/>
          </p:nvPr>
        </p:nvSpPr>
        <p:spPr>
          <a:xfrm>
            <a:off x="4343400" y="1676400"/>
            <a:ext cx="4267200" cy="3505200"/>
          </a:xfrm>
          <a:solidFill>
            <a:schemeClr val="accent1"/>
          </a:solidFill>
          <a:ln>
            <a:solidFill>
              <a:schemeClr val="tx1"/>
            </a:solidFill>
            <a:miter lim="800000"/>
            <a:headEnd/>
            <a:tailEnd/>
          </a:ln>
        </p:spPr>
        <p:txBody>
          <a:bodyPr anchor="ctr" anchorCtr="1"/>
          <a:lstStyle/>
          <a:p>
            <a:pPr algn="ctr"/>
            <a:r>
              <a:rPr lang="ar-JO" altLang="zh-CN" dirty="0">
                <a:solidFill>
                  <a:srgbClr val="000000"/>
                </a:solidFill>
                <a:ea typeface="SimSun" charset="0"/>
              </a:rPr>
              <a:t>رحلة</a:t>
            </a:r>
            <a:br>
              <a:rPr lang="ar-JO" altLang="zh-CN" dirty="0">
                <a:solidFill>
                  <a:srgbClr val="000000"/>
                </a:solidFill>
                <a:ea typeface="SimSun" charset="0"/>
              </a:rPr>
            </a:br>
            <a:r>
              <a:rPr lang="ar-JO" altLang="zh-CN" dirty="0">
                <a:solidFill>
                  <a:srgbClr val="000000"/>
                </a:solidFill>
                <a:ea typeface="SimSun" charset="0"/>
              </a:rPr>
              <a:t>الجواسيس</a:t>
            </a:r>
            <a:br>
              <a:rPr lang="en-US" altLang="zh-CN" dirty="0">
                <a:solidFill>
                  <a:srgbClr val="000000"/>
                </a:solidFill>
                <a:ea typeface="SimSun" charset="0"/>
              </a:rPr>
            </a:br>
            <a:br>
              <a:rPr lang="en-US" altLang="zh-CN" dirty="0">
                <a:solidFill>
                  <a:srgbClr val="000000"/>
                </a:solidFill>
                <a:ea typeface="SimSun" charset="0"/>
              </a:rPr>
            </a:br>
            <a:r>
              <a:rPr lang="ar-JO" altLang="zh-CN" sz="2800" dirty="0">
                <a:solidFill>
                  <a:srgbClr val="000000"/>
                </a:solidFill>
                <a:ea typeface="SimSun" charset="0"/>
              </a:rPr>
              <a:t>(عَدَد 13: 21- 24)</a:t>
            </a:r>
            <a:endParaRPr lang="en-US" sz="1800" dirty="0">
              <a:solidFill>
                <a:srgbClr val="000000"/>
              </a:solidFill>
              <a:ea typeface="SimSun" charset="0"/>
            </a:endParaRPr>
          </a:p>
        </p:txBody>
      </p:sp>
      <p:pic>
        <p:nvPicPr>
          <p:cNvPr id="262149" name="Picture 9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34480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62150" name="Text Box 98"/>
          <p:cNvSpPr txBox="1">
            <a:spLocks noChangeArrowheads="1"/>
          </p:cNvSpPr>
          <p:nvPr/>
        </p:nvSpPr>
        <p:spPr bwMode="auto">
          <a:xfrm>
            <a:off x="4038600" y="5791200"/>
            <a:ext cx="5105400" cy="646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1" lang="ar-JO" altLang="zh-CN"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باري بيتزل،</a:t>
            </a:r>
            <a:br>
              <a:rPr kumimoji="1" lang="en-US" altLang="zh-CN"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1" lang="ar-JO" altLang="zh-CN"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أطلس مودي لأراضي الكتاب المقدس، 93</a:t>
            </a:r>
            <a:endParaRPr kumimoji="1"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98288450"/>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04834" name="Picture 6"/>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287" y="0"/>
            <a:ext cx="9150293" cy="60825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49636" name="Rectangle 4"/>
          <p:cNvSpPr>
            <a:spLocks noGrp="1"/>
          </p:cNvSpPr>
          <p:nvPr>
            <p:ph type="title"/>
          </p:nvPr>
        </p:nvSpPr>
        <p:spPr>
          <a:xfrm>
            <a:off x="1220787" y="304800"/>
            <a:ext cx="7770813" cy="762000"/>
          </a:xfrm>
        </p:spPr>
        <p:txBody>
          <a:bodyPr>
            <a:normAutofit fontScale="90000"/>
          </a:bodyPr>
          <a:lstStyle/>
          <a:p>
            <a:pPr marL="715963" indent="-715963" algn="r">
              <a:defRPr/>
            </a:pPr>
            <a:r>
              <a:rPr lang="ar-JO" b="1" kern="1200" dirty="0">
                <a:effectLst>
                  <a:glow rad="317500">
                    <a:schemeClr val="bg2">
                      <a:alpha val="90000"/>
                    </a:schemeClr>
                  </a:glow>
                </a:effectLst>
                <a:latin typeface="Arial" panose="020B0604020202020204" pitchFamily="34" charset="0"/>
                <a:cs typeface="Arial" panose="020B0604020202020204" pitchFamily="34" charset="0"/>
              </a:rPr>
              <a:t>عودة الجواسيس</a:t>
            </a:r>
            <a:endParaRPr lang="en-US" b="1" kern="1200" dirty="0">
              <a:effectLst>
                <a:glow rad="317500">
                  <a:schemeClr val="bg2">
                    <a:alpha val="90000"/>
                  </a:schemeClr>
                </a:glow>
              </a:effectLst>
              <a:latin typeface="Arial" panose="020B0604020202020204" pitchFamily="34" charset="0"/>
              <a:cs typeface="Arial" panose="020B0604020202020204" pitchFamily="34" charset="0"/>
            </a:endParaRPr>
          </a:p>
        </p:txBody>
      </p:sp>
      <p:sp>
        <p:nvSpPr>
          <p:cNvPr id="504836" name="Rectangle 5"/>
          <p:cNvSpPr>
            <a:spLocks noChangeArrowheads="1"/>
          </p:cNvSpPr>
          <p:nvPr/>
        </p:nvSpPr>
        <p:spPr bwMode="auto">
          <a:xfrm>
            <a:off x="-234950" y="1397000"/>
            <a:ext cx="184150" cy="36671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349638" name="Text Box 6"/>
          <p:cNvSpPr txBox="1">
            <a:spLocks noChangeArrowheads="1"/>
          </p:cNvSpPr>
          <p:nvPr/>
        </p:nvSpPr>
        <p:spPr bwMode="auto">
          <a:xfrm>
            <a:off x="3505200" y="6024600"/>
            <a:ext cx="5486400" cy="830997"/>
          </a:xfrm>
          <a:prstGeom prst="rect">
            <a:avLst/>
          </a:prstGeom>
          <a:noFill/>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normAutofit fontScale="97500"/>
          </a:bodyPr>
          <a:lstStyle>
            <a:defPPr>
              <a:defRPr lang="en-US"/>
            </a:defPPr>
            <a:lvl1pPr marL="715963" indent="-715963" algn="r">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kumimoji="0" lang="ar-JO" sz="48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rPr>
              <a:t>عدد 13</a:t>
            </a:r>
            <a:endParaRPr kumimoji="0" lang="en-US" sz="48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223378995"/>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6241" name="Picture 2" descr="ISRAEL4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100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55780" name="Text Box 4"/>
          <p:cNvSpPr txBox="1">
            <a:spLocks noChangeArrowheads="1"/>
          </p:cNvSpPr>
          <p:nvPr/>
        </p:nvSpPr>
        <p:spPr bwMode="auto">
          <a:xfrm>
            <a:off x="3000375" y="114300"/>
            <a:ext cx="7620000" cy="415498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6600" b="1"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rPr>
              <a:t>جيدة</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ar-JO" sz="6600" b="1"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6600" b="1"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355781" name="Text Box 5"/>
          <p:cNvSpPr txBox="1">
            <a:spLocks noChangeArrowheads="1"/>
          </p:cNvSpPr>
          <p:nvPr/>
        </p:nvSpPr>
        <p:spPr bwMode="auto">
          <a:xfrm>
            <a:off x="2514600" y="5957739"/>
            <a:ext cx="6629400" cy="76944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normAutofit fontScale="97500"/>
          </a:bodyPr>
          <a:lstStyle>
            <a:defPPr>
              <a:defRPr lang="en-US"/>
            </a:defPPr>
            <a:lvl1pPr marL="715963" indent="-715963" algn="r">
              <a:defRPr sz="4400" b="1" i="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kumimoji="0" lang="ar-JO" sz="4400" i="0" u="none" strike="noStrike" kern="1200" cap="none" spc="0" normalizeH="0" baseline="0" noProof="0" dirty="0">
                <a:ln>
                  <a:noFill/>
                </a:ln>
                <a:solidFill>
                  <a:srgbClr val="FFFFFF"/>
                </a:solidFill>
                <a:effectLst>
                  <a:glow rad="317500">
                    <a:srgbClr val="000000">
                      <a:alpha val="90000"/>
                    </a:srgbClr>
                  </a:glow>
                </a:effectLst>
                <a:uLnTx/>
                <a:uFillTx/>
                <a:latin typeface="Arial" panose="020B0604020202020204" pitchFamily="34" charset="0"/>
                <a:ea typeface="ＭＳ Ｐゴシック"/>
                <a:cs typeface="Arial" panose="020B0604020202020204" pitchFamily="34" charset="0"/>
              </a:rPr>
              <a:t>عدد 13: 26- 33</a:t>
            </a:r>
            <a:endParaRPr kumimoji="0" lang="en-US" sz="4400" i="0" u="none" strike="noStrike" kern="1200" cap="none" spc="0" normalizeH="0" baseline="0" noProof="0" dirty="0">
              <a:ln>
                <a:noFill/>
              </a:ln>
              <a:solidFill>
                <a:srgbClr val="FFFFFF"/>
              </a:solidFill>
              <a:effectLst>
                <a:glow rad="317500">
                  <a:srgbClr val="000000">
                    <a:alpha val="90000"/>
                  </a:srgbClr>
                </a:glow>
              </a:effectLst>
              <a:uLnTx/>
              <a:uFillTx/>
              <a:latin typeface="Arial" panose="020B0604020202020204" pitchFamily="34" charset="0"/>
              <a:ea typeface="ＭＳ Ｐゴシック"/>
              <a:cs typeface="Arial" panose="020B0604020202020204" pitchFamily="34" charset="0"/>
            </a:endParaRPr>
          </a:p>
        </p:txBody>
      </p:sp>
      <p:sp>
        <p:nvSpPr>
          <p:cNvPr id="1355782" name="Text Box 6"/>
          <p:cNvSpPr txBox="1">
            <a:spLocks noChangeArrowheads="1"/>
          </p:cNvSpPr>
          <p:nvPr/>
        </p:nvSpPr>
        <p:spPr bwMode="auto">
          <a:xfrm>
            <a:off x="3000375" y="898525"/>
            <a:ext cx="7620000" cy="1098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6600" b="1"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rPr>
              <a:t>عمالقة</a:t>
            </a:r>
            <a:endParaRPr kumimoji="0" lang="en-US" sz="6600" b="1"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355783" name="Text Box 7"/>
          <p:cNvSpPr txBox="1">
            <a:spLocks noChangeArrowheads="1"/>
          </p:cNvSpPr>
          <p:nvPr/>
        </p:nvSpPr>
        <p:spPr bwMode="auto">
          <a:xfrm>
            <a:off x="3000375" y="1682750"/>
            <a:ext cx="7620000" cy="1098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6600" b="1"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rPr>
              <a:t>جنادب</a:t>
            </a:r>
            <a:endParaRPr kumimoji="0" lang="en-US" sz="6600" b="1"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355784" name="Rectangle 8"/>
          <p:cNvSpPr>
            <a:spLocks noGrp="1" noChangeArrowheads="1"/>
          </p:cNvSpPr>
          <p:nvPr>
            <p:ph type="title" idx="4294967295"/>
          </p:nvPr>
        </p:nvSpPr>
        <p:spPr>
          <a:xfrm>
            <a:off x="39960" y="4518248"/>
            <a:ext cx="7772400" cy="1143000"/>
          </a:xfrm>
        </p:spPr>
        <p:txBody>
          <a:bodyPr>
            <a:normAutofit fontScale="97500"/>
          </a:bodyPr>
          <a:lstStyle/>
          <a:p>
            <a:pPr marL="715963" indent="-715963">
              <a:defRPr/>
            </a:pPr>
            <a:r>
              <a:rPr lang="ar-JO" sz="4800" kern="1200" dirty="0">
                <a:solidFill>
                  <a:schemeClr val="bg1"/>
                </a:solidFill>
                <a:effectLst>
                  <a:glow rad="317500">
                    <a:schemeClr val="tx2">
                      <a:alpha val="90000"/>
                    </a:schemeClr>
                  </a:glow>
                </a:effectLst>
              </a:rPr>
              <a:t>تقرير الأغلبية</a:t>
            </a:r>
            <a:endParaRPr lang="en-US" sz="4800" kern="1200" dirty="0">
              <a:solidFill>
                <a:schemeClr val="bg1"/>
              </a:solidFill>
              <a:effectLst>
                <a:glow rad="317500">
                  <a:schemeClr val="tx2">
                    <a:alpha val="90000"/>
                  </a:schemeClr>
                </a:glow>
              </a:effectLst>
            </a:endParaRPr>
          </a:p>
        </p:txBody>
      </p:sp>
    </p:spTree>
    <p:extLst>
      <p:ext uri="{BB962C8B-B14F-4D97-AF65-F5344CB8AC3E}">
        <p14:creationId xmlns:p14="http://schemas.microsoft.com/office/powerpoint/2010/main" val="175240337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delay="0"/>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355780"/>
                                        </p:tgtEl>
                                        <p:attrNameLst>
                                          <p:attrName>style.visibility</p:attrName>
                                        </p:attrNameLst>
                                      </p:cBhvr>
                                      <p:to>
                                        <p:strVal val="visible"/>
                                      </p:to>
                                    </p:set>
                                    <p:animEffect transition="in" filter="dissolve">
                                      <p:cBhvr>
                                        <p:cTn id="7" dur="75"/>
                                        <p:tgtEl>
                                          <p:spTgt spid="1355780"/>
                                        </p:tgtEl>
                                      </p:cBhvr>
                                    </p:animEffect>
                                  </p:childTnLst>
                                </p:cTn>
                              </p:par>
                            </p:childTnLst>
                          </p:cTn>
                        </p:par>
                        <p:par>
                          <p:cTn id="8" fill="hold" nodeType="afterGroup">
                            <p:stCondLst>
                              <p:cond delay="2300"/>
                            </p:stCondLst>
                            <p:childTnLst>
                              <p:par>
                                <p:cTn id="9" presetID="9" presetClass="entr" presetSubtype="0" fill="hold" grpId="0" nodeType="afterEffect">
                                  <p:stCondLst>
                                    <p:cond delay="4000"/>
                                  </p:stCondLst>
                                  <p:iterate type="lt">
                                    <p:tmPct val="100000"/>
                                  </p:iterate>
                                  <p:childTnLst>
                                    <p:set>
                                      <p:cBhvr>
                                        <p:cTn id="10" dur="1" fill="hold">
                                          <p:stCondLst>
                                            <p:cond delay="0"/>
                                          </p:stCondLst>
                                        </p:cTn>
                                        <p:tgtEl>
                                          <p:spTgt spid="1355782"/>
                                        </p:tgtEl>
                                        <p:attrNameLst>
                                          <p:attrName>style.visibility</p:attrName>
                                        </p:attrNameLst>
                                      </p:cBhvr>
                                      <p:to>
                                        <p:strVal val="visible"/>
                                      </p:to>
                                    </p:set>
                                    <p:animEffect transition="in" filter="dissolve">
                                      <p:cBhvr>
                                        <p:cTn id="11" dur="75"/>
                                        <p:tgtEl>
                                          <p:spTgt spid="1355782"/>
                                        </p:tgtEl>
                                      </p:cBhvr>
                                    </p:animEffect>
                                  </p:childTnLst>
                                </p:cTn>
                              </p:par>
                            </p:childTnLst>
                          </p:cTn>
                        </p:par>
                        <p:par>
                          <p:cTn id="12" fill="hold" nodeType="afterGroup">
                            <p:stCondLst>
                              <p:cond delay="67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355783"/>
                                        </p:tgtEl>
                                        <p:attrNameLst>
                                          <p:attrName>style.visibility</p:attrName>
                                        </p:attrNameLst>
                                      </p:cBhvr>
                                      <p:to>
                                        <p:strVal val="visible"/>
                                      </p:to>
                                    </p:set>
                                    <p:animEffect transition="in" filter="dissolve">
                                      <p:cBhvr>
                                        <p:cTn id="15" dur="75"/>
                                        <p:tgtEl>
                                          <p:spTgt spid="13557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5780" grpId="0" autoUpdateAnimBg="0"/>
      <p:bldP spid="1355782" grpId="0" autoUpdateAnimBg="0"/>
      <p:bldP spid="1355783" grpId="0" autoUpdateAnimBg="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8289" name="Picture 2" descr="ISRAEL4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100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57828" name="Text Box 4"/>
          <p:cNvSpPr txBox="1">
            <a:spLocks noChangeArrowheads="1"/>
          </p:cNvSpPr>
          <p:nvPr/>
        </p:nvSpPr>
        <p:spPr bwMode="auto">
          <a:xfrm>
            <a:off x="2514600" y="5949280"/>
            <a:ext cx="6629400" cy="83099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normAutofit fontScale="97500"/>
          </a:bodyPr>
          <a:lstStyle>
            <a:lvl1pPr marL="715963" indent="-715963">
              <a:defRPr sz="4800" b="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glow rad="317500">
                    <a:srgbClr val="000000">
                      <a:alpha val="90000"/>
                    </a:srgbClr>
                  </a:glow>
                </a:effectLst>
                <a:uLnTx/>
                <a:uFillTx/>
                <a:latin typeface="Arial" panose="020B0604020202020204" pitchFamily="34" charset="0"/>
                <a:ea typeface="ＭＳ Ｐゴシック"/>
                <a:cs typeface="Arial" panose="020B0604020202020204" pitchFamily="34" charset="0"/>
              </a:rPr>
              <a:t>عَدَد 13: 26- 33</a:t>
            </a:r>
            <a:endParaRPr kumimoji="0" lang="en-US" sz="4400" u="none" strike="noStrike" kern="1200" cap="none" spc="0" normalizeH="0" baseline="0" noProof="0" dirty="0">
              <a:ln>
                <a:noFill/>
              </a:ln>
              <a:solidFill>
                <a:srgbClr val="FFFFFF"/>
              </a:solidFill>
              <a:effectLst>
                <a:glow rad="317500">
                  <a:srgbClr val="000000">
                    <a:alpha val="90000"/>
                  </a:srgbClr>
                </a:glow>
              </a:effectLst>
              <a:uLnTx/>
              <a:uFillTx/>
              <a:latin typeface="Arial" panose="020B0604020202020204" pitchFamily="34" charset="0"/>
              <a:ea typeface="ＭＳ Ｐゴシック"/>
              <a:cs typeface="Arial" panose="020B0604020202020204" pitchFamily="34" charset="0"/>
            </a:endParaRPr>
          </a:p>
        </p:txBody>
      </p:sp>
      <p:sp>
        <p:nvSpPr>
          <p:cNvPr id="1357829" name="Text Box 5"/>
          <p:cNvSpPr txBox="1">
            <a:spLocks noChangeArrowheads="1"/>
          </p:cNvSpPr>
          <p:nvPr/>
        </p:nvSpPr>
        <p:spPr bwMode="auto">
          <a:xfrm>
            <a:off x="3000375" y="1073150"/>
            <a:ext cx="7620000" cy="17081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0600" b="1"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panose="020B0604020202020204" pitchFamily="34" charset="0"/>
                <a:ea typeface="ＭＳ Ｐゴシック" charset="0"/>
                <a:cs typeface="Arial" panose="020B0604020202020204" pitchFamily="34" charset="0"/>
              </a:rPr>
              <a:t>الله</a:t>
            </a:r>
            <a:endParaRPr kumimoji="0" lang="en-US" sz="10600" b="1"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357830" name="Rectangle 6"/>
          <p:cNvSpPr>
            <a:spLocks noGrp="1" noChangeArrowheads="1"/>
          </p:cNvSpPr>
          <p:nvPr>
            <p:ph type="title" idx="4294967295"/>
          </p:nvPr>
        </p:nvSpPr>
        <p:spPr>
          <a:xfrm>
            <a:off x="60123" y="4517487"/>
            <a:ext cx="7772400" cy="1143000"/>
          </a:xfrm>
        </p:spPr>
        <p:txBody>
          <a:bodyPr>
            <a:normAutofit fontScale="97500"/>
          </a:bodyPr>
          <a:lstStyle/>
          <a:p>
            <a:pPr marL="715963" indent="-715963">
              <a:defRPr/>
            </a:pPr>
            <a:r>
              <a:rPr lang="ar-JO" sz="4800" kern="1200" dirty="0">
                <a:solidFill>
                  <a:schemeClr val="bg1"/>
                </a:solidFill>
                <a:effectLst>
                  <a:glow rad="317500">
                    <a:schemeClr val="tx2">
                      <a:alpha val="90000"/>
                    </a:schemeClr>
                  </a:glow>
                </a:effectLst>
              </a:rPr>
              <a:t>تقرير الأغلبية</a:t>
            </a:r>
            <a:endParaRPr lang="en-US" sz="4800" kern="1200" dirty="0">
              <a:solidFill>
                <a:schemeClr val="bg1"/>
              </a:solidFill>
              <a:effectLst>
                <a:glow rad="317500">
                  <a:schemeClr val="tx2">
                    <a:alpha val="90000"/>
                  </a:schemeClr>
                </a:glow>
              </a:effectLst>
            </a:endParaRPr>
          </a:p>
        </p:txBody>
      </p:sp>
    </p:spTree>
    <p:extLst>
      <p:ext uri="{BB962C8B-B14F-4D97-AF65-F5344CB8AC3E}">
        <p14:creationId xmlns:p14="http://schemas.microsoft.com/office/powerpoint/2010/main" val="3905966844"/>
      </p:ext>
    </p:extLst>
  </p:cSld>
  <p:clrMapOvr>
    <a:masterClrMapping/>
  </p:clrMapOvr>
  <p:transition spd="med">
    <p:randomBar dir="vert"/>
  </p:transition>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14</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415829470"/>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0898" name="Rectangle 2"/>
          <p:cNvSpPr>
            <a:spLocks noChangeArrowheads="1"/>
          </p:cNvSpPr>
          <p:nvPr/>
        </p:nvSpPr>
        <p:spPr bwMode="auto">
          <a:xfrm>
            <a:off x="441325" y="166688"/>
            <a:ext cx="968375" cy="137318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899" name="Rectangle 3"/>
          <p:cNvSpPr>
            <a:spLocks noChangeArrowheads="1"/>
          </p:cNvSpPr>
          <p:nvPr/>
        </p:nvSpPr>
        <p:spPr bwMode="auto">
          <a:xfrm>
            <a:off x="590550" y="2020888"/>
            <a:ext cx="1695450" cy="42275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00" name="Rectangle 4"/>
          <p:cNvSpPr>
            <a:spLocks noChangeArrowheads="1"/>
          </p:cNvSpPr>
          <p:nvPr/>
        </p:nvSpPr>
        <p:spPr bwMode="auto">
          <a:xfrm>
            <a:off x="76200" y="304800"/>
            <a:ext cx="2825750" cy="828432"/>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 </a:t>
            </a:r>
            <a:r>
              <a:rPr kumimoji="0" lang="ar-JO" sz="2400" b="1"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تجهيز</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المسرح</a:t>
            </a:r>
            <a:endParaRPr kumimoji="0" lang="en-US" sz="2400" b="1"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p:txBody>
      </p:sp>
      <p:sp>
        <p:nvSpPr>
          <p:cNvPr id="1360901" name="Line 5"/>
          <p:cNvSpPr>
            <a:spLocks noChangeShapeType="1"/>
          </p:cNvSpPr>
          <p:nvPr/>
        </p:nvSpPr>
        <p:spPr bwMode="auto">
          <a:xfrm>
            <a:off x="4114800" y="1600200"/>
            <a:ext cx="1693863" cy="0"/>
          </a:xfrm>
          <a:prstGeom prst="line">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noFill/>
              </a14:hiddenFill>
            </a:ext>
            <a:ext uri="{91240B29-F687-4f45-9708-019B960494DF}">
              <a14:hiddenLine xmlns="" xmlns:a14="http://schemas.microsoft.com/office/drawing/2010/main" w="25400">
                <a:solidFill>
                  <a:schemeClr val="tx1"/>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02" name="Text Box 6"/>
          <p:cNvSpPr txBox="1">
            <a:spLocks noChangeArrowheads="1"/>
          </p:cNvSpPr>
          <p:nvPr/>
        </p:nvSpPr>
        <p:spPr bwMode="auto">
          <a:xfrm>
            <a:off x="533400" y="6483350"/>
            <a:ext cx="199390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03" name="Text Box 7"/>
          <p:cNvSpPr txBox="1">
            <a:spLocks noChangeArrowheads="1"/>
          </p:cNvSpPr>
          <p:nvPr/>
        </p:nvSpPr>
        <p:spPr bwMode="auto">
          <a:xfrm>
            <a:off x="1765300" y="42863"/>
            <a:ext cx="4160838" cy="307777"/>
          </a:xfrm>
          <a:prstGeom prst="rect">
            <a:avLst/>
          </a:prstGeom>
          <a:noFill/>
          <a:ln>
            <a:noFill/>
          </a:ln>
          <a:effectLst>
            <a:outerShdw blurRad="63500" dist="29783" dir="1514402"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عدد 13: 26- 14: 9</a:t>
            </a:r>
            <a:endParaRPr kumimoji="0" lang="en-US" sz="1400" b="1"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270343" name="Group 8"/>
          <p:cNvGrpSpPr>
            <a:grpSpLocks/>
          </p:cNvGrpSpPr>
          <p:nvPr/>
        </p:nvGrpSpPr>
        <p:grpSpPr bwMode="auto">
          <a:xfrm>
            <a:off x="1614488" y="92075"/>
            <a:ext cx="7381875" cy="6008688"/>
            <a:chOff x="1008" y="57"/>
            <a:chExt cx="4650" cy="3785"/>
          </a:xfrm>
        </p:grpSpPr>
        <p:sp>
          <p:nvSpPr>
            <p:cNvPr id="1360905" name="Freeform 9"/>
            <p:cNvSpPr>
              <a:spLocks/>
            </p:cNvSpPr>
            <p:nvPr/>
          </p:nvSpPr>
          <p:spPr bwMode="auto">
            <a:xfrm>
              <a:off x="1504" y="800"/>
              <a:ext cx="731" cy="2204"/>
            </a:xfrm>
            <a:custGeom>
              <a:avLst/>
              <a:gdLst>
                <a:gd name="T0" fmla="*/ 731 w 731"/>
                <a:gd name="T1" fmla="*/ 0 h 2204"/>
                <a:gd name="T2" fmla="*/ 606 w 731"/>
                <a:gd name="T3" fmla="*/ 71 h 2204"/>
                <a:gd name="T4" fmla="*/ 590 w 731"/>
                <a:gd name="T5" fmla="*/ 479 h 2204"/>
                <a:gd name="T6" fmla="*/ 504 w 731"/>
                <a:gd name="T7" fmla="*/ 698 h 2204"/>
                <a:gd name="T8" fmla="*/ 339 w 731"/>
                <a:gd name="T9" fmla="*/ 1012 h 2204"/>
                <a:gd name="T10" fmla="*/ 229 w 731"/>
                <a:gd name="T11" fmla="*/ 1184 h 2204"/>
                <a:gd name="T12" fmla="*/ 80 w 731"/>
                <a:gd name="T13" fmla="*/ 1475 h 2204"/>
                <a:gd name="T14" fmla="*/ 25 w 731"/>
                <a:gd name="T15" fmla="*/ 1679 h 2204"/>
                <a:gd name="T16" fmla="*/ 190 w 731"/>
                <a:gd name="T17" fmla="*/ 2157 h 2204"/>
                <a:gd name="T18" fmla="*/ 308 w 731"/>
                <a:gd name="T19" fmla="*/ 2204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33CC33"/>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06" name="Rectangle 10"/>
            <p:cNvSpPr>
              <a:spLocks noChangeArrowheads="1"/>
            </p:cNvSpPr>
            <p:nvPr/>
          </p:nvSpPr>
          <p:spPr bwMode="auto">
            <a:xfrm>
              <a:off x="1008" y="500"/>
              <a:ext cx="4320" cy="3312"/>
            </a:xfrm>
            <a:prstGeom prst="rect">
              <a:avLst/>
            </a:prstGeom>
            <a:gradFill rotWithShape="0">
              <a:gsLst>
                <a:gs pos="0">
                  <a:srgbClr val="0331B3"/>
                </a:gs>
                <a:gs pos="100000">
                  <a:srgbClr val="0331B3">
                    <a:gamma/>
                    <a:shade val="46275"/>
                    <a:invGamma/>
                  </a:srgbClr>
                </a:gs>
              </a:gsLst>
              <a:path path="shape">
                <a:fillToRect l="50000" t="50000" r="50000" b="50000"/>
              </a:path>
            </a:gradFill>
            <a:ln w="76200">
              <a:solidFill>
                <a:schemeClr val="accent2"/>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endParaRPr>
            </a:p>
          </p:txBody>
        </p:sp>
        <p:sp>
          <p:nvSpPr>
            <p:cNvPr id="1360907" name="Freeform 11"/>
            <p:cNvSpPr>
              <a:spLocks/>
            </p:cNvSpPr>
            <p:nvPr/>
          </p:nvSpPr>
          <p:spPr bwMode="auto">
            <a:xfrm>
              <a:off x="1018" y="541"/>
              <a:ext cx="1021" cy="1921"/>
            </a:xfrm>
            <a:custGeom>
              <a:avLst/>
              <a:gdLst>
                <a:gd name="T0" fmla="*/ 984 w 1021"/>
                <a:gd name="T1" fmla="*/ 24 h 1921"/>
                <a:gd name="T2" fmla="*/ 996 w 1021"/>
                <a:gd name="T3" fmla="*/ 72 h 1921"/>
                <a:gd name="T4" fmla="*/ 1008 w 1021"/>
                <a:gd name="T5" fmla="*/ 120 h 1921"/>
                <a:gd name="T6" fmla="*/ 1020 w 1021"/>
                <a:gd name="T7" fmla="*/ 180 h 1921"/>
                <a:gd name="T8" fmla="*/ 1020 w 1021"/>
                <a:gd name="T9" fmla="*/ 240 h 1921"/>
                <a:gd name="T10" fmla="*/ 1020 w 1021"/>
                <a:gd name="T11" fmla="*/ 300 h 1921"/>
                <a:gd name="T12" fmla="*/ 1020 w 1021"/>
                <a:gd name="T13" fmla="*/ 348 h 1921"/>
                <a:gd name="T14" fmla="*/ 1020 w 1021"/>
                <a:gd name="T15" fmla="*/ 396 h 1921"/>
                <a:gd name="T16" fmla="*/ 1008 w 1021"/>
                <a:gd name="T17" fmla="*/ 456 h 1921"/>
                <a:gd name="T18" fmla="*/ 996 w 1021"/>
                <a:gd name="T19" fmla="*/ 516 h 1921"/>
                <a:gd name="T20" fmla="*/ 996 w 1021"/>
                <a:gd name="T21" fmla="*/ 564 h 1921"/>
                <a:gd name="T22" fmla="*/ 972 w 1021"/>
                <a:gd name="T23" fmla="*/ 636 h 1921"/>
                <a:gd name="T24" fmla="*/ 972 w 1021"/>
                <a:gd name="T25" fmla="*/ 696 h 1921"/>
                <a:gd name="T26" fmla="*/ 948 w 1021"/>
                <a:gd name="T27" fmla="*/ 744 h 1921"/>
                <a:gd name="T28" fmla="*/ 936 w 1021"/>
                <a:gd name="T29" fmla="*/ 792 h 1921"/>
                <a:gd name="T30" fmla="*/ 924 w 1021"/>
                <a:gd name="T31" fmla="*/ 864 h 1921"/>
                <a:gd name="T32" fmla="*/ 900 w 1021"/>
                <a:gd name="T33" fmla="*/ 912 h 1921"/>
                <a:gd name="T34" fmla="*/ 888 w 1021"/>
                <a:gd name="T35" fmla="*/ 960 h 1921"/>
                <a:gd name="T36" fmla="*/ 864 w 1021"/>
                <a:gd name="T37" fmla="*/ 1020 h 1921"/>
                <a:gd name="T38" fmla="*/ 840 w 1021"/>
                <a:gd name="T39" fmla="*/ 1068 h 1921"/>
                <a:gd name="T40" fmla="*/ 828 w 1021"/>
                <a:gd name="T41" fmla="*/ 1116 h 1921"/>
                <a:gd name="T42" fmla="*/ 792 w 1021"/>
                <a:gd name="T43" fmla="*/ 1176 h 1921"/>
                <a:gd name="T44" fmla="*/ 768 w 1021"/>
                <a:gd name="T45" fmla="*/ 1224 h 1921"/>
                <a:gd name="T46" fmla="*/ 732 w 1021"/>
                <a:gd name="T47" fmla="*/ 1284 h 1921"/>
                <a:gd name="T48" fmla="*/ 696 w 1021"/>
                <a:gd name="T49" fmla="*/ 1332 h 1921"/>
                <a:gd name="T50" fmla="*/ 660 w 1021"/>
                <a:gd name="T51" fmla="*/ 1380 h 1921"/>
                <a:gd name="T52" fmla="*/ 636 w 1021"/>
                <a:gd name="T53" fmla="*/ 1428 h 1921"/>
                <a:gd name="T54" fmla="*/ 600 w 1021"/>
                <a:gd name="T55" fmla="*/ 1476 h 1921"/>
                <a:gd name="T56" fmla="*/ 564 w 1021"/>
                <a:gd name="T57" fmla="*/ 1524 h 1921"/>
                <a:gd name="T58" fmla="*/ 540 w 1021"/>
                <a:gd name="T59" fmla="*/ 1560 h 1921"/>
                <a:gd name="T60" fmla="*/ 516 w 1021"/>
                <a:gd name="T61" fmla="*/ 1608 h 1921"/>
                <a:gd name="T62" fmla="*/ 480 w 1021"/>
                <a:gd name="T63" fmla="*/ 1644 h 1921"/>
                <a:gd name="T64" fmla="*/ 432 w 1021"/>
                <a:gd name="T65" fmla="*/ 1692 h 1921"/>
                <a:gd name="T66" fmla="*/ 396 w 1021"/>
                <a:gd name="T67" fmla="*/ 1728 h 1921"/>
                <a:gd name="T68" fmla="*/ 336 w 1021"/>
                <a:gd name="T69" fmla="*/ 1764 h 1921"/>
                <a:gd name="T70" fmla="*/ 288 w 1021"/>
                <a:gd name="T71" fmla="*/ 1800 h 1921"/>
                <a:gd name="T72" fmla="*/ 228 w 1021"/>
                <a:gd name="T73" fmla="*/ 1836 h 1921"/>
                <a:gd name="T74" fmla="*/ 168 w 1021"/>
                <a:gd name="T75" fmla="*/ 1860 h 1921"/>
                <a:gd name="T76" fmla="*/ 96 w 1021"/>
                <a:gd name="T77" fmla="*/ 1884 h 1921"/>
                <a:gd name="T78" fmla="*/ 48 w 1021"/>
                <a:gd name="T79" fmla="*/ 1908 h 1921"/>
                <a:gd name="T80" fmla="*/ 0 w 1021"/>
                <a:gd name="T81" fmla="*/ 1920 h 1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1" h="1921">
                  <a:moveTo>
                    <a:pt x="984" y="0"/>
                  </a:moveTo>
                  <a:lnTo>
                    <a:pt x="984" y="24"/>
                  </a:lnTo>
                  <a:lnTo>
                    <a:pt x="996" y="48"/>
                  </a:lnTo>
                  <a:lnTo>
                    <a:pt x="996" y="72"/>
                  </a:lnTo>
                  <a:lnTo>
                    <a:pt x="1008" y="96"/>
                  </a:lnTo>
                  <a:lnTo>
                    <a:pt x="1008" y="120"/>
                  </a:lnTo>
                  <a:lnTo>
                    <a:pt x="1020" y="156"/>
                  </a:lnTo>
                  <a:lnTo>
                    <a:pt x="1020" y="180"/>
                  </a:lnTo>
                  <a:lnTo>
                    <a:pt x="1020" y="216"/>
                  </a:lnTo>
                  <a:lnTo>
                    <a:pt x="1020" y="240"/>
                  </a:lnTo>
                  <a:lnTo>
                    <a:pt x="1020" y="264"/>
                  </a:lnTo>
                  <a:lnTo>
                    <a:pt x="1020" y="300"/>
                  </a:lnTo>
                  <a:lnTo>
                    <a:pt x="1020" y="324"/>
                  </a:lnTo>
                  <a:lnTo>
                    <a:pt x="1020" y="348"/>
                  </a:lnTo>
                  <a:lnTo>
                    <a:pt x="1020" y="372"/>
                  </a:lnTo>
                  <a:lnTo>
                    <a:pt x="1020" y="396"/>
                  </a:lnTo>
                  <a:lnTo>
                    <a:pt x="1020" y="432"/>
                  </a:lnTo>
                  <a:lnTo>
                    <a:pt x="1008" y="456"/>
                  </a:lnTo>
                  <a:lnTo>
                    <a:pt x="1008" y="492"/>
                  </a:lnTo>
                  <a:lnTo>
                    <a:pt x="996" y="516"/>
                  </a:lnTo>
                  <a:lnTo>
                    <a:pt x="996" y="540"/>
                  </a:lnTo>
                  <a:lnTo>
                    <a:pt x="996" y="564"/>
                  </a:lnTo>
                  <a:lnTo>
                    <a:pt x="984" y="600"/>
                  </a:lnTo>
                  <a:lnTo>
                    <a:pt x="972" y="636"/>
                  </a:lnTo>
                  <a:lnTo>
                    <a:pt x="972" y="672"/>
                  </a:lnTo>
                  <a:lnTo>
                    <a:pt x="972" y="696"/>
                  </a:lnTo>
                  <a:lnTo>
                    <a:pt x="960" y="720"/>
                  </a:lnTo>
                  <a:lnTo>
                    <a:pt x="948" y="744"/>
                  </a:lnTo>
                  <a:lnTo>
                    <a:pt x="936" y="768"/>
                  </a:lnTo>
                  <a:lnTo>
                    <a:pt x="936" y="792"/>
                  </a:lnTo>
                  <a:lnTo>
                    <a:pt x="924" y="828"/>
                  </a:lnTo>
                  <a:lnTo>
                    <a:pt x="924" y="864"/>
                  </a:lnTo>
                  <a:lnTo>
                    <a:pt x="912" y="888"/>
                  </a:lnTo>
                  <a:lnTo>
                    <a:pt x="900" y="912"/>
                  </a:lnTo>
                  <a:lnTo>
                    <a:pt x="900" y="936"/>
                  </a:lnTo>
                  <a:lnTo>
                    <a:pt x="888" y="960"/>
                  </a:lnTo>
                  <a:lnTo>
                    <a:pt x="876" y="984"/>
                  </a:lnTo>
                  <a:lnTo>
                    <a:pt x="864" y="1020"/>
                  </a:lnTo>
                  <a:lnTo>
                    <a:pt x="852" y="1044"/>
                  </a:lnTo>
                  <a:lnTo>
                    <a:pt x="840" y="1068"/>
                  </a:lnTo>
                  <a:lnTo>
                    <a:pt x="828" y="1092"/>
                  </a:lnTo>
                  <a:lnTo>
                    <a:pt x="828" y="1116"/>
                  </a:lnTo>
                  <a:lnTo>
                    <a:pt x="804" y="1152"/>
                  </a:lnTo>
                  <a:lnTo>
                    <a:pt x="792" y="1176"/>
                  </a:lnTo>
                  <a:lnTo>
                    <a:pt x="780" y="1200"/>
                  </a:lnTo>
                  <a:lnTo>
                    <a:pt x="768" y="1224"/>
                  </a:lnTo>
                  <a:lnTo>
                    <a:pt x="744" y="1236"/>
                  </a:lnTo>
                  <a:lnTo>
                    <a:pt x="732" y="1284"/>
                  </a:lnTo>
                  <a:lnTo>
                    <a:pt x="708" y="1296"/>
                  </a:lnTo>
                  <a:lnTo>
                    <a:pt x="696" y="1332"/>
                  </a:lnTo>
                  <a:lnTo>
                    <a:pt x="684" y="1356"/>
                  </a:lnTo>
                  <a:lnTo>
                    <a:pt x="660" y="1380"/>
                  </a:lnTo>
                  <a:lnTo>
                    <a:pt x="648" y="1404"/>
                  </a:lnTo>
                  <a:lnTo>
                    <a:pt x="636" y="1428"/>
                  </a:lnTo>
                  <a:lnTo>
                    <a:pt x="624" y="1452"/>
                  </a:lnTo>
                  <a:lnTo>
                    <a:pt x="600" y="1476"/>
                  </a:lnTo>
                  <a:lnTo>
                    <a:pt x="588" y="1500"/>
                  </a:lnTo>
                  <a:lnTo>
                    <a:pt x="564" y="1524"/>
                  </a:lnTo>
                  <a:lnTo>
                    <a:pt x="564" y="1548"/>
                  </a:lnTo>
                  <a:lnTo>
                    <a:pt x="540" y="1560"/>
                  </a:lnTo>
                  <a:lnTo>
                    <a:pt x="528" y="1584"/>
                  </a:lnTo>
                  <a:lnTo>
                    <a:pt x="516" y="1608"/>
                  </a:lnTo>
                  <a:lnTo>
                    <a:pt x="492" y="1620"/>
                  </a:lnTo>
                  <a:lnTo>
                    <a:pt x="480" y="1644"/>
                  </a:lnTo>
                  <a:lnTo>
                    <a:pt x="456" y="1668"/>
                  </a:lnTo>
                  <a:lnTo>
                    <a:pt x="432" y="1692"/>
                  </a:lnTo>
                  <a:lnTo>
                    <a:pt x="408" y="1704"/>
                  </a:lnTo>
                  <a:lnTo>
                    <a:pt x="396" y="1728"/>
                  </a:lnTo>
                  <a:lnTo>
                    <a:pt x="360" y="1752"/>
                  </a:lnTo>
                  <a:lnTo>
                    <a:pt x="336" y="1764"/>
                  </a:lnTo>
                  <a:lnTo>
                    <a:pt x="312" y="1788"/>
                  </a:lnTo>
                  <a:lnTo>
                    <a:pt x="288" y="1800"/>
                  </a:lnTo>
                  <a:lnTo>
                    <a:pt x="252" y="1824"/>
                  </a:lnTo>
                  <a:lnTo>
                    <a:pt x="228" y="1836"/>
                  </a:lnTo>
                  <a:lnTo>
                    <a:pt x="192" y="1848"/>
                  </a:lnTo>
                  <a:lnTo>
                    <a:pt x="168" y="1860"/>
                  </a:lnTo>
                  <a:lnTo>
                    <a:pt x="132" y="1884"/>
                  </a:lnTo>
                  <a:lnTo>
                    <a:pt x="96" y="1884"/>
                  </a:lnTo>
                  <a:lnTo>
                    <a:pt x="72" y="1896"/>
                  </a:lnTo>
                  <a:lnTo>
                    <a:pt x="48" y="1908"/>
                  </a:lnTo>
                  <a:lnTo>
                    <a:pt x="24" y="1920"/>
                  </a:lnTo>
                  <a:lnTo>
                    <a:pt x="0" y="1920"/>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08" name="Freeform 12"/>
            <p:cNvSpPr>
              <a:spLocks/>
            </p:cNvSpPr>
            <p:nvPr/>
          </p:nvSpPr>
          <p:spPr bwMode="auto">
            <a:xfrm>
              <a:off x="4404" y="2506"/>
              <a:ext cx="901" cy="1321"/>
            </a:xfrm>
            <a:custGeom>
              <a:avLst/>
              <a:gdLst>
                <a:gd name="T0" fmla="*/ 900 w 901"/>
                <a:gd name="T1" fmla="*/ 0 h 1321"/>
                <a:gd name="T2" fmla="*/ 876 w 901"/>
                <a:gd name="T3" fmla="*/ 12 h 1321"/>
                <a:gd name="T4" fmla="*/ 852 w 901"/>
                <a:gd name="T5" fmla="*/ 24 h 1321"/>
                <a:gd name="T6" fmla="*/ 828 w 901"/>
                <a:gd name="T7" fmla="*/ 36 h 1321"/>
                <a:gd name="T8" fmla="*/ 804 w 901"/>
                <a:gd name="T9" fmla="*/ 48 h 1321"/>
                <a:gd name="T10" fmla="*/ 780 w 901"/>
                <a:gd name="T11" fmla="*/ 60 h 1321"/>
                <a:gd name="T12" fmla="*/ 768 w 901"/>
                <a:gd name="T13" fmla="*/ 84 h 1321"/>
                <a:gd name="T14" fmla="*/ 744 w 901"/>
                <a:gd name="T15" fmla="*/ 96 h 1321"/>
                <a:gd name="T16" fmla="*/ 720 w 901"/>
                <a:gd name="T17" fmla="*/ 120 h 1321"/>
                <a:gd name="T18" fmla="*/ 696 w 901"/>
                <a:gd name="T19" fmla="*/ 132 h 1321"/>
                <a:gd name="T20" fmla="*/ 684 w 901"/>
                <a:gd name="T21" fmla="*/ 156 h 1321"/>
                <a:gd name="T22" fmla="*/ 660 w 901"/>
                <a:gd name="T23" fmla="*/ 168 h 1321"/>
                <a:gd name="T24" fmla="*/ 648 w 901"/>
                <a:gd name="T25" fmla="*/ 192 h 1321"/>
                <a:gd name="T26" fmla="*/ 624 w 901"/>
                <a:gd name="T27" fmla="*/ 216 h 1321"/>
                <a:gd name="T28" fmla="*/ 612 w 901"/>
                <a:gd name="T29" fmla="*/ 240 h 1321"/>
                <a:gd name="T30" fmla="*/ 588 w 901"/>
                <a:gd name="T31" fmla="*/ 252 h 1321"/>
                <a:gd name="T32" fmla="*/ 576 w 901"/>
                <a:gd name="T33" fmla="*/ 276 h 1321"/>
                <a:gd name="T34" fmla="*/ 552 w 901"/>
                <a:gd name="T35" fmla="*/ 288 h 1321"/>
                <a:gd name="T36" fmla="*/ 528 w 901"/>
                <a:gd name="T37" fmla="*/ 312 h 1321"/>
                <a:gd name="T38" fmla="*/ 516 w 901"/>
                <a:gd name="T39" fmla="*/ 336 h 1321"/>
                <a:gd name="T40" fmla="*/ 492 w 901"/>
                <a:gd name="T41" fmla="*/ 360 h 1321"/>
                <a:gd name="T42" fmla="*/ 468 w 901"/>
                <a:gd name="T43" fmla="*/ 372 h 1321"/>
                <a:gd name="T44" fmla="*/ 456 w 901"/>
                <a:gd name="T45" fmla="*/ 396 h 1321"/>
                <a:gd name="T46" fmla="*/ 432 w 901"/>
                <a:gd name="T47" fmla="*/ 420 h 1321"/>
                <a:gd name="T48" fmla="*/ 408 w 901"/>
                <a:gd name="T49" fmla="*/ 444 h 1321"/>
                <a:gd name="T50" fmla="*/ 396 w 901"/>
                <a:gd name="T51" fmla="*/ 468 h 1321"/>
                <a:gd name="T52" fmla="*/ 372 w 901"/>
                <a:gd name="T53" fmla="*/ 492 h 1321"/>
                <a:gd name="T54" fmla="*/ 360 w 901"/>
                <a:gd name="T55" fmla="*/ 516 h 1321"/>
                <a:gd name="T56" fmla="*/ 336 w 901"/>
                <a:gd name="T57" fmla="*/ 540 h 1321"/>
                <a:gd name="T58" fmla="*/ 324 w 901"/>
                <a:gd name="T59" fmla="*/ 564 h 1321"/>
                <a:gd name="T60" fmla="*/ 312 w 901"/>
                <a:gd name="T61" fmla="*/ 588 h 1321"/>
                <a:gd name="T62" fmla="*/ 288 w 901"/>
                <a:gd name="T63" fmla="*/ 624 h 1321"/>
                <a:gd name="T64" fmla="*/ 276 w 901"/>
                <a:gd name="T65" fmla="*/ 648 h 1321"/>
                <a:gd name="T66" fmla="*/ 264 w 901"/>
                <a:gd name="T67" fmla="*/ 684 h 1321"/>
                <a:gd name="T68" fmla="*/ 240 w 901"/>
                <a:gd name="T69" fmla="*/ 708 h 1321"/>
                <a:gd name="T70" fmla="*/ 228 w 901"/>
                <a:gd name="T71" fmla="*/ 732 h 1321"/>
                <a:gd name="T72" fmla="*/ 216 w 901"/>
                <a:gd name="T73" fmla="*/ 756 h 1321"/>
                <a:gd name="T74" fmla="*/ 204 w 901"/>
                <a:gd name="T75" fmla="*/ 780 h 1321"/>
                <a:gd name="T76" fmla="*/ 192 w 901"/>
                <a:gd name="T77" fmla="*/ 804 h 1321"/>
                <a:gd name="T78" fmla="*/ 180 w 901"/>
                <a:gd name="T79" fmla="*/ 828 h 1321"/>
                <a:gd name="T80" fmla="*/ 168 w 901"/>
                <a:gd name="T81" fmla="*/ 852 h 1321"/>
                <a:gd name="T82" fmla="*/ 156 w 901"/>
                <a:gd name="T83" fmla="*/ 876 h 1321"/>
                <a:gd name="T84" fmla="*/ 144 w 901"/>
                <a:gd name="T85" fmla="*/ 900 h 1321"/>
                <a:gd name="T86" fmla="*/ 132 w 901"/>
                <a:gd name="T87" fmla="*/ 924 h 1321"/>
                <a:gd name="T88" fmla="*/ 120 w 901"/>
                <a:gd name="T89" fmla="*/ 948 h 1321"/>
                <a:gd name="T90" fmla="*/ 120 w 901"/>
                <a:gd name="T91" fmla="*/ 972 h 1321"/>
                <a:gd name="T92" fmla="*/ 108 w 901"/>
                <a:gd name="T93" fmla="*/ 996 h 1321"/>
                <a:gd name="T94" fmla="*/ 96 w 901"/>
                <a:gd name="T95" fmla="*/ 1020 h 1321"/>
                <a:gd name="T96" fmla="*/ 96 w 901"/>
                <a:gd name="T97" fmla="*/ 1044 h 1321"/>
                <a:gd name="T98" fmla="*/ 84 w 901"/>
                <a:gd name="T99" fmla="*/ 1068 h 1321"/>
                <a:gd name="T100" fmla="*/ 72 w 901"/>
                <a:gd name="T101" fmla="*/ 1092 h 1321"/>
                <a:gd name="T102" fmla="*/ 60 w 901"/>
                <a:gd name="T103" fmla="*/ 1116 h 1321"/>
                <a:gd name="T104" fmla="*/ 60 w 901"/>
                <a:gd name="T105" fmla="*/ 1140 h 1321"/>
                <a:gd name="T106" fmla="*/ 48 w 901"/>
                <a:gd name="T107" fmla="*/ 1164 h 1321"/>
                <a:gd name="T108" fmla="*/ 36 w 901"/>
                <a:gd name="T109" fmla="*/ 1188 h 1321"/>
                <a:gd name="T110" fmla="*/ 36 w 901"/>
                <a:gd name="T111" fmla="*/ 1212 h 1321"/>
                <a:gd name="T112" fmla="*/ 24 w 901"/>
                <a:gd name="T113" fmla="*/ 1236 h 1321"/>
                <a:gd name="T114" fmla="*/ 12 w 901"/>
                <a:gd name="T115" fmla="*/ 1260 h 1321"/>
                <a:gd name="T116" fmla="*/ 12 w 901"/>
                <a:gd name="T117" fmla="*/ 1296 h 1321"/>
                <a:gd name="T118" fmla="*/ 0 w 901"/>
                <a:gd name="T119" fmla="*/ 1320 h 1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01" h="1321">
                  <a:moveTo>
                    <a:pt x="900" y="0"/>
                  </a:moveTo>
                  <a:lnTo>
                    <a:pt x="876" y="12"/>
                  </a:lnTo>
                  <a:lnTo>
                    <a:pt x="852" y="24"/>
                  </a:lnTo>
                  <a:lnTo>
                    <a:pt x="828" y="36"/>
                  </a:lnTo>
                  <a:lnTo>
                    <a:pt x="804" y="48"/>
                  </a:lnTo>
                  <a:lnTo>
                    <a:pt x="780" y="60"/>
                  </a:lnTo>
                  <a:lnTo>
                    <a:pt x="768" y="84"/>
                  </a:lnTo>
                  <a:lnTo>
                    <a:pt x="744" y="96"/>
                  </a:lnTo>
                  <a:lnTo>
                    <a:pt x="720" y="120"/>
                  </a:lnTo>
                  <a:lnTo>
                    <a:pt x="696" y="132"/>
                  </a:lnTo>
                  <a:lnTo>
                    <a:pt x="684" y="156"/>
                  </a:lnTo>
                  <a:lnTo>
                    <a:pt x="660" y="168"/>
                  </a:lnTo>
                  <a:lnTo>
                    <a:pt x="648" y="192"/>
                  </a:lnTo>
                  <a:lnTo>
                    <a:pt x="624" y="216"/>
                  </a:lnTo>
                  <a:lnTo>
                    <a:pt x="612" y="240"/>
                  </a:lnTo>
                  <a:lnTo>
                    <a:pt x="588" y="252"/>
                  </a:lnTo>
                  <a:lnTo>
                    <a:pt x="576" y="276"/>
                  </a:lnTo>
                  <a:lnTo>
                    <a:pt x="552" y="288"/>
                  </a:lnTo>
                  <a:lnTo>
                    <a:pt x="528" y="312"/>
                  </a:lnTo>
                  <a:lnTo>
                    <a:pt x="516" y="336"/>
                  </a:lnTo>
                  <a:lnTo>
                    <a:pt x="492" y="360"/>
                  </a:lnTo>
                  <a:lnTo>
                    <a:pt x="468" y="372"/>
                  </a:lnTo>
                  <a:lnTo>
                    <a:pt x="456" y="396"/>
                  </a:lnTo>
                  <a:lnTo>
                    <a:pt x="432" y="420"/>
                  </a:lnTo>
                  <a:lnTo>
                    <a:pt x="408" y="444"/>
                  </a:lnTo>
                  <a:lnTo>
                    <a:pt x="396" y="468"/>
                  </a:lnTo>
                  <a:lnTo>
                    <a:pt x="372" y="492"/>
                  </a:lnTo>
                  <a:lnTo>
                    <a:pt x="360" y="516"/>
                  </a:lnTo>
                  <a:lnTo>
                    <a:pt x="336" y="540"/>
                  </a:lnTo>
                  <a:lnTo>
                    <a:pt x="324" y="564"/>
                  </a:lnTo>
                  <a:lnTo>
                    <a:pt x="312" y="588"/>
                  </a:lnTo>
                  <a:lnTo>
                    <a:pt x="288" y="624"/>
                  </a:lnTo>
                  <a:lnTo>
                    <a:pt x="276" y="648"/>
                  </a:lnTo>
                  <a:lnTo>
                    <a:pt x="264" y="684"/>
                  </a:lnTo>
                  <a:lnTo>
                    <a:pt x="240" y="708"/>
                  </a:lnTo>
                  <a:lnTo>
                    <a:pt x="228" y="732"/>
                  </a:lnTo>
                  <a:lnTo>
                    <a:pt x="216" y="756"/>
                  </a:lnTo>
                  <a:lnTo>
                    <a:pt x="204" y="780"/>
                  </a:lnTo>
                  <a:lnTo>
                    <a:pt x="192" y="804"/>
                  </a:lnTo>
                  <a:lnTo>
                    <a:pt x="180" y="828"/>
                  </a:lnTo>
                  <a:lnTo>
                    <a:pt x="168" y="852"/>
                  </a:lnTo>
                  <a:lnTo>
                    <a:pt x="156" y="876"/>
                  </a:lnTo>
                  <a:lnTo>
                    <a:pt x="144" y="900"/>
                  </a:lnTo>
                  <a:lnTo>
                    <a:pt x="132" y="924"/>
                  </a:lnTo>
                  <a:lnTo>
                    <a:pt x="120" y="948"/>
                  </a:lnTo>
                  <a:lnTo>
                    <a:pt x="120" y="972"/>
                  </a:lnTo>
                  <a:lnTo>
                    <a:pt x="108" y="996"/>
                  </a:lnTo>
                  <a:lnTo>
                    <a:pt x="96" y="1020"/>
                  </a:lnTo>
                  <a:lnTo>
                    <a:pt x="96" y="1044"/>
                  </a:lnTo>
                  <a:lnTo>
                    <a:pt x="84" y="1068"/>
                  </a:lnTo>
                  <a:lnTo>
                    <a:pt x="72" y="1092"/>
                  </a:lnTo>
                  <a:lnTo>
                    <a:pt x="60" y="1116"/>
                  </a:lnTo>
                  <a:lnTo>
                    <a:pt x="60" y="1140"/>
                  </a:lnTo>
                  <a:lnTo>
                    <a:pt x="48" y="1164"/>
                  </a:lnTo>
                  <a:lnTo>
                    <a:pt x="36" y="1188"/>
                  </a:lnTo>
                  <a:lnTo>
                    <a:pt x="36" y="1212"/>
                  </a:lnTo>
                  <a:lnTo>
                    <a:pt x="24" y="1236"/>
                  </a:lnTo>
                  <a:lnTo>
                    <a:pt x="12" y="1260"/>
                  </a:lnTo>
                  <a:lnTo>
                    <a:pt x="12" y="1296"/>
                  </a:lnTo>
                  <a:lnTo>
                    <a:pt x="0" y="1320"/>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09" name="Freeform 13"/>
            <p:cNvSpPr>
              <a:spLocks/>
            </p:cNvSpPr>
            <p:nvPr/>
          </p:nvSpPr>
          <p:spPr bwMode="auto">
            <a:xfrm>
              <a:off x="2244" y="1068"/>
              <a:ext cx="2581" cy="1837"/>
            </a:xfrm>
            <a:custGeom>
              <a:avLst/>
              <a:gdLst>
                <a:gd name="T0" fmla="*/ 2555 w 2581"/>
                <a:gd name="T1" fmla="*/ 1824 h 1837"/>
                <a:gd name="T2" fmla="*/ 2494 w 2581"/>
                <a:gd name="T3" fmla="*/ 1800 h 1837"/>
                <a:gd name="T4" fmla="*/ 2444 w 2581"/>
                <a:gd name="T5" fmla="*/ 1787 h 1837"/>
                <a:gd name="T6" fmla="*/ 2395 w 2581"/>
                <a:gd name="T7" fmla="*/ 1763 h 1837"/>
                <a:gd name="T8" fmla="*/ 2345 w 2581"/>
                <a:gd name="T9" fmla="*/ 1727 h 1837"/>
                <a:gd name="T10" fmla="*/ 2296 w 2581"/>
                <a:gd name="T11" fmla="*/ 1702 h 1837"/>
                <a:gd name="T12" fmla="*/ 2247 w 2581"/>
                <a:gd name="T13" fmla="*/ 1678 h 1837"/>
                <a:gd name="T14" fmla="*/ 2185 w 2581"/>
                <a:gd name="T15" fmla="*/ 1641 h 1837"/>
                <a:gd name="T16" fmla="*/ 2123 w 2581"/>
                <a:gd name="T17" fmla="*/ 1605 h 1837"/>
                <a:gd name="T18" fmla="*/ 2074 w 2581"/>
                <a:gd name="T19" fmla="*/ 1581 h 1837"/>
                <a:gd name="T20" fmla="*/ 2024 w 2581"/>
                <a:gd name="T21" fmla="*/ 1556 h 1837"/>
                <a:gd name="T22" fmla="*/ 1975 w 2581"/>
                <a:gd name="T23" fmla="*/ 1520 h 1837"/>
                <a:gd name="T24" fmla="*/ 1926 w 2581"/>
                <a:gd name="T25" fmla="*/ 1496 h 1837"/>
                <a:gd name="T26" fmla="*/ 1889 w 2581"/>
                <a:gd name="T27" fmla="*/ 1471 h 1837"/>
                <a:gd name="T28" fmla="*/ 1827 w 2581"/>
                <a:gd name="T29" fmla="*/ 1423 h 1837"/>
                <a:gd name="T30" fmla="*/ 1778 w 2581"/>
                <a:gd name="T31" fmla="*/ 1410 h 1837"/>
                <a:gd name="T32" fmla="*/ 1728 w 2581"/>
                <a:gd name="T33" fmla="*/ 1362 h 1837"/>
                <a:gd name="T34" fmla="*/ 1679 w 2581"/>
                <a:gd name="T35" fmla="*/ 1337 h 1837"/>
                <a:gd name="T36" fmla="*/ 1629 w 2581"/>
                <a:gd name="T37" fmla="*/ 1301 h 1837"/>
                <a:gd name="T38" fmla="*/ 1555 w 2581"/>
                <a:gd name="T39" fmla="*/ 1240 h 1837"/>
                <a:gd name="T40" fmla="*/ 1506 w 2581"/>
                <a:gd name="T41" fmla="*/ 1216 h 1837"/>
                <a:gd name="T42" fmla="*/ 1457 w 2581"/>
                <a:gd name="T43" fmla="*/ 1167 h 1837"/>
                <a:gd name="T44" fmla="*/ 1395 w 2581"/>
                <a:gd name="T45" fmla="*/ 1106 h 1837"/>
                <a:gd name="T46" fmla="*/ 1358 w 2581"/>
                <a:gd name="T47" fmla="*/ 1058 h 1837"/>
                <a:gd name="T48" fmla="*/ 1333 w 2581"/>
                <a:gd name="T49" fmla="*/ 1009 h 1837"/>
                <a:gd name="T50" fmla="*/ 1296 w 2581"/>
                <a:gd name="T51" fmla="*/ 961 h 1837"/>
                <a:gd name="T52" fmla="*/ 1234 w 2581"/>
                <a:gd name="T53" fmla="*/ 912 h 1837"/>
                <a:gd name="T54" fmla="*/ 1173 w 2581"/>
                <a:gd name="T55" fmla="*/ 851 h 1837"/>
                <a:gd name="T56" fmla="*/ 1136 w 2581"/>
                <a:gd name="T57" fmla="*/ 815 h 1837"/>
                <a:gd name="T58" fmla="*/ 1099 w 2581"/>
                <a:gd name="T59" fmla="*/ 766 h 1837"/>
                <a:gd name="T60" fmla="*/ 1062 w 2581"/>
                <a:gd name="T61" fmla="*/ 730 h 1837"/>
                <a:gd name="T62" fmla="*/ 1012 w 2581"/>
                <a:gd name="T63" fmla="*/ 681 h 1837"/>
                <a:gd name="T64" fmla="*/ 963 w 2581"/>
                <a:gd name="T65" fmla="*/ 644 h 1837"/>
                <a:gd name="T66" fmla="*/ 938 w 2581"/>
                <a:gd name="T67" fmla="*/ 596 h 1837"/>
                <a:gd name="T68" fmla="*/ 901 w 2581"/>
                <a:gd name="T69" fmla="*/ 559 h 1837"/>
                <a:gd name="T70" fmla="*/ 876 w 2581"/>
                <a:gd name="T71" fmla="*/ 511 h 1837"/>
                <a:gd name="T72" fmla="*/ 852 w 2581"/>
                <a:gd name="T73" fmla="*/ 462 h 1837"/>
                <a:gd name="T74" fmla="*/ 815 w 2581"/>
                <a:gd name="T75" fmla="*/ 413 h 1837"/>
                <a:gd name="T76" fmla="*/ 790 w 2581"/>
                <a:gd name="T77" fmla="*/ 365 h 1837"/>
                <a:gd name="T78" fmla="*/ 753 w 2581"/>
                <a:gd name="T79" fmla="*/ 328 h 1837"/>
                <a:gd name="T80" fmla="*/ 704 w 2581"/>
                <a:gd name="T81" fmla="*/ 267 h 1837"/>
                <a:gd name="T82" fmla="*/ 667 w 2581"/>
                <a:gd name="T83" fmla="*/ 219 h 1837"/>
                <a:gd name="T84" fmla="*/ 630 w 2581"/>
                <a:gd name="T85" fmla="*/ 182 h 1837"/>
                <a:gd name="T86" fmla="*/ 580 w 2581"/>
                <a:gd name="T87" fmla="*/ 146 h 1837"/>
                <a:gd name="T88" fmla="*/ 543 w 2581"/>
                <a:gd name="T89" fmla="*/ 122 h 1837"/>
                <a:gd name="T90" fmla="*/ 494 w 2581"/>
                <a:gd name="T91" fmla="*/ 73 h 1837"/>
                <a:gd name="T92" fmla="*/ 444 w 2581"/>
                <a:gd name="T93" fmla="*/ 61 h 1837"/>
                <a:gd name="T94" fmla="*/ 383 w 2581"/>
                <a:gd name="T95" fmla="*/ 36 h 1837"/>
                <a:gd name="T96" fmla="*/ 321 w 2581"/>
                <a:gd name="T97" fmla="*/ 24 h 1837"/>
                <a:gd name="T98" fmla="*/ 272 w 2581"/>
                <a:gd name="T99" fmla="*/ 12 h 1837"/>
                <a:gd name="T100" fmla="*/ 222 w 2581"/>
                <a:gd name="T101" fmla="*/ 0 h 1837"/>
                <a:gd name="T102" fmla="*/ 173 w 2581"/>
                <a:gd name="T103" fmla="*/ 0 h 1837"/>
                <a:gd name="T104" fmla="*/ 123 w 2581"/>
                <a:gd name="T105" fmla="*/ 12 h 1837"/>
                <a:gd name="T106" fmla="*/ 74 w 2581"/>
                <a:gd name="T107" fmla="*/ 24 h 1837"/>
                <a:gd name="T108" fmla="*/ 25 w 2581"/>
                <a:gd name="T109" fmla="*/ 49 h 1837"/>
                <a:gd name="T110" fmla="*/ 0 w 2581"/>
                <a:gd name="T111" fmla="*/ 97 h 1837"/>
                <a:gd name="T112" fmla="*/ 0 w 2581"/>
                <a:gd name="T113" fmla="*/ 146 h 1837"/>
                <a:gd name="T114" fmla="*/ 12 w 2581"/>
                <a:gd name="T115" fmla="*/ 195 h 1837"/>
                <a:gd name="T116" fmla="*/ 37 w 2581"/>
                <a:gd name="T117" fmla="*/ 243 h 1837"/>
                <a:gd name="T118" fmla="*/ 74 w 2581"/>
                <a:gd name="T119" fmla="*/ 280 h 1837"/>
                <a:gd name="T120" fmla="*/ 136 w 2581"/>
                <a:gd name="T121" fmla="*/ 304 h 1837"/>
                <a:gd name="T122" fmla="*/ 185 w 2581"/>
                <a:gd name="T123" fmla="*/ 316 h 1837"/>
                <a:gd name="T124" fmla="*/ 235 w 2581"/>
                <a:gd name="T125" fmla="*/ 328 h 1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81" h="1837">
                  <a:moveTo>
                    <a:pt x="2580" y="1836"/>
                  </a:moveTo>
                  <a:lnTo>
                    <a:pt x="2555" y="1824"/>
                  </a:lnTo>
                  <a:lnTo>
                    <a:pt x="2518" y="1812"/>
                  </a:lnTo>
                  <a:lnTo>
                    <a:pt x="2494" y="1800"/>
                  </a:lnTo>
                  <a:lnTo>
                    <a:pt x="2469" y="1800"/>
                  </a:lnTo>
                  <a:lnTo>
                    <a:pt x="2444" y="1787"/>
                  </a:lnTo>
                  <a:lnTo>
                    <a:pt x="2420" y="1763"/>
                  </a:lnTo>
                  <a:lnTo>
                    <a:pt x="2395" y="1763"/>
                  </a:lnTo>
                  <a:lnTo>
                    <a:pt x="2370" y="1739"/>
                  </a:lnTo>
                  <a:lnTo>
                    <a:pt x="2345" y="1727"/>
                  </a:lnTo>
                  <a:lnTo>
                    <a:pt x="2321" y="1714"/>
                  </a:lnTo>
                  <a:lnTo>
                    <a:pt x="2296" y="1702"/>
                  </a:lnTo>
                  <a:lnTo>
                    <a:pt x="2271" y="1690"/>
                  </a:lnTo>
                  <a:lnTo>
                    <a:pt x="2247" y="1678"/>
                  </a:lnTo>
                  <a:lnTo>
                    <a:pt x="2222" y="1654"/>
                  </a:lnTo>
                  <a:lnTo>
                    <a:pt x="2185" y="1641"/>
                  </a:lnTo>
                  <a:lnTo>
                    <a:pt x="2160" y="1617"/>
                  </a:lnTo>
                  <a:lnTo>
                    <a:pt x="2123" y="1605"/>
                  </a:lnTo>
                  <a:lnTo>
                    <a:pt x="2099" y="1593"/>
                  </a:lnTo>
                  <a:lnTo>
                    <a:pt x="2074" y="1581"/>
                  </a:lnTo>
                  <a:lnTo>
                    <a:pt x="2049" y="1569"/>
                  </a:lnTo>
                  <a:lnTo>
                    <a:pt x="2024" y="1556"/>
                  </a:lnTo>
                  <a:lnTo>
                    <a:pt x="2000" y="1544"/>
                  </a:lnTo>
                  <a:lnTo>
                    <a:pt x="1975" y="1520"/>
                  </a:lnTo>
                  <a:lnTo>
                    <a:pt x="1950" y="1508"/>
                  </a:lnTo>
                  <a:lnTo>
                    <a:pt x="1926" y="1496"/>
                  </a:lnTo>
                  <a:lnTo>
                    <a:pt x="1913" y="1471"/>
                  </a:lnTo>
                  <a:lnTo>
                    <a:pt x="1889" y="1471"/>
                  </a:lnTo>
                  <a:lnTo>
                    <a:pt x="1852" y="1447"/>
                  </a:lnTo>
                  <a:lnTo>
                    <a:pt x="1827" y="1423"/>
                  </a:lnTo>
                  <a:lnTo>
                    <a:pt x="1802" y="1423"/>
                  </a:lnTo>
                  <a:lnTo>
                    <a:pt x="1778" y="1410"/>
                  </a:lnTo>
                  <a:lnTo>
                    <a:pt x="1753" y="1386"/>
                  </a:lnTo>
                  <a:lnTo>
                    <a:pt x="1728" y="1362"/>
                  </a:lnTo>
                  <a:lnTo>
                    <a:pt x="1704" y="1350"/>
                  </a:lnTo>
                  <a:lnTo>
                    <a:pt x="1679" y="1337"/>
                  </a:lnTo>
                  <a:lnTo>
                    <a:pt x="1654" y="1313"/>
                  </a:lnTo>
                  <a:lnTo>
                    <a:pt x="1629" y="1301"/>
                  </a:lnTo>
                  <a:lnTo>
                    <a:pt x="1592" y="1265"/>
                  </a:lnTo>
                  <a:lnTo>
                    <a:pt x="1555" y="1240"/>
                  </a:lnTo>
                  <a:lnTo>
                    <a:pt x="1531" y="1228"/>
                  </a:lnTo>
                  <a:lnTo>
                    <a:pt x="1506" y="1216"/>
                  </a:lnTo>
                  <a:lnTo>
                    <a:pt x="1494" y="1192"/>
                  </a:lnTo>
                  <a:lnTo>
                    <a:pt x="1457" y="1167"/>
                  </a:lnTo>
                  <a:lnTo>
                    <a:pt x="1432" y="1131"/>
                  </a:lnTo>
                  <a:lnTo>
                    <a:pt x="1395" y="1106"/>
                  </a:lnTo>
                  <a:lnTo>
                    <a:pt x="1383" y="1082"/>
                  </a:lnTo>
                  <a:lnTo>
                    <a:pt x="1358" y="1058"/>
                  </a:lnTo>
                  <a:lnTo>
                    <a:pt x="1358" y="1034"/>
                  </a:lnTo>
                  <a:lnTo>
                    <a:pt x="1333" y="1009"/>
                  </a:lnTo>
                  <a:lnTo>
                    <a:pt x="1321" y="985"/>
                  </a:lnTo>
                  <a:lnTo>
                    <a:pt x="1296" y="961"/>
                  </a:lnTo>
                  <a:lnTo>
                    <a:pt x="1259" y="924"/>
                  </a:lnTo>
                  <a:lnTo>
                    <a:pt x="1234" y="912"/>
                  </a:lnTo>
                  <a:lnTo>
                    <a:pt x="1197" y="875"/>
                  </a:lnTo>
                  <a:lnTo>
                    <a:pt x="1173" y="851"/>
                  </a:lnTo>
                  <a:lnTo>
                    <a:pt x="1160" y="827"/>
                  </a:lnTo>
                  <a:lnTo>
                    <a:pt x="1136" y="815"/>
                  </a:lnTo>
                  <a:lnTo>
                    <a:pt x="1123" y="790"/>
                  </a:lnTo>
                  <a:lnTo>
                    <a:pt x="1099" y="766"/>
                  </a:lnTo>
                  <a:lnTo>
                    <a:pt x="1086" y="742"/>
                  </a:lnTo>
                  <a:lnTo>
                    <a:pt x="1062" y="730"/>
                  </a:lnTo>
                  <a:lnTo>
                    <a:pt x="1025" y="705"/>
                  </a:lnTo>
                  <a:lnTo>
                    <a:pt x="1012" y="681"/>
                  </a:lnTo>
                  <a:lnTo>
                    <a:pt x="988" y="657"/>
                  </a:lnTo>
                  <a:lnTo>
                    <a:pt x="963" y="644"/>
                  </a:lnTo>
                  <a:lnTo>
                    <a:pt x="951" y="620"/>
                  </a:lnTo>
                  <a:lnTo>
                    <a:pt x="938" y="596"/>
                  </a:lnTo>
                  <a:lnTo>
                    <a:pt x="926" y="571"/>
                  </a:lnTo>
                  <a:lnTo>
                    <a:pt x="901" y="559"/>
                  </a:lnTo>
                  <a:lnTo>
                    <a:pt x="889" y="535"/>
                  </a:lnTo>
                  <a:lnTo>
                    <a:pt x="876" y="511"/>
                  </a:lnTo>
                  <a:lnTo>
                    <a:pt x="864" y="486"/>
                  </a:lnTo>
                  <a:lnTo>
                    <a:pt x="852" y="462"/>
                  </a:lnTo>
                  <a:lnTo>
                    <a:pt x="827" y="438"/>
                  </a:lnTo>
                  <a:lnTo>
                    <a:pt x="815" y="413"/>
                  </a:lnTo>
                  <a:lnTo>
                    <a:pt x="802" y="389"/>
                  </a:lnTo>
                  <a:lnTo>
                    <a:pt x="790" y="365"/>
                  </a:lnTo>
                  <a:lnTo>
                    <a:pt x="778" y="340"/>
                  </a:lnTo>
                  <a:lnTo>
                    <a:pt x="753" y="328"/>
                  </a:lnTo>
                  <a:lnTo>
                    <a:pt x="728" y="292"/>
                  </a:lnTo>
                  <a:lnTo>
                    <a:pt x="704" y="267"/>
                  </a:lnTo>
                  <a:lnTo>
                    <a:pt x="679" y="243"/>
                  </a:lnTo>
                  <a:lnTo>
                    <a:pt x="667" y="219"/>
                  </a:lnTo>
                  <a:lnTo>
                    <a:pt x="642" y="207"/>
                  </a:lnTo>
                  <a:lnTo>
                    <a:pt x="630" y="182"/>
                  </a:lnTo>
                  <a:lnTo>
                    <a:pt x="605" y="158"/>
                  </a:lnTo>
                  <a:lnTo>
                    <a:pt x="580" y="146"/>
                  </a:lnTo>
                  <a:lnTo>
                    <a:pt x="568" y="122"/>
                  </a:lnTo>
                  <a:lnTo>
                    <a:pt x="543" y="122"/>
                  </a:lnTo>
                  <a:lnTo>
                    <a:pt x="531" y="97"/>
                  </a:lnTo>
                  <a:lnTo>
                    <a:pt x="494" y="73"/>
                  </a:lnTo>
                  <a:lnTo>
                    <a:pt x="469" y="73"/>
                  </a:lnTo>
                  <a:lnTo>
                    <a:pt x="444" y="61"/>
                  </a:lnTo>
                  <a:lnTo>
                    <a:pt x="407" y="49"/>
                  </a:lnTo>
                  <a:lnTo>
                    <a:pt x="383" y="36"/>
                  </a:lnTo>
                  <a:lnTo>
                    <a:pt x="358" y="36"/>
                  </a:lnTo>
                  <a:lnTo>
                    <a:pt x="321" y="24"/>
                  </a:lnTo>
                  <a:lnTo>
                    <a:pt x="296" y="12"/>
                  </a:lnTo>
                  <a:lnTo>
                    <a:pt x="272" y="12"/>
                  </a:lnTo>
                  <a:lnTo>
                    <a:pt x="247" y="12"/>
                  </a:lnTo>
                  <a:lnTo>
                    <a:pt x="222" y="0"/>
                  </a:lnTo>
                  <a:lnTo>
                    <a:pt x="198" y="0"/>
                  </a:lnTo>
                  <a:lnTo>
                    <a:pt x="173" y="0"/>
                  </a:lnTo>
                  <a:lnTo>
                    <a:pt x="148" y="12"/>
                  </a:lnTo>
                  <a:lnTo>
                    <a:pt x="123" y="12"/>
                  </a:lnTo>
                  <a:lnTo>
                    <a:pt x="99" y="12"/>
                  </a:lnTo>
                  <a:lnTo>
                    <a:pt x="74" y="24"/>
                  </a:lnTo>
                  <a:lnTo>
                    <a:pt x="49" y="36"/>
                  </a:lnTo>
                  <a:lnTo>
                    <a:pt x="25" y="49"/>
                  </a:lnTo>
                  <a:lnTo>
                    <a:pt x="12" y="73"/>
                  </a:lnTo>
                  <a:lnTo>
                    <a:pt x="0" y="97"/>
                  </a:lnTo>
                  <a:lnTo>
                    <a:pt x="0" y="122"/>
                  </a:lnTo>
                  <a:lnTo>
                    <a:pt x="0" y="146"/>
                  </a:lnTo>
                  <a:lnTo>
                    <a:pt x="0" y="170"/>
                  </a:lnTo>
                  <a:lnTo>
                    <a:pt x="12" y="195"/>
                  </a:lnTo>
                  <a:lnTo>
                    <a:pt x="25" y="219"/>
                  </a:lnTo>
                  <a:lnTo>
                    <a:pt x="37" y="243"/>
                  </a:lnTo>
                  <a:lnTo>
                    <a:pt x="62" y="255"/>
                  </a:lnTo>
                  <a:lnTo>
                    <a:pt x="74" y="280"/>
                  </a:lnTo>
                  <a:lnTo>
                    <a:pt x="99" y="280"/>
                  </a:lnTo>
                  <a:lnTo>
                    <a:pt x="136" y="304"/>
                  </a:lnTo>
                  <a:lnTo>
                    <a:pt x="160" y="316"/>
                  </a:lnTo>
                  <a:lnTo>
                    <a:pt x="185" y="316"/>
                  </a:lnTo>
                  <a:lnTo>
                    <a:pt x="210" y="316"/>
                  </a:lnTo>
                  <a:lnTo>
                    <a:pt x="235" y="328"/>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10" name="Rectangle 14"/>
            <p:cNvSpPr>
              <a:spLocks noChangeArrowheads="1"/>
            </p:cNvSpPr>
            <p:nvPr/>
          </p:nvSpPr>
          <p:spPr bwMode="auto">
            <a:xfrm>
              <a:off x="2917" y="1669"/>
              <a:ext cx="958" cy="28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331B3"/>
                  </a:solidFill>
                  <a:effectLst/>
                  <a:uLnTx/>
                  <a:uFillTx/>
                  <a:latin typeface="Arial" panose="020B0604020202020204" pitchFamily="34" charset="0"/>
                  <a:ea typeface="ＭＳ Ｐゴシック" charset="0"/>
                  <a:cs typeface="Arial" panose="020B0604020202020204" pitchFamily="34" charset="0"/>
                </a:rPr>
                <a:t>ER</a:t>
              </a:r>
            </a:p>
          </p:txBody>
        </p:sp>
        <p:sp>
          <p:nvSpPr>
            <p:cNvPr id="1360911" name="Freeform 15"/>
            <p:cNvSpPr>
              <a:spLocks/>
            </p:cNvSpPr>
            <p:nvPr/>
          </p:nvSpPr>
          <p:spPr bwMode="auto">
            <a:xfrm>
              <a:off x="1284" y="2892"/>
              <a:ext cx="1189" cy="937"/>
            </a:xfrm>
            <a:custGeom>
              <a:avLst/>
              <a:gdLst>
                <a:gd name="T0" fmla="*/ 276 w 1189"/>
                <a:gd name="T1" fmla="*/ 888 h 937"/>
                <a:gd name="T2" fmla="*/ 276 w 1189"/>
                <a:gd name="T3" fmla="*/ 816 h 937"/>
                <a:gd name="T4" fmla="*/ 264 w 1189"/>
                <a:gd name="T5" fmla="*/ 744 h 937"/>
                <a:gd name="T6" fmla="*/ 240 w 1189"/>
                <a:gd name="T7" fmla="*/ 672 h 937"/>
                <a:gd name="T8" fmla="*/ 204 w 1189"/>
                <a:gd name="T9" fmla="*/ 612 h 937"/>
                <a:gd name="T10" fmla="*/ 168 w 1189"/>
                <a:gd name="T11" fmla="*/ 540 h 937"/>
                <a:gd name="T12" fmla="*/ 132 w 1189"/>
                <a:gd name="T13" fmla="*/ 468 h 937"/>
                <a:gd name="T14" fmla="*/ 84 w 1189"/>
                <a:gd name="T15" fmla="*/ 384 h 937"/>
                <a:gd name="T16" fmla="*/ 24 w 1189"/>
                <a:gd name="T17" fmla="*/ 312 h 937"/>
                <a:gd name="T18" fmla="*/ 0 w 1189"/>
                <a:gd name="T19" fmla="*/ 240 h 937"/>
                <a:gd name="T20" fmla="*/ 0 w 1189"/>
                <a:gd name="T21" fmla="*/ 168 h 937"/>
                <a:gd name="T22" fmla="*/ 24 w 1189"/>
                <a:gd name="T23" fmla="*/ 96 h 937"/>
                <a:gd name="T24" fmla="*/ 84 w 1189"/>
                <a:gd name="T25" fmla="*/ 36 h 937"/>
                <a:gd name="T26" fmla="*/ 144 w 1189"/>
                <a:gd name="T27" fmla="*/ 12 h 937"/>
                <a:gd name="T28" fmla="*/ 228 w 1189"/>
                <a:gd name="T29" fmla="*/ 24 h 937"/>
                <a:gd name="T30" fmla="*/ 300 w 1189"/>
                <a:gd name="T31" fmla="*/ 60 h 937"/>
                <a:gd name="T32" fmla="*/ 348 w 1189"/>
                <a:gd name="T33" fmla="*/ 132 h 937"/>
                <a:gd name="T34" fmla="*/ 384 w 1189"/>
                <a:gd name="T35" fmla="*/ 204 h 937"/>
                <a:gd name="T36" fmla="*/ 408 w 1189"/>
                <a:gd name="T37" fmla="*/ 276 h 937"/>
                <a:gd name="T38" fmla="*/ 432 w 1189"/>
                <a:gd name="T39" fmla="*/ 348 h 937"/>
                <a:gd name="T40" fmla="*/ 444 w 1189"/>
                <a:gd name="T41" fmla="*/ 420 h 937"/>
                <a:gd name="T42" fmla="*/ 456 w 1189"/>
                <a:gd name="T43" fmla="*/ 492 h 937"/>
                <a:gd name="T44" fmla="*/ 480 w 1189"/>
                <a:gd name="T45" fmla="*/ 564 h 937"/>
                <a:gd name="T46" fmla="*/ 516 w 1189"/>
                <a:gd name="T47" fmla="*/ 636 h 937"/>
                <a:gd name="T48" fmla="*/ 600 w 1189"/>
                <a:gd name="T49" fmla="*/ 672 h 937"/>
                <a:gd name="T50" fmla="*/ 672 w 1189"/>
                <a:gd name="T51" fmla="*/ 684 h 937"/>
                <a:gd name="T52" fmla="*/ 744 w 1189"/>
                <a:gd name="T53" fmla="*/ 660 h 937"/>
                <a:gd name="T54" fmla="*/ 804 w 1189"/>
                <a:gd name="T55" fmla="*/ 588 h 937"/>
                <a:gd name="T56" fmla="*/ 828 w 1189"/>
                <a:gd name="T57" fmla="*/ 504 h 937"/>
                <a:gd name="T58" fmla="*/ 840 w 1189"/>
                <a:gd name="T59" fmla="*/ 432 h 937"/>
                <a:gd name="T60" fmla="*/ 876 w 1189"/>
                <a:gd name="T61" fmla="*/ 360 h 937"/>
                <a:gd name="T62" fmla="*/ 924 w 1189"/>
                <a:gd name="T63" fmla="*/ 288 h 937"/>
                <a:gd name="T64" fmla="*/ 984 w 1189"/>
                <a:gd name="T65" fmla="*/ 252 h 937"/>
                <a:gd name="T66" fmla="*/ 1056 w 1189"/>
                <a:gd name="T67" fmla="*/ 240 h 937"/>
                <a:gd name="T68" fmla="*/ 1128 w 1189"/>
                <a:gd name="T69" fmla="*/ 264 h 937"/>
                <a:gd name="T70" fmla="*/ 1176 w 1189"/>
                <a:gd name="T71" fmla="*/ 324 h 937"/>
                <a:gd name="T72" fmla="*/ 1188 w 1189"/>
                <a:gd name="T73" fmla="*/ 396 h 937"/>
                <a:gd name="T74" fmla="*/ 1164 w 1189"/>
                <a:gd name="T75" fmla="*/ 468 h 937"/>
                <a:gd name="T76" fmla="*/ 1128 w 1189"/>
                <a:gd name="T77" fmla="*/ 540 h 937"/>
                <a:gd name="T78" fmla="*/ 1080 w 1189"/>
                <a:gd name="T79" fmla="*/ 612 h 937"/>
                <a:gd name="T80" fmla="*/ 1020 w 1189"/>
                <a:gd name="T81" fmla="*/ 672 h 937"/>
                <a:gd name="T82" fmla="*/ 984 w 1189"/>
                <a:gd name="T83" fmla="*/ 744 h 937"/>
                <a:gd name="T84" fmla="*/ 936 w 1189"/>
                <a:gd name="T85" fmla="*/ 816 h 937"/>
                <a:gd name="T86" fmla="*/ 900 w 1189"/>
                <a:gd name="T87" fmla="*/ 888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89" h="937">
                  <a:moveTo>
                    <a:pt x="300" y="936"/>
                  </a:moveTo>
                  <a:lnTo>
                    <a:pt x="288" y="912"/>
                  </a:lnTo>
                  <a:lnTo>
                    <a:pt x="276" y="888"/>
                  </a:lnTo>
                  <a:lnTo>
                    <a:pt x="276" y="864"/>
                  </a:lnTo>
                  <a:lnTo>
                    <a:pt x="276" y="840"/>
                  </a:lnTo>
                  <a:lnTo>
                    <a:pt x="276" y="816"/>
                  </a:lnTo>
                  <a:lnTo>
                    <a:pt x="276" y="792"/>
                  </a:lnTo>
                  <a:lnTo>
                    <a:pt x="264" y="768"/>
                  </a:lnTo>
                  <a:lnTo>
                    <a:pt x="264" y="744"/>
                  </a:lnTo>
                  <a:lnTo>
                    <a:pt x="252" y="720"/>
                  </a:lnTo>
                  <a:lnTo>
                    <a:pt x="252" y="696"/>
                  </a:lnTo>
                  <a:lnTo>
                    <a:pt x="240" y="672"/>
                  </a:lnTo>
                  <a:lnTo>
                    <a:pt x="216" y="660"/>
                  </a:lnTo>
                  <a:lnTo>
                    <a:pt x="216" y="636"/>
                  </a:lnTo>
                  <a:lnTo>
                    <a:pt x="204" y="612"/>
                  </a:lnTo>
                  <a:lnTo>
                    <a:pt x="192" y="588"/>
                  </a:lnTo>
                  <a:lnTo>
                    <a:pt x="180" y="564"/>
                  </a:lnTo>
                  <a:lnTo>
                    <a:pt x="168" y="540"/>
                  </a:lnTo>
                  <a:lnTo>
                    <a:pt x="156" y="516"/>
                  </a:lnTo>
                  <a:lnTo>
                    <a:pt x="144" y="492"/>
                  </a:lnTo>
                  <a:lnTo>
                    <a:pt x="132" y="468"/>
                  </a:lnTo>
                  <a:lnTo>
                    <a:pt x="120" y="432"/>
                  </a:lnTo>
                  <a:lnTo>
                    <a:pt x="96" y="408"/>
                  </a:lnTo>
                  <a:lnTo>
                    <a:pt x="84" y="384"/>
                  </a:lnTo>
                  <a:lnTo>
                    <a:pt x="60" y="360"/>
                  </a:lnTo>
                  <a:lnTo>
                    <a:pt x="48" y="336"/>
                  </a:lnTo>
                  <a:lnTo>
                    <a:pt x="24" y="312"/>
                  </a:lnTo>
                  <a:lnTo>
                    <a:pt x="12" y="288"/>
                  </a:lnTo>
                  <a:lnTo>
                    <a:pt x="0" y="264"/>
                  </a:lnTo>
                  <a:lnTo>
                    <a:pt x="0" y="240"/>
                  </a:lnTo>
                  <a:lnTo>
                    <a:pt x="0" y="216"/>
                  </a:lnTo>
                  <a:lnTo>
                    <a:pt x="0" y="192"/>
                  </a:lnTo>
                  <a:lnTo>
                    <a:pt x="0" y="168"/>
                  </a:lnTo>
                  <a:lnTo>
                    <a:pt x="0" y="144"/>
                  </a:lnTo>
                  <a:lnTo>
                    <a:pt x="12" y="120"/>
                  </a:lnTo>
                  <a:lnTo>
                    <a:pt x="24" y="96"/>
                  </a:lnTo>
                  <a:lnTo>
                    <a:pt x="36" y="72"/>
                  </a:lnTo>
                  <a:lnTo>
                    <a:pt x="60" y="48"/>
                  </a:lnTo>
                  <a:lnTo>
                    <a:pt x="84" y="36"/>
                  </a:lnTo>
                  <a:lnTo>
                    <a:pt x="96" y="12"/>
                  </a:lnTo>
                  <a:lnTo>
                    <a:pt x="120" y="12"/>
                  </a:lnTo>
                  <a:lnTo>
                    <a:pt x="144" y="12"/>
                  </a:lnTo>
                  <a:lnTo>
                    <a:pt x="168" y="0"/>
                  </a:lnTo>
                  <a:lnTo>
                    <a:pt x="192" y="12"/>
                  </a:lnTo>
                  <a:lnTo>
                    <a:pt x="228" y="24"/>
                  </a:lnTo>
                  <a:lnTo>
                    <a:pt x="252" y="24"/>
                  </a:lnTo>
                  <a:lnTo>
                    <a:pt x="276" y="48"/>
                  </a:lnTo>
                  <a:lnTo>
                    <a:pt x="300" y="60"/>
                  </a:lnTo>
                  <a:lnTo>
                    <a:pt x="324" y="84"/>
                  </a:lnTo>
                  <a:lnTo>
                    <a:pt x="336" y="108"/>
                  </a:lnTo>
                  <a:lnTo>
                    <a:pt x="348" y="132"/>
                  </a:lnTo>
                  <a:lnTo>
                    <a:pt x="360" y="156"/>
                  </a:lnTo>
                  <a:lnTo>
                    <a:pt x="372" y="180"/>
                  </a:lnTo>
                  <a:lnTo>
                    <a:pt x="384" y="204"/>
                  </a:lnTo>
                  <a:lnTo>
                    <a:pt x="384" y="228"/>
                  </a:lnTo>
                  <a:lnTo>
                    <a:pt x="396" y="252"/>
                  </a:lnTo>
                  <a:lnTo>
                    <a:pt x="408" y="276"/>
                  </a:lnTo>
                  <a:lnTo>
                    <a:pt x="408" y="300"/>
                  </a:lnTo>
                  <a:lnTo>
                    <a:pt x="420" y="324"/>
                  </a:lnTo>
                  <a:lnTo>
                    <a:pt x="432" y="348"/>
                  </a:lnTo>
                  <a:lnTo>
                    <a:pt x="432" y="372"/>
                  </a:lnTo>
                  <a:lnTo>
                    <a:pt x="432" y="396"/>
                  </a:lnTo>
                  <a:lnTo>
                    <a:pt x="444" y="420"/>
                  </a:lnTo>
                  <a:lnTo>
                    <a:pt x="444" y="444"/>
                  </a:lnTo>
                  <a:lnTo>
                    <a:pt x="444" y="468"/>
                  </a:lnTo>
                  <a:lnTo>
                    <a:pt x="456" y="492"/>
                  </a:lnTo>
                  <a:lnTo>
                    <a:pt x="456" y="516"/>
                  </a:lnTo>
                  <a:lnTo>
                    <a:pt x="468" y="540"/>
                  </a:lnTo>
                  <a:lnTo>
                    <a:pt x="480" y="564"/>
                  </a:lnTo>
                  <a:lnTo>
                    <a:pt x="480" y="588"/>
                  </a:lnTo>
                  <a:lnTo>
                    <a:pt x="504" y="612"/>
                  </a:lnTo>
                  <a:lnTo>
                    <a:pt x="516" y="636"/>
                  </a:lnTo>
                  <a:lnTo>
                    <a:pt x="540" y="648"/>
                  </a:lnTo>
                  <a:lnTo>
                    <a:pt x="564" y="660"/>
                  </a:lnTo>
                  <a:lnTo>
                    <a:pt x="600" y="672"/>
                  </a:lnTo>
                  <a:lnTo>
                    <a:pt x="624" y="684"/>
                  </a:lnTo>
                  <a:lnTo>
                    <a:pt x="648" y="684"/>
                  </a:lnTo>
                  <a:lnTo>
                    <a:pt x="672" y="684"/>
                  </a:lnTo>
                  <a:lnTo>
                    <a:pt x="696" y="684"/>
                  </a:lnTo>
                  <a:lnTo>
                    <a:pt x="720" y="672"/>
                  </a:lnTo>
                  <a:lnTo>
                    <a:pt x="744" y="660"/>
                  </a:lnTo>
                  <a:lnTo>
                    <a:pt x="768" y="636"/>
                  </a:lnTo>
                  <a:lnTo>
                    <a:pt x="780" y="612"/>
                  </a:lnTo>
                  <a:lnTo>
                    <a:pt x="804" y="588"/>
                  </a:lnTo>
                  <a:lnTo>
                    <a:pt x="804" y="564"/>
                  </a:lnTo>
                  <a:lnTo>
                    <a:pt x="816" y="540"/>
                  </a:lnTo>
                  <a:lnTo>
                    <a:pt x="828" y="504"/>
                  </a:lnTo>
                  <a:lnTo>
                    <a:pt x="828" y="480"/>
                  </a:lnTo>
                  <a:lnTo>
                    <a:pt x="840" y="456"/>
                  </a:lnTo>
                  <a:lnTo>
                    <a:pt x="840" y="432"/>
                  </a:lnTo>
                  <a:lnTo>
                    <a:pt x="852" y="408"/>
                  </a:lnTo>
                  <a:lnTo>
                    <a:pt x="864" y="384"/>
                  </a:lnTo>
                  <a:lnTo>
                    <a:pt x="876" y="360"/>
                  </a:lnTo>
                  <a:lnTo>
                    <a:pt x="900" y="336"/>
                  </a:lnTo>
                  <a:lnTo>
                    <a:pt x="912" y="312"/>
                  </a:lnTo>
                  <a:lnTo>
                    <a:pt x="924" y="288"/>
                  </a:lnTo>
                  <a:lnTo>
                    <a:pt x="948" y="276"/>
                  </a:lnTo>
                  <a:lnTo>
                    <a:pt x="960" y="252"/>
                  </a:lnTo>
                  <a:lnTo>
                    <a:pt x="984" y="252"/>
                  </a:lnTo>
                  <a:lnTo>
                    <a:pt x="1008" y="240"/>
                  </a:lnTo>
                  <a:lnTo>
                    <a:pt x="1032" y="240"/>
                  </a:lnTo>
                  <a:lnTo>
                    <a:pt x="1056" y="240"/>
                  </a:lnTo>
                  <a:lnTo>
                    <a:pt x="1080" y="240"/>
                  </a:lnTo>
                  <a:lnTo>
                    <a:pt x="1104" y="252"/>
                  </a:lnTo>
                  <a:lnTo>
                    <a:pt x="1128" y="264"/>
                  </a:lnTo>
                  <a:lnTo>
                    <a:pt x="1152" y="276"/>
                  </a:lnTo>
                  <a:lnTo>
                    <a:pt x="1164" y="300"/>
                  </a:lnTo>
                  <a:lnTo>
                    <a:pt x="1176" y="324"/>
                  </a:lnTo>
                  <a:lnTo>
                    <a:pt x="1176" y="348"/>
                  </a:lnTo>
                  <a:lnTo>
                    <a:pt x="1188" y="372"/>
                  </a:lnTo>
                  <a:lnTo>
                    <a:pt x="1188" y="396"/>
                  </a:lnTo>
                  <a:lnTo>
                    <a:pt x="1188" y="420"/>
                  </a:lnTo>
                  <a:lnTo>
                    <a:pt x="1176" y="444"/>
                  </a:lnTo>
                  <a:lnTo>
                    <a:pt x="1164" y="468"/>
                  </a:lnTo>
                  <a:lnTo>
                    <a:pt x="1152" y="492"/>
                  </a:lnTo>
                  <a:lnTo>
                    <a:pt x="1140" y="516"/>
                  </a:lnTo>
                  <a:lnTo>
                    <a:pt x="1128" y="540"/>
                  </a:lnTo>
                  <a:lnTo>
                    <a:pt x="1116" y="564"/>
                  </a:lnTo>
                  <a:lnTo>
                    <a:pt x="1092" y="588"/>
                  </a:lnTo>
                  <a:lnTo>
                    <a:pt x="1080" y="612"/>
                  </a:lnTo>
                  <a:lnTo>
                    <a:pt x="1056" y="624"/>
                  </a:lnTo>
                  <a:lnTo>
                    <a:pt x="1044" y="660"/>
                  </a:lnTo>
                  <a:lnTo>
                    <a:pt x="1020" y="672"/>
                  </a:lnTo>
                  <a:lnTo>
                    <a:pt x="1020" y="696"/>
                  </a:lnTo>
                  <a:lnTo>
                    <a:pt x="996" y="720"/>
                  </a:lnTo>
                  <a:lnTo>
                    <a:pt x="984" y="744"/>
                  </a:lnTo>
                  <a:lnTo>
                    <a:pt x="960" y="768"/>
                  </a:lnTo>
                  <a:lnTo>
                    <a:pt x="948" y="792"/>
                  </a:lnTo>
                  <a:lnTo>
                    <a:pt x="936" y="816"/>
                  </a:lnTo>
                  <a:lnTo>
                    <a:pt x="924" y="840"/>
                  </a:lnTo>
                  <a:lnTo>
                    <a:pt x="912" y="864"/>
                  </a:lnTo>
                  <a:lnTo>
                    <a:pt x="900" y="888"/>
                  </a:lnTo>
                  <a:lnTo>
                    <a:pt x="900" y="912"/>
                  </a:lnTo>
                  <a:lnTo>
                    <a:pt x="888" y="936"/>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12" name="Rectangle 16"/>
            <p:cNvSpPr>
              <a:spLocks noChangeArrowheads="1"/>
            </p:cNvSpPr>
            <p:nvPr/>
          </p:nvSpPr>
          <p:spPr bwMode="auto">
            <a:xfrm>
              <a:off x="4573" y="3313"/>
              <a:ext cx="826" cy="289"/>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08000"/>
                  </a:solidFill>
                  <a:effectLst/>
                  <a:uLnTx/>
                  <a:uFillTx/>
                  <a:latin typeface="Arial" panose="020B0604020202020204" pitchFamily="34" charset="0"/>
                  <a:ea typeface="ＭＳ Ｐゴシック" charset="0"/>
                  <a:cs typeface="Arial" panose="020B0604020202020204" pitchFamily="34" charset="0"/>
                </a:rPr>
                <a:t>PG</a:t>
              </a:r>
            </a:p>
          </p:txBody>
        </p:sp>
        <p:sp>
          <p:nvSpPr>
            <p:cNvPr id="1360913" name="Freeform 17"/>
            <p:cNvSpPr>
              <a:spLocks/>
            </p:cNvSpPr>
            <p:nvPr/>
          </p:nvSpPr>
          <p:spPr bwMode="auto">
            <a:xfrm>
              <a:off x="2052" y="1656"/>
              <a:ext cx="169" cy="193"/>
            </a:xfrm>
            <a:custGeom>
              <a:avLst/>
              <a:gdLst>
                <a:gd name="T0" fmla="*/ 108 w 169"/>
                <a:gd name="T1" fmla="*/ 12 h 193"/>
                <a:gd name="T2" fmla="*/ 84 w 169"/>
                <a:gd name="T3" fmla="*/ 24 h 193"/>
                <a:gd name="T4" fmla="*/ 60 w 169"/>
                <a:gd name="T5" fmla="*/ 36 h 193"/>
                <a:gd name="T6" fmla="*/ 36 w 169"/>
                <a:gd name="T7" fmla="*/ 48 h 193"/>
                <a:gd name="T8" fmla="*/ 24 w 169"/>
                <a:gd name="T9" fmla="*/ 72 h 193"/>
                <a:gd name="T10" fmla="*/ 0 w 169"/>
                <a:gd name="T11" fmla="*/ 96 h 193"/>
                <a:gd name="T12" fmla="*/ 0 w 169"/>
                <a:gd name="T13" fmla="*/ 120 h 193"/>
                <a:gd name="T14" fmla="*/ 0 w 169"/>
                <a:gd name="T15" fmla="*/ 144 h 193"/>
                <a:gd name="T16" fmla="*/ 24 w 169"/>
                <a:gd name="T17" fmla="*/ 156 h 193"/>
                <a:gd name="T18" fmla="*/ 36 w 169"/>
                <a:gd name="T19" fmla="*/ 180 h 193"/>
                <a:gd name="T20" fmla="*/ 60 w 169"/>
                <a:gd name="T21" fmla="*/ 192 h 193"/>
                <a:gd name="T22" fmla="*/ 84 w 169"/>
                <a:gd name="T23" fmla="*/ 192 h 193"/>
                <a:gd name="T24" fmla="*/ 108 w 169"/>
                <a:gd name="T25" fmla="*/ 192 h 193"/>
                <a:gd name="T26" fmla="*/ 132 w 169"/>
                <a:gd name="T27" fmla="*/ 180 h 193"/>
                <a:gd name="T28" fmla="*/ 144 w 169"/>
                <a:gd name="T29" fmla="*/ 156 h 193"/>
                <a:gd name="T30" fmla="*/ 156 w 169"/>
                <a:gd name="T31" fmla="*/ 132 h 193"/>
                <a:gd name="T32" fmla="*/ 168 w 169"/>
                <a:gd name="T33" fmla="*/ 108 h 193"/>
                <a:gd name="T34" fmla="*/ 168 w 169"/>
                <a:gd name="T35" fmla="*/ 84 h 193"/>
                <a:gd name="T36" fmla="*/ 168 w 169"/>
                <a:gd name="T37" fmla="*/ 60 h 193"/>
                <a:gd name="T38" fmla="*/ 156 w 169"/>
                <a:gd name="T39" fmla="*/ 36 h 193"/>
                <a:gd name="T40" fmla="*/ 144 w 169"/>
                <a:gd name="T41" fmla="*/ 12 h 193"/>
                <a:gd name="T42" fmla="*/ 120 w 169"/>
                <a:gd name="T43" fmla="*/ 0 h 193"/>
                <a:gd name="T44" fmla="*/ 108 w 169"/>
                <a:gd name="T45" fmla="*/ 1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9" h="193">
                  <a:moveTo>
                    <a:pt x="108" y="12"/>
                  </a:moveTo>
                  <a:lnTo>
                    <a:pt x="84" y="24"/>
                  </a:lnTo>
                  <a:lnTo>
                    <a:pt x="60" y="36"/>
                  </a:lnTo>
                  <a:lnTo>
                    <a:pt x="36" y="48"/>
                  </a:lnTo>
                  <a:lnTo>
                    <a:pt x="24" y="72"/>
                  </a:lnTo>
                  <a:lnTo>
                    <a:pt x="0" y="96"/>
                  </a:lnTo>
                  <a:lnTo>
                    <a:pt x="0" y="120"/>
                  </a:lnTo>
                  <a:lnTo>
                    <a:pt x="0" y="144"/>
                  </a:lnTo>
                  <a:lnTo>
                    <a:pt x="24" y="156"/>
                  </a:lnTo>
                  <a:lnTo>
                    <a:pt x="36" y="180"/>
                  </a:lnTo>
                  <a:lnTo>
                    <a:pt x="60" y="192"/>
                  </a:lnTo>
                  <a:lnTo>
                    <a:pt x="84" y="192"/>
                  </a:lnTo>
                  <a:lnTo>
                    <a:pt x="108" y="192"/>
                  </a:lnTo>
                  <a:lnTo>
                    <a:pt x="132" y="180"/>
                  </a:lnTo>
                  <a:lnTo>
                    <a:pt x="144" y="156"/>
                  </a:lnTo>
                  <a:lnTo>
                    <a:pt x="156" y="132"/>
                  </a:lnTo>
                  <a:lnTo>
                    <a:pt x="168" y="108"/>
                  </a:lnTo>
                  <a:lnTo>
                    <a:pt x="168" y="84"/>
                  </a:lnTo>
                  <a:lnTo>
                    <a:pt x="168" y="60"/>
                  </a:lnTo>
                  <a:lnTo>
                    <a:pt x="156" y="36"/>
                  </a:lnTo>
                  <a:lnTo>
                    <a:pt x="144" y="12"/>
                  </a:lnTo>
                  <a:lnTo>
                    <a:pt x="120" y="0"/>
                  </a:lnTo>
                  <a:lnTo>
                    <a:pt x="108" y="12"/>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14" name="Freeform 18"/>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cmpd="sng">
              <a:solidFill>
                <a:srgbClr val="00AE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15" name="Freeform 19"/>
            <p:cNvSpPr>
              <a:spLocks/>
            </p:cNvSpPr>
            <p:nvPr/>
          </p:nvSpPr>
          <p:spPr bwMode="auto">
            <a:xfrm>
              <a:off x="2100" y="1848"/>
              <a:ext cx="37" cy="265"/>
            </a:xfrm>
            <a:custGeom>
              <a:avLst/>
              <a:gdLst>
                <a:gd name="T0" fmla="*/ 12 w 37"/>
                <a:gd name="T1" fmla="*/ 12 h 265"/>
                <a:gd name="T2" fmla="*/ 36 w 37"/>
                <a:gd name="T3" fmla="*/ 0 h 265"/>
                <a:gd name="T4" fmla="*/ 36 w 37"/>
                <a:gd name="T5" fmla="*/ 24 h 265"/>
                <a:gd name="T6" fmla="*/ 36 w 37"/>
                <a:gd name="T7" fmla="*/ 48 h 265"/>
                <a:gd name="T8" fmla="*/ 36 w 37"/>
                <a:gd name="T9" fmla="*/ 72 h 265"/>
                <a:gd name="T10" fmla="*/ 36 w 37"/>
                <a:gd name="T11" fmla="*/ 96 h 265"/>
                <a:gd name="T12" fmla="*/ 24 w 37"/>
                <a:gd name="T13" fmla="*/ 120 h 265"/>
                <a:gd name="T14" fmla="*/ 12 w 37"/>
                <a:gd name="T15" fmla="*/ 144 h 265"/>
                <a:gd name="T16" fmla="*/ 0 w 37"/>
                <a:gd name="T17" fmla="*/ 168 h 265"/>
                <a:gd name="T18" fmla="*/ 0 w 37"/>
                <a:gd name="T19" fmla="*/ 192 h 265"/>
                <a:gd name="T20" fmla="*/ 0 w 37"/>
                <a:gd name="T21" fmla="*/ 216 h 265"/>
                <a:gd name="T22" fmla="*/ 0 w 37"/>
                <a:gd name="T23" fmla="*/ 240 h 265"/>
                <a:gd name="T24" fmla="*/ 12 w 37"/>
                <a:gd name="T25" fmla="*/ 26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65">
                  <a:moveTo>
                    <a:pt x="12" y="12"/>
                  </a:moveTo>
                  <a:lnTo>
                    <a:pt x="36" y="0"/>
                  </a:lnTo>
                  <a:lnTo>
                    <a:pt x="36" y="24"/>
                  </a:lnTo>
                  <a:lnTo>
                    <a:pt x="36" y="48"/>
                  </a:lnTo>
                  <a:lnTo>
                    <a:pt x="36" y="72"/>
                  </a:lnTo>
                  <a:lnTo>
                    <a:pt x="36" y="96"/>
                  </a:lnTo>
                  <a:lnTo>
                    <a:pt x="24" y="120"/>
                  </a:lnTo>
                  <a:lnTo>
                    <a:pt x="12" y="144"/>
                  </a:lnTo>
                  <a:lnTo>
                    <a:pt x="0" y="168"/>
                  </a:lnTo>
                  <a:lnTo>
                    <a:pt x="0" y="192"/>
                  </a:lnTo>
                  <a:lnTo>
                    <a:pt x="0" y="216"/>
                  </a:lnTo>
                  <a:lnTo>
                    <a:pt x="0" y="240"/>
                  </a:lnTo>
                  <a:lnTo>
                    <a:pt x="12" y="264"/>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16" name="Rectangle 20"/>
            <p:cNvSpPr>
              <a:spLocks noChangeArrowheads="1"/>
            </p:cNvSpPr>
            <p:nvPr/>
          </p:nvSpPr>
          <p:spPr bwMode="auto">
            <a:xfrm>
              <a:off x="2173" y="1501"/>
              <a:ext cx="802" cy="28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22380"/>
                  </a:solidFill>
                  <a:effectLst/>
                  <a:uLnTx/>
                  <a:uFillTx/>
                  <a:latin typeface="Arial" panose="020B0604020202020204" pitchFamily="34" charset="0"/>
                  <a:ea typeface="ＭＳ Ｐゴシック" charset="0"/>
                  <a:cs typeface="Arial" panose="020B0604020202020204" pitchFamily="34" charset="0"/>
                </a:rPr>
                <a:t>SG</a:t>
              </a:r>
            </a:p>
          </p:txBody>
        </p:sp>
        <p:sp>
          <p:nvSpPr>
            <p:cNvPr id="1360917" name="Rectangle 21"/>
            <p:cNvSpPr>
              <a:spLocks noChangeArrowheads="1"/>
            </p:cNvSpPr>
            <p:nvPr/>
          </p:nvSpPr>
          <p:spPr bwMode="auto">
            <a:xfrm>
              <a:off x="1585" y="3553"/>
              <a:ext cx="442" cy="289"/>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08000"/>
                  </a:solidFill>
                  <a:effectLst/>
                  <a:uLnTx/>
                  <a:uFillTx/>
                  <a:latin typeface="Arial" panose="020B0604020202020204" pitchFamily="34" charset="0"/>
                  <a:ea typeface="ＭＳ Ｐゴシック" charset="0"/>
                  <a:cs typeface="Arial" panose="020B0604020202020204" pitchFamily="34" charset="0"/>
                </a:rPr>
                <a:t>RS</a:t>
              </a:r>
            </a:p>
          </p:txBody>
        </p:sp>
        <p:sp>
          <p:nvSpPr>
            <p:cNvPr id="1360918" name="Rectangle 22"/>
            <p:cNvSpPr>
              <a:spLocks noChangeArrowheads="1"/>
            </p:cNvSpPr>
            <p:nvPr/>
          </p:nvSpPr>
          <p:spPr bwMode="auto">
            <a:xfrm>
              <a:off x="1273" y="625"/>
              <a:ext cx="526" cy="289"/>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08000"/>
                  </a:solidFill>
                  <a:effectLst/>
                  <a:uLnTx/>
                  <a:uFillTx/>
                  <a:latin typeface="Arial" panose="020B0604020202020204" pitchFamily="34" charset="0"/>
                  <a:ea typeface="ＭＳ Ｐゴシック" charset="0"/>
                  <a:cs typeface="Arial" panose="020B0604020202020204" pitchFamily="34" charset="0"/>
                </a:rPr>
                <a:t>MS</a:t>
              </a:r>
            </a:p>
          </p:txBody>
        </p:sp>
        <p:sp>
          <p:nvSpPr>
            <p:cNvPr id="1360919" name="Rectangle 23"/>
            <p:cNvSpPr>
              <a:spLocks noChangeArrowheads="1"/>
            </p:cNvSpPr>
            <p:nvPr/>
          </p:nvSpPr>
          <p:spPr bwMode="auto">
            <a:xfrm>
              <a:off x="1944" y="2760"/>
              <a:ext cx="1056" cy="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20" name="Line 24"/>
            <p:cNvSpPr>
              <a:spLocks noChangeShapeType="1"/>
            </p:cNvSpPr>
            <p:nvPr/>
          </p:nvSpPr>
          <p:spPr bwMode="auto">
            <a:xfrm>
              <a:off x="1100" y="2208"/>
              <a:ext cx="4124" cy="0"/>
            </a:xfrm>
            <a:prstGeom prst="line">
              <a:avLst/>
            </a:prstGeom>
            <a:noFill/>
            <a:ln w="25400">
              <a:solidFill>
                <a:schemeClr val="accent2"/>
              </a:solidFill>
              <a:prstDash val="dash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21" name="Line 25"/>
            <p:cNvSpPr>
              <a:spLocks noChangeShapeType="1"/>
            </p:cNvSpPr>
            <p:nvPr/>
          </p:nvSpPr>
          <p:spPr bwMode="auto">
            <a:xfrm>
              <a:off x="3144" y="620"/>
              <a:ext cx="0" cy="3152"/>
            </a:xfrm>
            <a:prstGeom prst="line">
              <a:avLst/>
            </a:prstGeom>
            <a:noFill/>
            <a:ln w="25400">
              <a:solidFill>
                <a:schemeClr val="accent2"/>
              </a:solidFill>
              <a:prstDash val="dash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22" name="Rectangle 26"/>
            <p:cNvSpPr>
              <a:spLocks noChangeArrowheads="1"/>
            </p:cNvSpPr>
            <p:nvPr/>
          </p:nvSpPr>
          <p:spPr bwMode="auto">
            <a:xfrm>
              <a:off x="1646" y="2276"/>
              <a:ext cx="1090" cy="289"/>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08000"/>
                  </a:solidFill>
                  <a:effectLst/>
                  <a:uLnTx/>
                  <a:uFillTx/>
                  <a:latin typeface="Arial" panose="020B0604020202020204" pitchFamily="34" charset="0"/>
                  <a:ea typeface="ＭＳ Ｐゴシック" charset="0"/>
                  <a:cs typeface="Arial" panose="020B0604020202020204" pitchFamily="34" charset="0"/>
                </a:rPr>
                <a:t>DS</a:t>
              </a:r>
            </a:p>
          </p:txBody>
        </p:sp>
        <p:sp>
          <p:nvSpPr>
            <p:cNvPr id="1360923" name="Oval 27"/>
            <p:cNvSpPr>
              <a:spLocks noChangeArrowheads="1"/>
            </p:cNvSpPr>
            <p:nvPr/>
          </p:nvSpPr>
          <p:spPr bwMode="auto">
            <a:xfrm>
              <a:off x="4243" y="2840"/>
              <a:ext cx="122" cy="118"/>
            </a:xfrm>
            <a:prstGeom prst="ellipse">
              <a:avLst/>
            </a:prstGeom>
            <a:solidFill>
              <a:schemeClr val="accent1"/>
            </a:solidFill>
            <a:ln w="25400">
              <a:solidFill>
                <a:schemeClr val="accent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24" name="Rectangle 28"/>
            <p:cNvSpPr>
              <a:spLocks noChangeArrowheads="1"/>
            </p:cNvSpPr>
            <p:nvPr/>
          </p:nvSpPr>
          <p:spPr bwMode="auto">
            <a:xfrm>
              <a:off x="2571" y="709"/>
              <a:ext cx="512" cy="32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25" name="Rectangle 29"/>
            <p:cNvSpPr>
              <a:spLocks noChangeArrowheads="1"/>
            </p:cNvSpPr>
            <p:nvPr/>
          </p:nvSpPr>
          <p:spPr bwMode="auto">
            <a:xfrm>
              <a:off x="4344" y="2769"/>
              <a:ext cx="526" cy="28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accent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rPr>
                <a:t>U</a:t>
              </a:r>
              <a:endParaRPr kumimoji="0" lang="en-US" sz="2400" b="1" u="none" strike="noStrike" kern="1200" cap="none" spc="0" normalizeH="0" baseline="0" noProof="0" dirty="0">
                <a:ln>
                  <a:noFill/>
                </a:ln>
                <a:solidFill>
                  <a:srgbClr val="008000"/>
                </a:solidFill>
                <a:effectLst/>
                <a:uLnTx/>
                <a:uFillTx/>
                <a:latin typeface="Arial" panose="020B0604020202020204" pitchFamily="34" charset="0"/>
                <a:ea typeface="ＭＳ Ｐゴシック" charset="0"/>
                <a:cs typeface="Arial" panose="020B0604020202020204" pitchFamily="34" charset="0"/>
              </a:endParaRPr>
            </a:p>
          </p:txBody>
        </p:sp>
        <p:sp>
          <p:nvSpPr>
            <p:cNvPr id="1360926" name="Rectangle 30"/>
            <p:cNvSpPr>
              <a:spLocks noChangeArrowheads="1"/>
            </p:cNvSpPr>
            <p:nvPr/>
          </p:nvSpPr>
          <p:spPr bwMode="auto">
            <a:xfrm>
              <a:off x="1941" y="1618"/>
              <a:ext cx="255" cy="289"/>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08000"/>
                  </a:solidFill>
                  <a:effectLst/>
                  <a:uLnTx/>
                  <a:uFillTx/>
                  <a:latin typeface="Arial" panose="020B0604020202020204" pitchFamily="34" charset="0"/>
                  <a:ea typeface="ＭＳ Ｐゴシック" charset="0"/>
                  <a:cs typeface="Arial" panose="020B0604020202020204" pitchFamily="34" charset="0"/>
                </a:rPr>
                <a:t>C</a:t>
              </a:r>
            </a:p>
          </p:txBody>
        </p:sp>
        <p:sp>
          <p:nvSpPr>
            <p:cNvPr id="1360927" name="Oval 31"/>
            <p:cNvSpPr>
              <a:spLocks noChangeArrowheads="1"/>
            </p:cNvSpPr>
            <p:nvPr/>
          </p:nvSpPr>
          <p:spPr bwMode="auto">
            <a:xfrm>
              <a:off x="1874" y="2038"/>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28" name="Rectangle 32"/>
            <p:cNvSpPr>
              <a:spLocks noChangeArrowheads="1"/>
            </p:cNvSpPr>
            <p:nvPr/>
          </p:nvSpPr>
          <p:spPr bwMode="auto">
            <a:xfrm>
              <a:off x="1711" y="1939"/>
              <a:ext cx="223" cy="289"/>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rgbClr val="008000"/>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08000"/>
                  </a:solidFill>
                  <a:effectLst/>
                  <a:uLnTx/>
                  <a:uFillTx/>
                  <a:latin typeface="Arial" panose="020B0604020202020204" pitchFamily="34" charset="0"/>
                  <a:ea typeface="ＭＳ Ｐゴシック" charset="0"/>
                  <a:cs typeface="Arial" panose="020B0604020202020204" pitchFamily="34" charset="0"/>
                </a:rPr>
                <a:t>J</a:t>
              </a:r>
            </a:p>
          </p:txBody>
        </p:sp>
        <p:sp>
          <p:nvSpPr>
            <p:cNvPr id="1360929" name="Oval 33"/>
            <p:cNvSpPr>
              <a:spLocks noChangeArrowheads="1"/>
            </p:cNvSpPr>
            <p:nvPr/>
          </p:nvSpPr>
          <p:spPr bwMode="auto">
            <a:xfrm>
              <a:off x="2215" y="2017"/>
              <a:ext cx="122" cy="118"/>
            </a:xfrm>
            <a:prstGeom prst="ellipse">
              <a:avLst/>
            </a:prstGeom>
            <a:noFill/>
            <a:ln w="25400">
              <a:solidFill>
                <a:srgbClr val="008000"/>
              </a:solidFill>
              <a:round/>
              <a:headEnd/>
              <a:tailEnd/>
            </a:ln>
            <a:effectLst/>
            <a:extLst>
              <a:ext uri="{909E8E84-426E-40dd-AFC4-6F175D3DCCD1}">
                <a14:hiddenFill xmlns="" xmlns:a14="http://schemas.microsoft.com/office/drawing/2010/main">
                  <a:solidFill>
                    <a:srgbClr val="008000"/>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30" name="Oval 34"/>
            <p:cNvSpPr>
              <a:spLocks noChangeArrowheads="1"/>
            </p:cNvSpPr>
            <p:nvPr/>
          </p:nvSpPr>
          <p:spPr bwMode="auto">
            <a:xfrm>
              <a:off x="1831" y="2881"/>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31" name="Rectangle 35"/>
            <p:cNvSpPr>
              <a:spLocks noChangeArrowheads="1"/>
            </p:cNvSpPr>
            <p:nvPr/>
          </p:nvSpPr>
          <p:spPr bwMode="auto">
            <a:xfrm>
              <a:off x="1930" y="2804"/>
              <a:ext cx="396" cy="289"/>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08000"/>
                  </a:solidFill>
                  <a:effectLst/>
                  <a:uLnTx/>
                  <a:uFillTx/>
                  <a:latin typeface="Arial" panose="020B0604020202020204" pitchFamily="34" charset="0"/>
                  <a:ea typeface="ＭＳ Ｐゴシック" charset="0"/>
                  <a:cs typeface="Arial" panose="020B0604020202020204" pitchFamily="34" charset="0"/>
                </a:rPr>
                <a:t>KB</a:t>
              </a:r>
            </a:p>
          </p:txBody>
        </p:sp>
        <p:sp>
          <p:nvSpPr>
            <p:cNvPr id="1360932" name="Oval 36"/>
            <p:cNvSpPr>
              <a:spLocks noChangeArrowheads="1"/>
            </p:cNvSpPr>
            <p:nvPr/>
          </p:nvSpPr>
          <p:spPr bwMode="auto">
            <a:xfrm>
              <a:off x="1885" y="3330"/>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33" name="Rectangle 37"/>
            <p:cNvSpPr>
              <a:spLocks noChangeArrowheads="1"/>
            </p:cNvSpPr>
            <p:nvPr/>
          </p:nvSpPr>
          <p:spPr bwMode="auto">
            <a:xfrm>
              <a:off x="2001" y="3253"/>
              <a:ext cx="406" cy="289"/>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08000"/>
                  </a:solidFill>
                  <a:effectLst/>
                  <a:uLnTx/>
                  <a:uFillTx/>
                  <a:latin typeface="Arial" panose="020B0604020202020204" pitchFamily="34" charset="0"/>
                  <a:ea typeface="ＭＳ Ｐゴシック" charset="0"/>
                  <a:cs typeface="Arial" panose="020B0604020202020204" pitchFamily="34" charset="0"/>
                </a:rPr>
                <a:t>MS</a:t>
              </a:r>
            </a:p>
          </p:txBody>
        </p:sp>
        <p:sp>
          <p:nvSpPr>
            <p:cNvPr id="1360934" name="Oval 38"/>
            <p:cNvSpPr>
              <a:spLocks noChangeArrowheads="1"/>
            </p:cNvSpPr>
            <p:nvPr/>
          </p:nvSpPr>
          <p:spPr bwMode="auto">
            <a:xfrm>
              <a:off x="1053" y="2637"/>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35" name="Rectangle 39"/>
            <p:cNvSpPr>
              <a:spLocks noChangeArrowheads="1"/>
            </p:cNvSpPr>
            <p:nvPr/>
          </p:nvSpPr>
          <p:spPr bwMode="auto">
            <a:xfrm>
              <a:off x="1139" y="2571"/>
              <a:ext cx="244" cy="289"/>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rgbClr val="008000"/>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08000"/>
                  </a:solidFill>
                  <a:effectLst/>
                  <a:uLnTx/>
                  <a:uFillTx/>
                  <a:latin typeface="Arial" panose="020B0604020202020204" pitchFamily="34" charset="0"/>
                  <a:ea typeface="ＭＳ Ｐゴシック" charset="0"/>
                  <a:cs typeface="Arial" panose="020B0604020202020204" pitchFamily="34" charset="0"/>
                </a:rPr>
                <a:t>E</a:t>
              </a:r>
            </a:p>
          </p:txBody>
        </p:sp>
        <p:sp>
          <p:nvSpPr>
            <p:cNvPr id="1360936" name="Rectangle 40"/>
            <p:cNvSpPr>
              <a:spLocks noChangeArrowheads="1"/>
            </p:cNvSpPr>
            <p:nvPr/>
          </p:nvSpPr>
          <p:spPr bwMode="auto">
            <a:xfrm>
              <a:off x="2371" y="1939"/>
              <a:ext cx="417" cy="28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22380"/>
                  </a:solidFill>
                  <a:effectLst/>
                  <a:uLnTx/>
                  <a:uFillTx/>
                  <a:latin typeface="Arial" panose="020B0604020202020204" pitchFamily="34" charset="0"/>
                  <a:ea typeface="ＭＳ Ｐゴシック" charset="0"/>
                  <a:cs typeface="Arial" panose="020B0604020202020204" pitchFamily="34" charset="0"/>
                </a:rPr>
                <a:t>MN</a:t>
              </a:r>
            </a:p>
          </p:txBody>
        </p:sp>
        <p:sp>
          <p:nvSpPr>
            <p:cNvPr id="1360937" name="Oval 41"/>
            <p:cNvSpPr>
              <a:spLocks noChangeArrowheads="1"/>
            </p:cNvSpPr>
            <p:nvPr/>
          </p:nvSpPr>
          <p:spPr bwMode="auto">
            <a:xfrm>
              <a:off x="1776" y="2640"/>
              <a:ext cx="672" cy="624"/>
            </a:xfrm>
            <a:prstGeom prst="ellipse">
              <a:avLst/>
            </a:prstGeom>
            <a:noFill/>
            <a:ln w="57150">
              <a:solidFill>
                <a:srgbClr val="008000"/>
              </a:solidFill>
              <a:round/>
              <a:headEnd/>
              <a:tailEnd/>
            </a:ln>
            <a:effectLst>
              <a:outerShdw blurRad="63500" dist="109250" dir="2132261"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38" name="Rectangle 42"/>
            <p:cNvSpPr>
              <a:spLocks noChangeArrowheads="1"/>
            </p:cNvSpPr>
            <p:nvPr/>
          </p:nvSpPr>
          <p:spPr bwMode="auto">
            <a:xfrm>
              <a:off x="3673" y="1817"/>
              <a:ext cx="526" cy="289"/>
            </a:xfrm>
            <a:prstGeom prst="rect">
              <a:avLst/>
            </a:prstGeom>
            <a:noFill/>
            <a:ln>
              <a:noFill/>
            </a:ln>
            <a:effectLst/>
            <a:extLst>
              <a:ext uri="{909E8E84-426E-40dd-AFC4-6F175D3DCCD1}">
                <a14:hiddenFill xmlns="" xmlns:a14="http://schemas.microsoft.com/office/drawing/2010/main">
                  <a:solidFill>
                    <a:srgbClr val="4729B7"/>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rPr>
                <a:t>B</a:t>
              </a:r>
            </a:p>
          </p:txBody>
        </p:sp>
        <p:sp>
          <p:nvSpPr>
            <p:cNvPr id="1360939" name="Oval 43"/>
            <p:cNvSpPr>
              <a:spLocks noChangeArrowheads="1"/>
            </p:cNvSpPr>
            <p:nvPr/>
          </p:nvSpPr>
          <p:spPr bwMode="auto">
            <a:xfrm>
              <a:off x="3592" y="1911"/>
              <a:ext cx="122" cy="118"/>
            </a:xfrm>
            <a:prstGeom prst="ellipse">
              <a:avLst/>
            </a:prstGeom>
            <a:solidFill>
              <a:schemeClr val="accent1"/>
            </a:solidFill>
            <a:ln>
              <a:noFill/>
            </a:ln>
            <a:effectLst/>
            <a:extLst>
              <a:ext uri="{91240B29-F687-4f45-9708-019B960494DF}">
                <a14:hiddenLine xmlns="" xmlns:a14="http://schemas.microsoft.com/office/drawing/2010/main" w="25400">
                  <a:solidFill>
                    <a:srgbClr val="00AE00"/>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40" name="Rectangle 44"/>
            <p:cNvSpPr>
              <a:spLocks noChangeArrowheads="1"/>
            </p:cNvSpPr>
            <p:nvPr/>
          </p:nvSpPr>
          <p:spPr bwMode="auto">
            <a:xfrm>
              <a:off x="3457" y="1141"/>
              <a:ext cx="526" cy="289"/>
            </a:xfrm>
            <a:prstGeom prst="rect">
              <a:avLst/>
            </a:prstGeom>
            <a:noFill/>
            <a:ln>
              <a:noFill/>
            </a:ln>
            <a:effectLst/>
            <a:extLst>
              <a:ext uri="{909E8E84-426E-40dd-AFC4-6F175D3DCCD1}">
                <a14:hiddenFill xmlns="" xmlns:a14="http://schemas.microsoft.com/office/drawing/2010/main">
                  <a:solidFill>
                    <a:srgbClr val="0331B3"/>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331B3"/>
                  </a:solidFill>
                  <a:effectLst/>
                  <a:uLnTx/>
                  <a:uFillTx/>
                  <a:latin typeface="Arial" panose="020B0604020202020204" pitchFamily="34" charset="0"/>
                  <a:ea typeface="ＭＳ Ｐゴシック" charset="0"/>
                  <a:cs typeface="Arial" panose="020B0604020202020204" pitchFamily="34" charset="0"/>
                </a:rPr>
                <a:t>H</a:t>
              </a:r>
            </a:p>
          </p:txBody>
        </p:sp>
        <p:sp>
          <p:nvSpPr>
            <p:cNvPr id="1360941" name="Oval 45"/>
            <p:cNvSpPr>
              <a:spLocks noChangeArrowheads="1"/>
            </p:cNvSpPr>
            <p:nvPr/>
          </p:nvSpPr>
          <p:spPr bwMode="auto">
            <a:xfrm>
              <a:off x="3347" y="1249"/>
              <a:ext cx="122" cy="118"/>
            </a:xfrm>
            <a:prstGeom prst="ellipse">
              <a:avLst/>
            </a:prstGeom>
            <a:solidFill>
              <a:srgbClr val="0331B3"/>
            </a:solidFill>
            <a:ln w="25400">
              <a:solidFill>
                <a:srgbClr val="0331B3"/>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42" name="Rectangle 46"/>
            <p:cNvSpPr>
              <a:spLocks noChangeArrowheads="1"/>
            </p:cNvSpPr>
            <p:nvPr/>
          </p:nvSpPr>
          <p:spPr bwMode="auto">
            <a:xfrm>
              <a:off x="4465" y="961"/>
              <a:ext cx="814" cy="289"/>
            </a:xfrm>
            <a:prstGeom prst="rect">
              <a:avLst/>
            </a:prstGeom>
            <a:noFill/>
            <a:ln>
              <a:noFill/>
            </a:ln>
            <a:effectLst/>
            <a:extLst>
              <a:ext uri="{909E8E84-426E-40dd-AFC4-6F175D3DCCD1}">
                <a14:hiddenFill xmlns="" xmlns:a14="http://schemas.microsoft.com/office/drawing/2010/main">
                  <a:solidFill>
                    <a:srgbClr val="0331B3"/>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331B3"/>
                  </a:solidFill>
                  <a:effectLst/>
                  <a:uLnTx/>
                  <a:uFillTx/>
                  <a:latin typeface="Arial" panose="020B0604020202020204" pitchFamily="34" charset="0"/>
                  <a:ea typeface="ＭＳ Ｐゴシック" charset="0"/>
                  <a:cs typeface="Arial" panose="020B0604020202020204" pitchFamily="34" charset="0"/>
                </a:rPr>
                <a:t>N(A)</a:t>
              </a:r>
            </a:p>
          </p:txBody>
        </p:sp>
        <p:sp>
          <p:nvSpPr>
            <p:cNvPr id="1360943" name="Oval 47"/>
            <p:cNvSpPr>
              <a:spLocks noChangeArrowheads="1"/>
            </p:cNvSpPr>
            <p:nvPr/>
          </p:nvSpPr>
          <p:spPr bwMode="auto">
            <a:xfrm>
              <a:off x="4360" y="1036"/>
              <a:ext cx="122" cy="118"/>
            </a:xfrm>
            <a:prstGeom prst="ellipse">
              <a:avLst/>
            </a:prstGeom>
            <a:solidFill>
              <a:srgbClr val="0331B3"/>
            </a:solidFill>
            <a:ln w="25400">
              <a:solidFill>
                <a:srgbClr val="0331B3"/>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44" name="Oval 48"/>
            <p:cNvSpPr>
              <a:spLocks noChangeArrowheads="1"/>
            </p:cNvSpPr>
            <p:nvPr/>
          </p:nvSpPr>
          <p:spPr bwMode="auto">
            <a:xfrm>
              <a:off x="1810" y="1729"/>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45" name="Freeform 49"/>
            <p:cNvSpPr>
              <a:spLocks/>
            </p:cNvSpPr>
            <p:nvPr/>
          </p:nvSpPr>
          <p:spPr bwMode="auto">
            <a:xfrm>
              <a:off x="1767" y="798"/>
              <a:ext cx="575" cy="2120"/>
            </a:xfrm>
            <a:custGeom>
              <a:avLst/>
              <a:gdLst>
                <a:gd name="T0" fmla="*/ 147 w 575"/>
                <a:gd name="T1" fmla="*/ 2120 h 2120"/>
                <a:gd name="T2" fmla="*/ 100 w 575"/>
                <a:gd name="T3" fmla="*/ 2049 h 2120"/>
                <a:gd name="T4" fmla="*/ 84 w 575"/>
                <a:gd name="T5" fmla="*/ 2002 h 2120"/>
                <a:gd name="T6" fmla="*/ 68 w 575"/>
                <a:gd name="T7" fmla="*/ 1971 h 2120"/>
                <a:gd name="T8" fmla="*/ 53 w 575"/>
                <a:gd name="T9" fmla="*/ 1908 h 2120"/>
                <a:gd name="T10" fmla="*/ 45 w 575"/>
                <a:gd name="T11" fmla="*/ 1877 h 2120"/>
                <a:gd name="T12" fmla="*/ 92 w 575"/>
                <a:gd name="T13" fmla="*/ 1257 h 2120"/>
                <a:gd name="T14" fmla="*/ 162 w 575"/>
                <a:gd name="T15" fmla="*/ 1069 h 2120"/>
                <a:gd name="T16" fmla="*/ 257 w 575"/>
                <a:gd name="T17" fmla="*/ 888 h 2120"/>
                <a:gd name="T18" fmla="*/ 312 w 575"/>
                <a:gd name="T19" fmla="*/ 818 h 2120"/>
                <a:gd name="T20" fmla="*/ 390 w 575"/>
                <a:gd name="T21" fmla="*/ 669 h 2120"/>
                <a:gd name="T22" fmla="*/ 437 w 575"/>
                <a:gd name="T23" fmla="*/ 575 h 2120"/>
                <a:gd name="T24" fmla="*/ 500 w 575"/>
                <a:gd name="T25" fmla="*/ 410 h 2120"/>
                <a:gd name="T26" fmla="*/ 531 w 575"/>
                <a:gd name="T27" fmla="*/ 300 h 2120"/>
                <a:gd name="T28" fmla="*/ 555 w 575"/>
                <a:gd name="T29" fmla="*/ 182 h 2120"/>
                <a:gd name="T30" fmla="*/ 492 w 575"/>
                <a:gd name="T31" fmla="*/ 2 h 2120"/>
                <a:gd name="T32" fmla="*/ 437 w 575"/>
                <a:gd name="T33" fmla="*/ 2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5" h="2120">
                  <a:moveTo>
                    <a:pt x="147" y="2120"/>
                  </a:moveTo>
                  <a:cubicBezTo>
                    <a:pt x="131" y="2096"/>
                    <a:pt x="111" y="2075"/>
                    <a:pt x="100" y="2049"/>
                  </a:cubicBezTo>
                  <a:cubicBezTo>
                    <a:pt x="93" y="2033"/>
                    <a:pt x="91" y="2016"/>
                    <a:pt x="84" y="2002"/>
                  </a:cubicBezTo>
                  <a:cubicBezTo>
                    <a:pt x="78" y="1991"/>
                    <a:pt x="73" y="1981"/>
                    <a:pt x="68" y="1971"/>
                  </a:cubicBezTo>
                  <a:cubicBezTo>
                    <a:pt x="63" y="1950"/>
                    <a:pt x="58" y="1928"/>
                    <a:pt x="53" y="1908"/>
                  </a:cubicBezTo>
                  <a:cubicBezTo>
                    <a:pt x="50" y="1897"/>
                    <a:pt x="45" y="1877"/>
                    <a:pt x="45" y="1877"/>
                  </a:cubicBezTo>
                  <a:cubicBezTo>
                    <a:pt x="29" y="1737"/>
                    <a:pt x="0" y="1405"/>
                    <a:pt x="92" y="1257"/>
                  </a:cubicBezTo>
                  <a:cubicBezTo>
                    <a:pt x="103" y="1200"/>
                    <a:pt x="128" y="1114"/>
                    <a:pt x="162" y="1069"/>
                  </a:cubicBezTo>
                  <a:cubicBezTo>
                    <a:pt x="182" y="1008"/>
                    <a:pt x="220" y="941"/>
                    <a:pt x="257" y="888"/>
                  </a:cubicBezTo>
                  <a:cubicBezTo>
                    <a:pt x="273" y="863"/>
                    <a:pt x="298" y="844"/>
                    <a:pt x="312" y="818"/>
                  </a:cubicBezTo>
                  <a:cubicBezTo>
                    <a:pt x="336" y="767"/>
                    <a:pt x="361" y="717"/>
                    <a:pt x="390" y="669"/>
                  </a:cubicBezTo>
                  <a:cubicBezTo>
                    <a:pt x="408" y="637"/>
                    <a:pt x="416" y="604"/>
                    <a:pt x="437" y="575"/>
                  </a:cubicBezTo>
                  <a:cubicBezTo>
                    <a:pt x="450" y="519"/>
                    <a:pt x="473" y="461"/>
                    <a:pt x="500" y="410"/>
                  </a:cubicBezTo>
                  <a:cubicBezTo>
                    <a:pt x="507" y="368"/>
                    <a:pt x="512" y="337"/>
                    <a:pt x="531" y="300"/>
                  </a:cubicBezTo>
                  <a:cubicBezTo>
                    <a:pt x="537" y="260"/>
                    <a:pt x="547" y="221"/>
                    <a:pt x="555" y="182"/>
                  </a:cubicBezTo>
                  <a:cubicBezTo>
                    <a:pt x="552" y="133"/>
                    <a:pt x="575" y="10"/>
                    <a:pt x="492" y="2"/>
                  </a:cubicBezTo>
                  <a:cubicBezTo>
                    <a:pt x="473" y="0"/>
                    <a:pt x="455" y="2"/>
                    <a:pt x="437" y="2"/>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46" name="Freeform 50"/>
            <p:cNvSpPr>
              <a:spLocks/>
            </p:cNvSpPr>
            <p:nvPr/>
          </p:nvSpPr>
          <p:spPr bwMode="auto">
            <a:xfrm>
              <a:off x="1446" y="786"/>
              <a:ext cx="731" cy="2204"/>
            </a:xfrm>
            <a:custGeom>
              <a:avLst/>
              <a:gdLst>
                <a:gd name="T0" fmla="*/ 731 w 731"/>
                <a:gd name="T1" fmla="*/ 0 h 2204"/>
                <a:gd name="T2" fmla="*/ 606 w 731"/>
                <a:gd name="T3" fmla="*/ 71 h 2204"/>
                <a:gd name="T4" fmla="*/ 590 w 731"/>
                <a:gd name="T5" fmla="*/ 479 h 2204"/>
                <a:gd name="T6" fmla="*/ 504 w 731"/>
                <a:gd name="T7" fmla="*/ 698 h 2204"/>
                <a:gd name="T8" fmla="*/ 339 w 731"/>
                <a:gd name="T9" fmla="*/ 1012 h 2204"/>
                <a:gd name="T10" fmla="*/ 229 w 731"/>
                <a:gd name="T11" fmla="*/ 1184 h 2204"/>
                <a:gd name="T12" fmla="*/ 80 w 731"/>
                <a:gd name="T13" fmla="*/ 1475 h 2204"/>
                <a:gd name="T14" fmla="*/ 25 w 731"/>
                <a:gd name="T15" fmla="*/ 1679 h 2204"/>
                <a:gd name="T16" fmla="*/ 190 w 731"/>
                <a:gd name="T17" fmla="*/ 2157 h 2204"/>
                <a:gd name="T18" fmla="*/ 308 w 731"/>
                <a:gd name="T19" fmla="*/ 2204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47" name="Freeform 51"/>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48" name="Text Box 52"/>
            <p:cNvSpPr txBox="1">
              <a:spLocks noChangeArrowheads="1"/>
            </p:cNvSpPr>
            <p:nvPr/>
          </p:nvSpPr>
          <p:spPr bwMode="auto">
            <a:xfrm>
              <a:off x="5494" y="57"/>
              <a:ext cx="164" cy="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grpSp>
      <p:sp>
        <p:nvSpPr>
          <p:cNvPr id="1360949" name="Rectangle 53"/>
          <p:cNvSpPr>
            <a:spLocks noChangeArrowheads="1"/>
          </p:cNvSpPr>
          <p:nvPr/>
        </p:nvSpPr>
        <p:spPr bwMode="auto">
          <a:xfrm>
            <a:off x="1658861" y="837854"/>
            <a:ext cx="6804025" cy="5218112"/>
          </a:xfrm>
          <a:prstGeom prst="rect">
            <a:avLst/>
          </a:prstGeom>
          <a:solidFill>
            <a:schemeClr val="bg2">
              <a:alpha val="50000"/>
            </a:schemeClr>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50" name="Text Box 54"/>
          <p:cNvSpPr txBox="1">
            <a:spLocks noChangeArrowheads="1"/>
          </p:cNvSpPr>
          <p:nvPr/>
        </p:nvSpPr>
        <p:spPr bwMode="auto">
          <a:xfrm>
            <a:off x="2922588" y="1262063"/>
            <a:ext cx="4597400" cy="3698875"/>
          </a:xfrm>
          <a:prstGeom prst="rect">
            <a:avLst/>
          </a:prstGeom>
          <a:noFill/>
          <a:ln>
            <a:noFill/>
          </a:ln>
          <a:effectLst>
            <a:outerShdw blurRad="63500" dist="46662" dir="3284183"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0000"/>
                </a:solidFill>
                <a:miter lim="800000"/>
                <a:headEnd/>
                <a:tailEnd/>
              </a14:hiddenLine>
            </a:ext>
          </a:extLst>
        </p:spPr>
        <p:txBody>
          <a:bodyPr>
            <a:spAutoFit/>
          </a:bodyPr>
          <a:lstStyle>
            <a:lvl1pPr algn="l">
              <a:tabLst>
                <a:tab pos="457200" algn="l"/>
              </a:tabLst>
              <a:defRPr sz="2400">
                <a:solidFill>
                  <a:schemeClr val="tx1"/>
                </a:solidFill>
                <a:latin typeface="Times New Roman" charset="0"/>
                <a:ea typeface="ＭＳ Ｐゴシック" charset="0"/>
              </a:defRPr>
            </a:lvl1pPr>
            <a:lvl2pPr algn="l">
              <a:tabLst>
                <a:tab pos="457200" algn="l"/>
              </a:tabLst>
              <a:defRPr sz="2400">
                <a:solidFill>
                  <a:schemeClr val="tx1"/>
                </a:solidFill>
                <a:latin typeface="Times New Roman" charset="0"/>
                <a:ea typeface="ＭＳ Ｐゴシック" charset="0"/>
              </a:defRPr>
            </a:lvl2pPr>
            <a:lvl3pPr algn="l">
              <a:tabLst>
                <a:tab pos="457200" algn="l"/>
              </a:tabLst>
              <a:defRPr sz="2400">
                <a:solidFill>
                  <a:schemeClr val="tx1"/>
                </a:solidFill>
                <a:latin typeface="Times New Roman" charset="0"/>
                <a:ea typeface="ＭＳ Ｐゴシック" charset="0"/>
              </a:defRPr>
            </a:lvl3pPr>
            <a:lvl4pPr algn="l">
              <a:tabLst>
                <a:tab pos="457200" algn="l"/>
              </a:tabLst>
              <a:defRPr sz="2400">
                <a:solidFill>
                  <a:schemeClr val="tx1"/>
                </a:solidFill>
                <a:latin typeface="Times New Roman" charset="0"/>
                <a:ea typeface="ＭＳ Ｐゴシック" charset="0"/>
              </a:defRPr>
            </a:lvl4pPr>
            <a:lvl5pPr algn="l">
              <a:tabLst>
                <a:tab pos="457200" algn="l"/>
              </a:tabLst>
              <a:defRPr sz="2400">
                <a:solidFill>
                  <a:schemeClr val="tx1"/>
                </a:solidFill>
                <a:latin typeface="Times New Roman" charset="0"/>
                <a:ea typeface="ＭＳ Ｐゴシック" charset="0"/>
              </a:defRPr>
            </a:lvl5pPr>
            <a:lvl6pPr fontAlgn="base">
              <a:spcBef>
                <a:spcPct val="0"/>
              </a:spcBef>
              <a:spcAft>
                <a:spcPct val="0"/>
              </a:spcAft>
              <a:tabLst>
                <a:tab pos="457200" algn="l"/>
              </a:tabLst>
              <a:defRPr sz="2400">
                <a:solidFill>
                  <a:schemeClr val="tx1"/>
                </a:solidFill>
                <a:latin typeface="Times New Roman" charset="0"/>
                <a:ea typeface="ＭＳ Ｐゴシック" charset="0"/>
              </a:defRPr>
            </a:lvl6pPr>
            <a:lvl7pPr fontAlgn="base">
              <a:spcBef>
                <a:spcPct val="0"/>
              </a:spcBef>
              <a:spcAft>
                <a:spcPct val="0"/>
              </a:spcAft>
              <a:tabLst>
                <a:tab pos="457200" algn="l"/>
              </a:tabLst>
              <a:defRPr sz="2400">
                <a:solidFill>
                  <a:schemeClr val="tx1"/>
                </a:solidFill>
                <a:latin typeface="Times New Roman" charset="0"/>
                <a:ea typeface="ＭＳ Ｐゴシック" charset="0"/>
              </a:defRPr>
            </a:lvl7pPr>
            <a:lvl8pPr fontAlgn="base">
              <a:spcBef>
                <a:spcPct val="0"/>
              </a:spcBef>
              <a:spcAft>
                <a:spcPct val="0"/>
              </a:spcAft>
              <a:tabLst>
                <a:tab pos="457200" algn="l"/>
              </a:tabLst>
              <a:defRPr sz="2400">
                <a:solidFill>
                  <a:schemeClr val="tx1"/>
                </a:solidFill>
                <a:latin typeface="Times New Roman" charset="0"/>
                <a:ea typeface="ＭＳ Ｐゴシック" charset="0"/>
              </a:defRPr>
            </a:lvl8pPr>
            <a:lvl9pPr fontAlgn="base">
              <a:spcBef>
                <a:spcPct val="0"/>
              </a:spcBef>
              <a:spcAft>
                <a:spcPct val="0"/>
              </a:spcAft>
              <a:tabLst>
                <a:tab pos="457200" algn="l"/>
              </a:tabLs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b="1"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أثنا عشر جاسوسًا: تقريرين</a:t>
            </a:r>
            <a:endParaRPr kumimoji="0" lang="en-US" sz="1800" b="1" u="none" strike="noStrike" kern="1200" cap="none" spc="0" normalizeH="0" baseline="0" noProof="0" dirty="0">
              <a:ln>
                <a:noFill/>
              </a:ln>
              <a:solidFill>
                <a:srgbClr val="33CC33"/>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10 جواسيس.. رأي الأغلبية</a:t>
            </a:r>
            <a:endParaRPr kumimoji="0" lang="en-US" sz="1800" b="1" u="none" strike="noStrike" kern="1200" cap="none" spc="0" normalizeH="0" baseline="0" noProof="0" dirty="0">
              <a:ln>
                <a:noFill/>
              </a:ln>
              <a:solidFill>
                <a:srgbClr val="33CC33"/>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u="none" strike="noStrike" kern="1200" cap="none" spc="0" normalizeH="0" baseline="0" noProof="0" dirty="0">
                <a:ln>
                  <a:noFill/>
                </a:ln>
                <a:solidFill>
                  <a:srgbClr val="33CC33"/>
                </a:solidFill>
                <a:effectLst/>
                <a:uLnTx/>
                <a:uFillTx/>
                <a:latin typeface="Arial" panose="020B0604020202020204" pitchFamily="34" charset="0"/>
                <a:cs typeface="Arial" panose="020B0604020202020204" pitchFamily="34" charset="0"/>
              </a:rPr>
              <a:t>	</a:t>
            </a:r>
            <a:r>
              <a:rPr kumimoji="0" lang="ar-JO" sz="1800" b="1"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أرض اللبن والعسل!</a:t>
            </a:r>
            <a:endParaRPr kumimoji="0" lang="en-US" sz="1800" b="1"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	</a:t>
            </a:r>
            <a:r>
              <a:rPr kumimoji="0" lang="ar-JO" sz="1800" b="1"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عمالقة في الأرض</a:t>
            </a:r>
            <a:endParaRPr kumimoji="0" lang="en-US" sz="1800" b="1"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	</a:t>
            </a:r>
            <a:r>
              <a:rPr kumimoji="0" lang="ar-JO" sz="18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عودوا إلى مصر</a:t>
            </a:r>
            <a:endParaRPr kumimoji="0" lang="en-US" sz="1800" b="1" u="none" strike="noStrike" kern="1200" cap="none" spc="0" normalizeH="0" baseline="0" noProof="0" dirty="0">
              <a:ln>
                <a:noFill/>
              </a:ln>
              <a:solidFill>
                <a:srgbClr val="33CC33"/>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جاسوسين: رأي الأقلية</a:t>
            </a:r>
            <a:endParaRPr kumimoji="0" lang="en-US" sz="1800" b="1" u="none" strike="noStrike" kern="1200" cap="none" spc="0" normalizeH="0" baseline="0" noProof="0" dirty="0">
              <a:ln>
                <a:noFill/>
              </a:ln>
              <a:solidFill>
                <a:srgbClr val="33CC33"/>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u="none" strike="noStrike" kern="1200" cap="none" spc="0" normalizeH="0" baseline="0" noProof="0" dirty="0">
                <a:ln>
                  <a:noFill/>
                </a:ln>
                <a:solidFill>
                  <a:srgbClr val="33CC33"/>
                </a:solidFill>
                <a:effectLst/>
                <a:uLnTx/>
                <a:uFillTx/>
                <a:latin typeface="Arial" panose="020B0604020202020204" pitchFamily="34" charset="0"/>
                <a:cs typeface="Arial" panose="020B0604020202020204" pitchFamily="34" charset="0"/>
              </a:rPr>
              <a:t>	</a:t>
            </a:r>
            <a:r>
              <a:rPr kumimoji="0" lang="ar-JO" sz="1800" b="1"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أرض اللبن والعسل!</a:t>
            </a:r>
            <a:endParaRPr kumimoji="0" lang="en-US" sz="1800" b="1"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	</a:t>
            </a:r>
            <a:r>
              <a:rPr kumimoji="0" lang="ar-JO" sz="1800" b="1"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عمالقة في الأرض!</a:t>
            </a:r>
            <a:endParaRPr kumimoji="0" lang="en-US" sz="1800" b="1"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	</a:t>
            </a:r>
            <a:r>
              <a:rPr kumimoji="0" lang="ar-JO" sz="18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الله معناّ</a:t>
            </a:r>
            <a:endParaRPr kumimoji="0" lang="en-US" sz="1800" b="1" u="none" strike="noStrike" kern="1200" cap="none" spc="0" normalizeH="0" baseline="0" noProof="0" dirty="0">
              <a:ln>
                <a:noFill/>
              </a:ln>
              <a:solidFill>
                <a:srgbClr val="33CC33"/>
              </a:solidFill>
              <a:effectLst/>
              <a:uLnTx/>
              <a:uFillTx/>
              <a:latin typeface="Arial" panose="020B0604020202020204" pitchFamily="34" charset="0"/>
              <a:cs typeface="Arial" panose="020B0604020202020204" pitchFamily="34" charset="0"/>
            </a:endParaRPr>
          </a:p>
        </p:txBody>
      </p:sp>
      <p:grpSp>
        <p:nvGrpSpPr>
          <p:cNvPr id="270346" name="Group 55"/>
          <p:cNvGrpSpPr>
            <a:grpSpLocks/>
          </p:cNvGrpSpPr>
          <p:nvPr/>
        </p:nvGrpSpPr>
        <p:grpSpPr bwMode="auto">
          <a:xfrm>
            <a:off x="2286000" y="2740025"/>
            <a:ext cx="5343525" cy="1422400"/>
            <a:chOff x="1440" y="1726"/>
            <a:chExt cx="3366" cy="896"/>
          </a:xfrm>
        </p:grpSpPr>
        <p:sp>
          <p:nvSpPr>
            <p:cNvPr id="1360952" name="Oval 56"/>
            <p:cNvSpPr>
              <a:spLocks noChangeArrowheads="1"/>
            </p:cNvSpPr>
            <p:nvPr/>
          </p:nvSpPr>
          <p:spPr bwMode="auto">
            <a:xfrm>
              <a:off x="1494" y="1726"/>
              <a:ext cx="3312" cy="320"/>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53" name="Oval 57"/>
            <p:cNvSpPr>
              <a:spLocks noChangeArrowheads="1"/>
            </p:cNvSpPr>
            <p:nvPr/>
          </p:nvSpPr>
          <p:spPr bwMode="auto">
            <a:xfrm>
              <a:off x="1440" y="2302"/>
              <a:ext cx="3312" cy="320"/>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1360954" name="Oval 58"/>
          <p:cNvSpPr>
            <a:spLocks noChangeArrowheads="1"/>
          </p:cNvSpPr>
          <p:nvPr/>
        </p:nvSpPr>
        <p:spPr bwMode="auto">
          <a:xfrm>
            <a:off x="1754188" y="1579563"/>
            <a:ext cx="6197600" cy="863600"/>
          </a:xfrm>
          <a:prstGeom prst="ellipse">
            <a:avLst/>
          </a:prstGeom>
          <a:noFill/>
          <a:ln w="76200">
            <a:solidFill>
              <a:srgbClr val="FFFF00"/>
            </a:solidFill>
            <a:round/>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55" name="Text Box 59"/>
          <p:cNvSpPr txBox="1">
            <a:spLocks noChangeArrowheads="1"/>
          </p:cNvSpPr>
          <p:nvPr/>
        </p:nvSpPr>
        <p:spPr bwMode="auto">
          <a:xfrm>
            <a:off x="3127375" y="5356917"/>
            <a:ext cx="4403725" cy="641350"/>
          </a:xfrm>
          <a:prstGeom prst="rect">
            <a:avLst/>
          </a:prstGeom>
          <a:noFill/>
          <a:ln>
            <a:noFill/>
          </a:ln>
          <a:effectLst>
            <a:outerShdw blurRad="63500" dist="81320" dir="2319588"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54C8F6"/>
                </a:solidFill>
                <a:effectLst/>
                <a:uLnTx/>
                <a:uFillTx/>
                <a:latin typeface="Arial" panose="020B0604020202020204" pitchFamily="34" charset="0"/>
                <a:ea typeface="ＭＳ Ｐゴシック" charset="0"/>
                <a:cs typeface="Arial" panose="020B0604020202020204" pitchFamily="34" charset="0"/>
              </a:rPr>
              <a:t>إذن... هيا بنا</a:t>
            </a:r>
            <a:endParaRPr kumimoji="0" lang="en-US" sz="3600" b="1"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p:txBody>
      </p:sp>
      <p:sp>
        <p:nvSpPr>
          <p:cNvPr id="1360956" name="Text Box 60"/>
          <p:cNvSpPr txBox="1">
            <a:spLocks noChangeArrowheads="1"/>
          </p:cNvSpPr>
          <p:nvPr/>
        </p:nvSpPr>
        <p:spPr bwMode="auto">
          <a:xfrm rot="-26776">
            <a:off x="2114550" y="843512"/>
            <a:ext cx="4930775" cy="579438"/>
          </a:xfrm>
          <a:prstGeom prst="rect">
            <a:avLst/>
          </a:prstGeom>
          <a:noFill/>
          <a:ln>
            <a:noFill/>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rgbClr val="66FFCC"/>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CC"/>
                </a:solidFill>
                <a:effectLst/>
                <a:uLnTx/>
                <a:uFillTx/>
                <a:latin typeface="Arial" panose="020B0604020202020204" pitchFamily="34" charset="0"/>
                <a:ea typeface="ＭＳ Ｐゴシック" charset="0"/>
                <a:cs typeface="Arial" panose="020B0604020202020204" pitchFamily="34" charset="0"/>
              </a:rPr>
              <a:t>هذا هو الوضع:</a:t>
            </a:r>
            <a:endParaRPr kumimoji="0" lang="en-US" sz="3200" b="1" u="none" strike="noStrike" kern="1200" cap="none" spc="0" normalizeH="0" baseline="0" noProof="0" dirty="0">
              <a:ln>
                <a:noFill/>
              </a:ln>
              <a:solidFill>
                <a:srgbClr val="66FFCC"/>
              </a:solidFill>
              <a:effectLst/>
              <a:uLnTx/>
              <a:uFillTx/>
              <a:latin typeface="Arial" panose="020B0604020202020204" pitchFamily="34" charset="0"/>
              <a:ea typeface="ＭＳ Ｐゴシック" charset="0"/>
              <a:cs typeface="Arial" panose="020B0604020202020204" pitchFamily="34" charset="0"/>
            </a:endParaRPr>
          </a:p>
        </p:txBody>
      </p:sp>
      <p:sp>
        <p:nvSpPr>
          <p:cNvPr id="1360957" name="Rectangle 61"/>
          <p:cNvSpPr>
            <a:spLocks noChangeArrowheads="1"/>
          </p:cNvSpPr>
          <p:nvPr/>
        </p:nvSpPr>
        <p:spPr bwMode="auto">
          <a:xfrm>
            <a:off x="-3175" y="6400800"/>
            <a:ext cx="6804025" cy="5256212"/>
          </a:xfrm>
          <a:prstGeom prst="rect">
            <a:avLst/>
          </a:prstGeom>
          <a:solidFill>
            <a:schemeClr val="bg2">
              <a:alpha val="50000"/>
            </a:schemeClr>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58" name="AutoShape 62"/>
          <p:cNvSpPr>
            <a:spLocks noChangeArrowheads="1"/>
          </p:cNvSpPr>
          <p:nvPr/>
        </p:nvSpPr>
        <p:spPr bwMode="auto">
          <a:xfrm>
            <a:off x="2219326" y="645420"/>
            <a:ext cx="5575300" cy="5275263"/>
          </a:xfrm>
          <a:custGeom>
            <a:avLst/>
            <a:gdLst>
              <a:gd name="G0" fmla="+- 2700 0 0"/>
              <a:gd name="G1" fmla="*/ G0 2 1"/>
              <a:gd name="G2" fmla="+- 21600 0 G1"/>
              <a:gd name="G3" fmla="*/ G2 G2 1"/>
              <a:gd name="G4" fmla="*/ G0 G0 1"/>
              <a:gd name="G5" fmla="+- G3 0 G4"/>
              <a:gd name="G6" fmla="*/ G5 1 8"/>
              <a:gd name="G7" fmla="sqrt G6"/>
              <a:gd name="G8" fmla="*/ G4 1 8"/>
              <a:gd name="G9" fmla="sqrt G8"/>
              <a:gd name="G10" fmla="+- G7 G9 0"/>
              <a:gd name="G11" fmla="+- G7 0 G9"/>
              <a:gd name="G12" fmla="+- G10 10800 0"/>
              <a:gd name="G13" fmla="+- 10800 0 G10"/>
              <a:gd name="G14" fmla="+- G11 10800 0"/>
              <a:gd name="G15" fmla="+- 10800 0 G11"/>
              <a:gd name="G16" fmla="+- 21600 0 G0"/>
              <a:gd name="T0" fmla="*/ 10800 w 21600"/>
              <a:gd name="T1" fmla="*/ 0 h 21600"/>
              <a:gd name="T2" fmla="*/ 3163 w 21600"/>
              <a:gd name="T3" fmla="*/ 3163 h 21600"/>
              <a:gd name="T4" fmla="*/ 0 w 21600"/>
              <a:gd name="T5" fmla="*/ 10800 h 21600"/>
              <a:gd name="T6" fmla="*/ 3163 w 21600"/>
              <a:gd name="T7" fmla="*/ 18437 h 21600"/>
              <a:gd name="T8" fmla="*/ 10800 w 21600"/>
              <a:gd name="T9" fmla="*/ 21600 h 21600"/>
              <a:gd name="T10" fmla="*/ 18437 w 21600"/>
              <a:gd name="T11" fmla="*/ 18437 h 21600"/>
              <a:gd name="T12" fmla="*/ 21600 w 21600"/>
              <a:gd name="T13" fmla="*/ 10800 h 21600"/>
              <a:gd name="T14" fmla="*/ 18437 w 21600"/>
              <a:gd name="T15" fmla="*/ 3163 h 21600"/>
              <a:gd name="T16" fmla="*/ 3163 w 21600"/>
              <a:gd name="T17" fmla="*/ 3163 h 21600"/>
              <a:gd name="T18" fmla="*/ 18437 w 21600"/>
              <a:gd name="T19" fmla="*/ 18437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401" y="15493"/>
                </a:moveTo>
                <a:cubicBezTo>
                  <a:pt x="18376" y="14122"/>
                  <a:pt x="18900" y="12482"/>
                  <a:pt x="18900" y="10800"/>
                </a:cubicBezTo>
                <a:cubicBezTo>
                  <a:pt x="18900" y="6326"/>
                  <a:pt x="15273" y="2700"/>
                  <a:pt x="10800" y="2700"/>
                </a:cubicBezTo>
                <a:cubicBezTo>
                  <a:pt x="9117" y="2699"/>
                  <a:pt x="7477" y="3223"/>
                  <a:pt x="6106" y="4198"/>
                </a:cubicBezTo>
                <a:close/>
                <a:moveTo>
                  <a:pt x="4198" y="6106"/>
                </a:moveTo>
                <a:cubicBezTo>
                  <a:pt x="3223" y="7477"/>
                  <a:pt x="2699" y="9117"/>
                  <a:pt x="2699" y="10799"/>
                </a:cubicBezTo>
                <a:cubicBezTo>
                  <a:pt x="2700" y="15273"/>
                  <a:pt x="6326" y="18900"/>
                  <a:pt x="10800" y="18900"/>
                </a:cubicBezTo>
                <a:cubicBezTo>
                  <a:pt x="12482" y="18900"/>
                  <a:pt x="14122" y="18376"/>
                  <a:pt x="15493" y="17401"/>
                </a:cubicBezTo>
                <a:close/>
              </a:path>
            </a:pathLst>
          </a:custGeom>
          <a:solidFill>
            <a:srgbClr val="FF0000"/>
          </a:solidFill>
          <a:ln w="571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59" name="Text Box 63"/>
          <p:cNvSpPr txBox="1">
            <a:spLocks noChangeArrowheads="1"/>
          </p:cNvSpPr>
          <p:nvPr/>
        </p:nvSpPr>
        <p:spPr bwMode="auto">
          <a:xfrm rot="-2066509">
            <a:off x="1327150" y="1398081"/>
            <a:ext cx="7356475" cy="3662541"/>
          </a:xfrm>
          <a:prstGeom prst="rect">
            <a:avLst/>
          </a:prstGeom>
          <a:noFill/>
          <a:ln>
            <a:noFill/>
          </a:ln>
          <a:effectLst>
            <a:outerShdw blurRad="63500" dist="125724"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8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الرحلة</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96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ألغيت!</a:t>
            </a:r>
            <a:r>
              <a:rPr kumimoji="0" lang="en-US" sz="8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a:t>
            </a:r>
          </a:p>
        </p:txBody>
      </p:sp>
      <p:sp>
        <p:nvSpPr>
          <p:cNvPr id="1360960" name="Rectangle 64"/>
          <p:cNvSpPr>
            <a:spLocks noChangeArrowheads="1"/>
          </p:cNvSpPr>
          <p:nvPr/>
        </p:nvSpPr>
        <p:spPr bwMode="auto">
          <a:xfrm>
            <a:off x="8177213" y="4403725"/>
            <a:ext cx="254000" cy="115888"/>
          </a:xfrm>
          <a:prstGeom prst="rect">
            <a:avLst/>
          </a:prstGeom>
          <a:solidFill>
            <a:srgbClr val="FFFFFF"/>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61" name="Rectangle 65"/>
          <p:cNvSpPr>
            <a:spLocks noChangeArrowheads="1"/>
          </p:cNvSpPr>
          <p:nvPr/>
        </p:nvSpPr>
        <p:spPr bwMode="auto">
          <a:xfrm>
            <a:off x="8121650" y="4356100"/>
            <a:ext cx="298158" cy="21287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40</a:t>
            </a:r>
          </a:p>
        </p:txBody>
      </p:sp>
      <p:sp>
        <p:nvSpPr>
          <p:cNvPr id="1360962" name="AutoShape 66"/>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63" name="Rectangle 67"/>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64" name="AutoShape 68"/>
          <p:cNvSpPr>
            <a:spLocks noChangeArrowheads="1"/>
          </p:cNvSpPr>
          <p:nvPr/>
        </p:nvSpPr>
        <p:spPr bwMode="auto">
          <a:xfrm>
            <a:off x="7969250" y="3486150"/>
            <a:ext cx="698500" cy="336550"/>
          </a:xfrm>
          <a:prstGeom prst="roundRect">
            <a:avLst>
              <a:gd name="adj" fmla="val 16667"/>
            </a:avLst>
          </a:prstGeom>
          <a:solidFill>
            <a:srgbClr val="FFFF00"/>
          </a:solidFill>
          <a:ln>
            <a:noFill/>
          </a:ln>
          <a:effectLst/>
          <a:extLst>
            <a:ext uri="{91240B29-F687-4f45-9708-019B960494DF}">
              <a14:hiddenLine xmlns="" xmlns:a14="http://schemas.microsoft.com/office/drawing/2010/main" w="38100">
                <a:solidFill>
                  <a:schemeClr val="bg2"/>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65" name="Line 69"/>
          <p:cNvSpPr>
            <a:spLocks noChangeShapeType="1"/>
          </p:cNvSpPr>
          <p:nvPr/>
        </p:nvSpPr>
        <p:spPr bwMode="auto">
          <a:xfrm>
            <a:off x="7993063" y="38385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66" name="Line 70"/>
          <p:cNvSpPr>
            <a:spLocks noChangeShapeType="1"/>
          </p:cNvSpPr>
          <p:nvPr/>
        </p:nvSpPr>
        <p:spPr bwMode="auto">
          <a:xfrm>
            <a:off x="7993063" y="40163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67" name="Line 71"/>
          <p:cNvSpPr>
            <a:spLocks noChangeShapeType="1"/>
          </p:cNvSpPr>
          <p:nvPr/>
        </p:nvSpPr>
        <p:spPr bwMode="auto">
          <a:xfrm>
            <a:off x="7993063" y="41941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68" name="Line 72"/>
          <p:cNvSpPr>
            <a:spLocks noChangeShapeType="1"/>
          </p:cNvSpPr>
          <p:nvPr/>
        </p:nvSpPr>
        <p:spPr bwMode="auto">
          <a:xfrm>
            <a:off x="7993063" y="43719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69" name="Line 73"/>
          <p:cNvSpPr>
            <a:spLocks noChangeShapeType="1"/>
          </p:cNvSpPr>
          <p:nvPr/>
        </p:nvSpPr>
        <p:spPr bwMode="auto">
          <a:xfrm>
            <a:off x="8005763" y="45497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70" name="Rectangle 74"/>
          <p:cNvSpPr>
            <a:spLocks noChangeArrowheads="1"/>
          </p:cNvSpPr>
          <p:nvPr/>
        </p:nvSpPr>
        <p:spPr bwMode="auto">
          <a:xfrm>
            <a:off x="8007350" y="3429000"/>
            <a:ext cx="599522" cy="22826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MOSES</a:t>
            </a:r>
          </a:p>
        </p:txBody>
      </p:sp>
      <p:sp>
        <p:nvSpPr>
          <p:cNvPr id="1360971" name="Rectangle 75"/>
          <p:cNvSpPr>
            <a:spLocks noChangeArrowheads="1"/>
          </p:cNvSpPr>
          <p:nvPr/>
        </p:nvSpPr>
        <p:spPr bwMode="auto">
          <a:xfrm>
            <a:off x="8156575" y="3841750"/>
            <a:ext cx="458458" cy="22826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Sinai</a:t>
            </a:r>
          </a:p>
        </p:txBody>
      </p:sp>
      <p:sp>
        <p:nvSpPr>
          <p:cNvPr id="1360972" name="Rectangle 76"/>
          <p:cNvSpPr>
            <a:spLocks noChangeArrowheads="1"/>
          </p:cNvSpPr>
          <p:nvPr/>
        </p:nvSpPr>
        <p:spPr bwMode="auto">
          <a:xfrm>
            <a:off x="8075613" y="4025900"/>
            <a:ext cx="650818" cy="22826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M - C - C</a:t>
            </a:r>
          </a:p>
        </p:txBody>
      </p:sp>
      <p:sp>
        <p:nvSpPr>
          <p:cNvPr id="1360973" name="Rectangle 77"/>
          <p:cNvSpPr>
            <a:spLocks noChangeArrowheads="1"/>
          </p:cNvSpPr>
          <p:nvPr/>
        </p:nvSpPr>
        <p:spPr bwMode="auto">
          <a:xfrm>
            <a:off x="7912100" y="4197350"/>
            <a:ext cx="1022715" cy="22826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Kadesh Barnea</a:t>
            </a:r>
          </a:p>
        </p:txBody>
      </p:sp>
      <p:sp>
        <p:nvSpPr>
          <p:cNvPr id="1360974" name="Line 78"/>
          <p:cNvSpPr>
            <a:spLocks noChangeShapeType="1"/>
          </p:cNvSpPr>
          <p:nvPr/>
        </p:nvSpPr>
        <p:spPr bwMode="auto">
          <a:xfrm>
            <a:off x="7986713" y="4727575"/>
            <a:ext cx="8636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75" name="Rectangle 79"/>
          <p:cNvSpPr>
            <a:spLocks noChangeArrowheads="1"/>
          </p:cNvSpPr>
          <p:nvPr/>
        </p:nvSpPr>
        <p:spPr bwMode="auto">
          <a:xfrm>
            <a:off x="8120063" y="3670300"/>
            <a:ext cx="599522" cy="22826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Exodus</a:t>
            </a:r>
          </a:p>
        </p:txBody>
      </p:sp>
      <p:sp>
        <p:nvSpPr>
          <p:cNvPr id="1360976" name="Rectangle 80"/>
          <p:cNvSpPr>
            <a:spLocks noChangeArrowheads="1"/>
          </p:cNvSpPr>
          <p:nvPr/>
        </p:nvSpPr>
        <p:spPr bwMode="auto">
          <a:xfrm>
            <a:off x="8100072" y="6525340"/>
            <a:ext cx="325730" cy="24622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21</a:t>
            </a:r>
          </a:p>
        </p:txBody>
      </p:sp>
      <p:sp>
        <p:nvSpPr>
          <p:cNvPr id="1360977" name="Text Box 81"/>
          <p:cNvSpPr txBox="1">
            <a:spLocks noChangeArrowheads="1"/>
          </p:cNvSpPr>
          <p:nvPr/>
        </p:nvSpPr>
        <p:spPr bwMode="auto">
          <a:xfrm>
            <a:off x="6986396" y="6283732"/>
            <a:ext cx="1648208" cy="27699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Handbook pg. 26-29</a:t>
            </a:r>
          </a:p>
        </p:txBody>
      </p:sp>
      <p:sp>
        <p:nvSpPr>
          <p:cNvPr id="1360978" name="Rectangle 82"/>
          <p:cNvSpPr>
            <a:spLocks noGrp="1" noChangeArrowheads="1"/>
          </p:cNvSpPr>
          <p:nvPr>
            <p:ph type="title" idx="4294967295"/>
          </p:nvPr>
        </p:nvSpPr>
        <p:spPr bwMode="auto">
          <a:xfrm>
            <a:off x="0" y="6019800"/>
            <a:ext cx="9144000" cy="838200"/>
          </a:xfrm>
          <a:prstGeom prst="rect">
            <a:avLst/>
          </a:prstGeom>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normAutofit fontScale="97500"/>
          </a:bodyPr>
          <a:lstStyle/>
          <a:p>
            <a:pPr marL="715963" indent="-715963" algn="ctr">
              <a:defRPr/>
            </a:pPr>
            <a:r>
              <a:rPr lang="ar-JO" sz="4800" b="1" kern="1200" dirty="0">
                <a:solidFill>
                  <a:schemeClr val="tx1"/>
                </a:solidFill>
                <a:effectLst>
                  <a:glow rad="317500">
                    <a:schemeClr val="bg2">
                      <a:alpha val="90000"/>
                    </a:schemeClr>
                  </a:glow>
                </a:effectLst>
                <a:latin typeface="Arial" panose="020B0604020202020204" pitchFamily="34" charset="0"/>
                <a:cs typeface="Arial" panose="020B0604020202020204" pitchFamily="34" charset="0"/>
              </a:rPr>
              <a:t>تقرير الله</a:t>
            </a:r>
            <a:endParaRPr lang="en-US" sz="4800" b="1" kern="1200" dirty="0">
              <a:solidFill>
                <a:schemeClr val="tx1"/>
              </a:solidFill>
              <a:effectLst>
                <a:glow rad="317500">
                  <a:schemeClr val="bg2">
                    <a:alpha val="90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65722617"/>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nodeType="afterEffect">
                                  <p:stCondLst>
                                    <p:cond delay="0"/>
                                  </p:stCondLst>
                                  <p:childTnLst>
                                    <p:set>
                                      <p:cBhvr>
                                        <p:cTn id="6" dur="1" fill="hold">
                                          <p:stCondLst>
                                            <p:cond delay="0"/>
                                          </p:stCondLst>
                                        </p:cTn>
                                        <p:tgtEl>
                                          <p:spTgt spid="1360958"/>
                                        </p:tgtEl>
                                        <p:attrNameLst>
                                          <p:attrName>style.visibility</p:attrName>
                                        </p:attrNameLst>
                                      </p:cBhvr>
                                      <p:to>
                                        <p:strVal val="visible"/>
                                      </p:to>
                                    </p:set>
                                    <p:anim calcmode="lin" valueType="num">
                                      <p:cBhvr>
                                        <p:cTn id="7" dur="500" fill="hold"/>
                                        <p:tgtEl>
                                          <p:spTgt spid="1360958"/>
                                        </p:tgtEl>
                                        <p:attrNameLst>
                                          <p:attrName>ppt_w</p:attrName>
                                        </p:attrNameLst>
                                      </p:cBhvr>
                                      <p:tavLst>
                                        <p:tav tm="0">
                                          <p:val>
                                            <p:fltVal val="0"/>
                                          </p:val>
                                        </p:tav>
                                        <p:tav tm="100000">
                                          <p:val>
                                            <p:strVal val="#ppt_w"/>
                                          </p:val>
                                        </p:tav>
                                      </p:tavLst>
                                    </p:anim>
                                    <p:anim calcmode="lin" valueType="num">
                                      <p:cBhvr>
                                        <p:cTn id="8" dur="500" fill="hold"/>
                                        <p:tgtEl>
                                          <p:spTgt spid="1360958"/>
                                        </p:tgtEl>
                                        <p:attrNameLst>
                                          <p:attrName>ppt_h</p:attrName>
                                        </p:attrNameLst>
                                      </p:cBhvr>
                                      <p:tavLst>
                                        <p:tav tm="0">
                                          <p:val>
                                            <p:fltVal val="0"/>
                                          </p:val>
                                        </p:tav>
                                        <p:tav tm="100000">
                                          <p:val>
                                            <p:strVal val="#ppt_h"/>
                                          </p:val>
                                        </p:tav>
                                      </p:tavLst>
                                    </p:anim>
                                    <p:anim calcmode="lin" valueType="num">
                                      <p:cBhvr>
                                        <p:cTn id="9" dur="500" fill="hold"/>
                                        <p:tgtEl>
                                          <p:spTgt spid="1360958"/>
                                        </p:tgtEl>
                                        <p:attrNameLst>
                                          <p:attrName>ppt_x</p:attrName>
                                        </p:attrNameLst>
                                      </p:cBhvr>
                                      <p:tavLst>
                                        <p:tav tm="0">
                                          <p:val>
                                            <p:fltVal val="0.5"/>
                                          </p:val>
                                        </p:tav>
                                        <p:tav tm="100000">
                                          <p:val>
                                            <p:strVal val="#ppt_x"/>
                                          </p:val>
                                        </p:tav>
                                      </p:tavLst>
                                    </p:anim>
                                    <p:anim calcmode="lin" valueType="num">
                                      <p:cBhvr>
                                        <p:cTn id="10" dur="500" fill="hold"/>
                                        <p:tgtEl>
                                          <p:spTgt spid="1360958"/>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1360959"/>
                                        </p:tgtEl>
                                        <p:attrNameLst>
                                          <p:attrName>style.visibility</p:attrName>
                                        </p:attrNameLst>
                                      </p:cBhvr>
                                      <p:to>
                                        <p:strVal val="visible"/>
                                      </p:to>
                                    </p:set>
                                    <p:anim calcmode="lin" valueType="num">
                                      <p:cBhvr>
                                        <p:cTn id="14" dur="500" fill="hold"/>
                                        <p:tgtEl>
                                          <p:spTgt spid="1360959"/>
                                        </p:tgtEl>
                                        <p:attrNameLst>
                                          <p:attrName>ppt_w</p:attrName>
                                        </p:attrNameLst>
                                      </p:cBhvr>
                                      <p:tavLst>
                                        <p:tav tm="0">
                                          <p:val>
                                            <p:fltVal val="0"/>
                                          </p:val>
                                        </p:tav>
                                        <p:tav tm="100000">
                                          <p:val>
                                            <p:strVal val="#ppt_w"/>
                                          </p:val>
                                        </p:tav>
                                      </p:tavLst>
                                    </p:anim>
                                    <p:anim calcmode="lin" valueType="num">
                                      <p:cBhvr>
                                        <p:cTn id="15" dur="500" fill="hold"/>
                                        <p:tgtEl>
                                          <p:spTgt spid="1360959"/>
                                        </p:tgtEl>
                                        <p:attrNameLst>
                                          <p:attrName>ppt_h</p:attrName>
                                        </p:attrNameLst>
                                      </p:cBhvr>
                                      <p:tavLst>
                                        <p:tav tm="0">
                                          <p:val>
                                            <p:fltVal val="0"/>
                                          </p:val>
                                        </p:tav>
                                        <p:tav tm="100000">
                                          <p:val>
                                            <p:strVal val="#ppt_h"/>
                                          </p:val>
                                        </p:tav>
                                      </p:tavLst>
                                    </p:anim>
                                    <p:anim calcmode="lin" valueType="num">
                                      <p:cBhvr>
                                        <p:cTn id="16" dur="500" fill="hold"/>
                                        <p:tgtEl>
                                          <p:spTgt spid="1360959"/>
                                        </p:tgtEl>
                                        <p:attrNameLst>
                                          <p:attrName>ppt_x</p:attrName>
                                        </p:attrNameLst>
                                      </p:cBhvr>
                                      <p:tavLst>
                                        <p:tav tm="0">
                                          <p:val>
                                            <p:fltVal val="0.5"/>
                                          </p:val>
                                        </p:tav>
                                        <p:tav tm="100000">
                                          <p:val>
                                            <p:strVal val="#ppt_x"/>
                                          </p:val>
                                        </p:tav>
                                      </p:tavLst>
                                    </p:anim>
                                    <p:anim calcmode="lin" valueType="num">
                                      <p:cBhvr>
                                        <p:cTn id="17" dur="500" fill="hold"/>
                                        <p:tgtEl>
                                          <p:spTgt spid="136095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0959" grpId="0" autoUpdateAnimBg="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a:t>
            </a:r>
            <a:r>
              <a:rPr lang="ar-JO" sz="5400" dirty="0">
                <a:solidFill>
                  <a:srgbClr val="FFFF00"/>
                </a:solidFill>
                <a:effectLst>
                  <a:glow rad="127000">
                    <a:schemeClr val="tx1"/>
                  </a:glow>
                </a:effectLst>
                <a:ea typeface="ＭＳ Ｐゴシック" charset="0"/>
              </a:rPr>
              <a:t>يحضرنا</a:t>
            </a:r>
            <a:r>
              <a:rPr lang="ar-JO" sz="5400" dirty="0">
                <a:effectLst>
                  <a:glow rad="127000">
                    <a:schemeClr val="tx1"/>
                  </a:glow>
                </a:effectLst>
                <a:ea typeface="ＭＳ Ｐゴシック" charset="0"/>
              </a:rPr>
              <a:t> الله حتى نخدمه؟</a:t>
            </a:r>
            <a:endParaRPr lang="en-US" sz="5400" dirty="0">
              <a:effectLst>
                <a:glow rad="127000">
                  <a:schemeClr val="tx1"/>
                </a:glow>
              </a:effectLst>
              <a:ea typeface="ＭＳ Ｐゴシック" charset="0"/>
            </a:endParaRPr>
          </a:p>
        </p:txBody>
      </p:sp>
      <p:sp>
        <p:nvSpPr>
          <p:cNvPr id="4" name="Rectangle 2"/>
          <p:cNvSpPr txBox="1">
            <a:spLocks noChangeArrowheads="1"/>
          </p:cNvSpPr>
          <p:nvPr/>
        </p:nvSpPr>
        <p:spPr bwMode="auto">
          <a:xfrm>
            <a:off x="3030562" y="2557512"/>
            <a:ext cx="4819250" cy="1381954"/>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3 طرق</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70C52E84-1A85-5F45-BC41-BB1869CAA33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عدد</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762275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40.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pic>
        <p:nvPicPr>
          <p:cNvPr id="184322" name="Picture 1" descr="keys-copy.jpg"/>
          <p:cNvPicPr>
            <a:picLocks noChangeAspect="1"/>
          </p:cNvPicPr>
          <p:nvPr/>
        </p:nvPicPr>
        <p:blipFill>
          <a:blip r:embed="rId3" cstate="screen">
            <a:extLst>
              <a:ext uri="{28A0092B-C50C-407E-A947-70E740481C1C}">
                <a14:useLocalDpi xmlns:a14="http://schemas.microsoft.com/office/drawing/2010/main"/>
              </a:ext>
            </a:extLst>
          </a:blip>
          <a:srcRect b="-400"/>
          <a:stretch>
            <a:fillRect/>
          </a:stretch>
        </p:blipFill>
        <p:spPr bwMode="auto">
          <a:xfrm>
            <a:off x="0" y="-26988"/>
            <a:ext cx="9144000"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4324" name="Rectangle 3"/>
          <p:cNvSpPr>
            <a:spLocks noGrp="1" noChangeArrowheads="1"/>
          </p:cNvSpPr>
          <p:nvPr>
            <p:ph type="title"/>
          </p:nvPr>
        </p:nvSpPr>
        <p:spPr>
          <a:xfrm>
            <a:off x="1828800" y="609600"/>
            <a:ext cx="5486400" cy="685800"/>
          </a:xfrm>
          <a:solidFill>
            <a:srgbClr val="000000"/>
          </a:solidFill>
        </p:spPr>
        <p:txBody>
          <a:bodyPr/>
          <a:lstStyle/>
          <a:p>
            <a:pPr algn="ctr"/>
            <a:r>
              <a:rPr lang="ar-JO" dirty="0">
                <a:solidFill>
                  <a:srgbClr val="FFFFFF"/>
                </a:solidFill>
              </a:rPr>
              <a:t>الآية المفتاحيّة</a:t>
            </a:r>
            <a:endParaRPr lang="en-US" dirty="0">
              <a:solidFill>
                <a:srgbClr val="FFFFFF"/>
              </a:solidFill>
            </a:endParaRPr>
          </a:p>
        </p:txBody>
      </p:sp>
      <p:sp>
        <p:nvSpPr>
          <p:cNvPr id="34826" name="Text Box 10"/>
          <p:cNvSpPr txBox="1">
            <a:spLocks noChangeArrowheads="1"/>
          </p:cNvSpPr>
          <p:nvPr/>
        </p:nvSpPr>
        <p:spPr bwMode="auto">
          <a:xfrm>
            <a:off x="304800" y="1600200"/>
            <a:ext cx="8458200" cy="3231654"/>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altLang="zh-CN"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التأديب -</a:t>
            </a:r>
            <a:r>
              <a:rPr kumimoji="0" lang="ar-JO" altLang="zh-CN" sz="2400" b="1" u="none" strike="noStrike" kern="1200" cap="none" spc="0" normalizeH="0" baseline="0" noProof="0" dirty="0">
                <a:ln>
                  <a:noFill/>
                </a:ln>
                <a:solidFill>
                  <a:srgbClr val="A9BDA9">
                    <a:lumMod val="20000"/>
                    <a:lumOff val="80000"/>
                  </a:srgbClr>
                </a:solidFill>
                <a:effectLst/>
                <a:uLnTx/>
                <a:uFillTx/>
                <a:latin typeface="Arial" panose="020B0604020202020204" pitchFamily="34" charset="0"/>
                <a:cs typeface="Arial" panose="020B0604020202020204" pitchFamily="34" charset="0"/>
              </a:rPr>
              <a:t> </a:t>
            </a:r>
            <a:r>
              <a:rPr lang="ar-JO" altLang="zh-CN" b="1" dirty="0">
                <a:solidFill>
                  <a:srgbClr val="A9BDA9">
                    <a:lumMod val="20000"/>
                    <a:lumOff val="80000"/>
                  </a:srgbClr>
                </a:solidFill>
                <a:latin typeface="Arial" panose="020B0604020202020204" pitchFamily="34" charset="0"/>
                <a:cs typeface="Arial" panose="020B0604020202020204" pitchFamily="34" charset="0"/>
              </a:rPr>
              <a:t>إن جميع الرجال الذين رأوا مجدي </a:t>
            </a:r>
          </a:p>
          <a:p>
            <a:pPr lvl="0" algn="ctr" defTabSz="914400" fontAlgn="base">
              <a:spcBef>
                <a:spcPct val="50000"/>
              </a:spcBef>
              <a:spcAft>
                <a:spcPct val="0"/>
              </a:spcAft>
              <a:defRPr/>
            </a:pPr>
            <a:r>
              <a:rPr lang="ar-JO" altLang="zh-CN" b="1" dirty="0">
                <a:solidFill>
                  <a:srgbClr val="A9BDA9">
                    <a:lumMod val="20000"/>
                    <a:lumOff val="80000"/>
                  </a:srgbClr>
                </a:solidFill>
                <a:latin typeface="Arial" panose="020B0604020202020204" pitchFamily="34" charset="0"/>
                <a:cs typeface="Arial" panose="020B0604020202020204" pitchFamily="34" charset="0"/>
              </a:rPr>
              <a:t>وآياتي التي عملتها في مصر وفي البرية</a:t>
            </a:r>
          </a:p>
          <a:p>
            <a:pPr lvl="0" algn="ctr" defTabSz="914400" fontAlgn="base">
              <a:spcBef>
                <a:spcPct val="50000"/>
              </a:spcBef>
              <a:spcAft>
                <a:spcPct val="0"/>
              </a:spcAft>
              <a:defRPr/>
            </a:pPr>
            <a:r>
              <a:rPr lang="ar-JO" altLang="zh-CN" b="1" dirty="0">
                <a:solidFill>
                  <a:srgbClr val="A9BDA9">
                    <a:lumMod val="20000"/>
                    <a:lumOff val="80000"/>
                  </a:srgbClr>
                </a:solidFill>
                <a:latin typeface="Arial" panose="020B0604020202020204" pitchFamily="34" charset="0"/>
                <a:cs typeface="Arial" panose="020B0604020202020204" pitchFamily="34" charset="0"/>
              </a:rPr>
              <a:t>وجربوني الآن عشر مرات ولم يسمعوا لقولي</a:t>
            </a:r>
          </a:p>
          <a:p>
            <a:pPr lvl="0" algn="ctr" defTabSz="914400" fontAlgn="base">
              <a:spcBef>
                <a:spcPct val="50000"/>
              </a:spcBef>
              <a:spcAft>
                <a:spcPct val="0"/>
              </a:spcAft>
              <a:defRPr/>
            </a:pPr>
            <a:r>
              <a:rPr lang="ar-JO" altLang="zh-CN" b="1" dirty="0">
                <a:solidFill>
                  <a:srgbClr val="A9BDA9">
                    <a:lumMod val="20000"/>
                    <a:lumOff val="80000"/>
                  </a:srgbClr>
                </a:solidFill>
                <a:latin typeface="Arial" panose="020B0604020202020204" pitchFamily="34" charset="0"/>
                <a:cs typeface="Arial" panose="020B0604020202020204" pitchFamily="34" charset="0"/>
              </a:rPr>
              <a:t>لن يروا الأرض التي حلفت لآبائهم. </a:t>
            </a:r>
          </a:p>
          <a:p>
            <a:pPr lvl="0" algn="ctr" defTabSz="914400" fontAlgn="base">
              <a:spcBef>
                <a:spcPct val="50000"/>
              </a:spcBef>
              <a:spcAft>
                <a:spcPct val="0"/>
              </a:spcAft>
              <a:defRPr/>
            </a:pPr>
            <a:r>
              <a:rPr lang="ar-JO" altLang="zh-CN" b="1" dirty="0">
                <a:solidFill>
                  <a:srgbClr val="A9BDA9">
                    <a:lumMod val="20000"/>
                    <a:lumOff val="80000"/>
                  </a:srgbClr>
                </a:solidFill>
                <a:latin typeface="Arial" panose="020B0604020202020204" pitchFamily="34" charset="0"/>
                <a:cs typeface="Arial" panose="020B0604020202020204" pitchFamily="34" charset="0"/>
              </a:rPr>
              <a:t>وجميع الذين أهانوني لا يرونها.</a:t>
            </a:r>
            <a:endParaRPr kumimoji="0" lang="ar-JO" altLang="zh-CN" sz="2400" b="1" u="none" strike="noStrike" kern="1200" cap="none" spc="0" normalizeH="0" baseline="0" noProof="0" dirty="0">
              <a:ln>
                <a:noFill/>
              </a:ln>
              <a:solidFill>
                <a:srgbClr val="A9BDA9">
                  <a:lumMod val="20000"/>
                  <a:lumOff val="80000"/>
                </a:srgbClr>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sz="2400" b="1" u="none" strike="noStrike" kern="1200" cap="none" spc="0" normalizeH="0" baseline="0" noProof="0" dirty="0">
                <a:ln>
                  <a:noFill/>
                </a:ln>
                <a:solidFill>
                  <a:srgbClr val="A9BDA9">
                    <a:lumMod val="20000"/>
                    <a:lumOff val="80000"/>
                  </a:srgbClr>
                </a:solidFill>
                <a:effectLst/>
                <a:uLnTx/>
                <a:uFillTx/>
                <a:latin typeface="Arial" panose="020B0604020202020204" pitchFamily="34" charset="0"/>
                <a:cs typeface="Arial" panose="020B0604020202020204" pitchFamily="34" charset="0"/>
              </a:rPr>
              <a:t>(كلام الله لإسرائيل في سفر العدد 14: 22- 23)</a:t>
            </a:r>
            <a:endParaRPr kumimoji="0" lang="en-US" sz="2400" b="1" u="none" strike="noStrike" kern="1200" cap="none" spc="0" normalizeH="0" baseline="0" noProof="0" dirty="0">
              <a:ln>
                <a:noFill/>
              </a:ln>
              <a:solidFill>
                <a:srgbClr val="A9BDA9">
                  <a:lumMod val="20000"/>
                  <a:lumOff val="80000"/>
                </a:srgbClr>
              </a:solidFill>
              <a:effectLst/>
              <a:uLnTx/>
              <a:uFillTx/>
              <a:latin typeface="Arial" panose="020B0604020202020204" pitchFamily="34" charset="0"/>
              <a:cs typeface="Arial" panose="020B0604020202020204" pitchFamily="34" charset="0"/>
            </a:endParaRPr>
          </a:p>
        </p:txBody>
      </p:sp>
      <p:sp>
        <p:nvSpPr>
          <p:cNvPr id="7" name="Text Box 108"/>
          <p:cNvSpPr txBox="1">
            <a:spLocks noChangeArrowheads="1"/>
          </p:cNvSpPr>
          <p:nvPr/>
        </p:nvSpPr>
        <p:spPr bwMode="auto">
          <a:xfrm>
            <a:off x="8388756" y="38100"/>
            <a:ext cx="704039"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3606292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4826">
                                            <p:bg/>
                                          </p:spTgt>
                                        </p:tgtEl>
                                        <p:attrNameLst>
                                          <p:attrName>style.visibility</p:attrName>
                                        </p:attrNameLst>
                                      </p:cBhvr>
                                      <p:to>
                                        <p:strVal val="visible"/>
                                      </p:to>
                                    </p:set>
                                    <p:animEffect transition="in" filter="blinds(horizontal)">
                                      <p:cBhvr>
                                        <p:cTn id="7" dur="500"/>
                                        <p:tgtEl>
                                          <p:spTgt spid="34826">
                                            <p:bg/>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34826">
                                            <p:txEl>
                                              <p:pRg st="0" end="0"/>
                                            </p:txEl>
                                          </p:spTgt>
                                        </p:tgtEl>
                                        <p:attrNameLst>
                                          <p:attrName>style.visibility</p:attrName>
                                        </p:attrNameLst>
                                      </p:cBhvr>
                                      <p:to>
                                        <p:strVal val="visible"/>
                                      </p:to>
                                    </p:set>
                                    <p:animEffect transition="in" filter="blinds(horizontal)">
                                      <p:cBhvr>
                                        <p:cTn id="10" dur="500"/>
                                        <p:tgtEl>
                                          <p:spTgt spid="34826">
                                            <p:txEl>
                                              <p:pRg st="0" end="0"/>
                                            </p:txEl>
                                          </p:spTgt>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34826">
                                            <p:txEl>
                                              <p:pRg st="1" end="1"/>
                                            </p:txEl>
                                          </p:spTgt>
                                        </p:tgtEl>
                                        <p:attrNameLst>
                                          <p:attrName>style.visibility</p:attrName>
                                        </p:attrNameLst>
                                      </p:cBhvr>
                                      <p:to>
                                        <p:strVal val="visible"/>
                                      </p:to>
                                    </p:set>
                                    <p:animEffect transition="in" filter="blinds(horizontal)">
                                      <p:cBhvr>
                                        <p:cTn id="13" dur="500"/>
                                        <p:tgtEl>
                                          <p:spTgt spid="34826">
                                            <p:txEl>
                                              <p:pRg st="1" end="1"/>
                                            </p:txEl>
                                          </p:spTgt>
                                        </p:tgtEl>
                                      </p:cBhvr>
                                    </p:animEffect>
                                  </p:childTnLst>
                                </p:cTn>
                              </p:par>
                              <p:par>
                                <p:cTn id="14" presetID="3" presetClass="entr" presetSubtype="10" fill="hold" grpId="0" nodeType="withEffect">
                                  <p:stCondLst>
                                    <p:cond delay="0"/>
                                  </p:stCondLst>
                                  <p:childTnLst>
                                    <p:set>
                                      <p:cBhvr>
                                        <p:cTn id="15" dur="1" fill="hold">
                                          <p:stCondLst>
                                            <p:cond delay="0"/>
                                          </p:stCondLst>
                                        </p:cTn>
                                        <p:tgtEl>
                                          <p:spTgt spid="34826">
                                            <p:txEl>
                                              <p:pRg st="2" end="2"/>
                                            </p:txEl>
                                          </p:spTgt>
                                        </p:tgtEl>
                                        <p:attrNameLst>
                                          <p:attrName>style.visibility</p:attrName>
                                        </p:attrNameLst>
                                      </p:cBhvr>
                                      <p:to>
                                        <p:strVal val="visible"/>
                                      </p:to>
                                    </p:set>
                                    <p:animEffect transition="in" filter="blinds(horizontal)">
                                      <p:cBhvr>
                                        <p:cTn id="16" dur="500"/>
                                        <p:tgtEl>
                                          <p:spTgt spid="34826">
                                            <p:txEl>
                                              <p:pRg st="2" end="2"/>
                                            </p:txEl>
                                          </p:spTgt>
                                        </p:tgtEl>
                                      </p:cBhvr>
                                    </p:animEffect>
                                  </p:childTnLst>
                                </p:cTn>
                              </p:par>
                              <p:par>
                                <p:cTn id="17" presetID="3" presetClass="entr" presetSubtype="10" fill="hold" grpId="0" nodeType="withEffect">
                                  <p:stCondLst>
                                    <p:cond delay="0"/>
                                  </p:stCondLst>
                                  <p:childTnLst>
                                    <p:set>
                                      <p:cBhvr>
                                        <p:cTn id="18" dur="1" fill="hold">
                                          <p:stCondLst>
                                            <p:cond delay="0"/>
                                          </p:stCondLst>
                                        </p:cTn>
                                        <p:tgtEl>
                                          <p:spTgt spid="34826">
                                            <p:txEl>
                                              <p:pRg st="3" end="3"/>
                                            </p:txEl>
                                          </p:spTgt>
                                        </p:tgtEl>
                                        <p:attrNameLst>
                                          <p:attrName>style.visibility</p:attrName>
                                        </p:attrNameLst>
                                      </p:cBhvr>
                                      <p:to>
                                        <p:strVal val="visible"/>
                                      </p:to>
                                    </p:set>
                                    <p:animEffect transition="in" filter="blinds(horizontal)">
                                      <p:cBhvr>
                                        <p:cTn id="19" dur="500"/>
                                        <p:tgtEl>
                                          <p:spTgt spid="34826">
                                            <p:txEl>
                                              <p:pRg st="3" end="3"/>
                                            </p:txEl>
                                          </p:spTgt>
                                        </p:tgtEl>
                                      </p:cBhvr>
                                    </p:animEffect>
                                  </p:childTnLst>
                                </p:cTn>
                              </p:par>
                              <p:par>
                                <p:cTn id="20" presetID="3" presetClass="entr" presetSubtype="10" fill="hold" grpId="0" nodeType="withEffect">
                                  <p:stCondLst>
                                    <p:cond delay="0"/>
                                  </p:stCondLst>
                                  <p:childTnLst>
                                    <p:set>
                                      <p:cBhvr>
                                        <p:cTn id="21" dur="1" fill="hold">
                                          <p:stCondLst>
                                            <p:cond delay="0"/>
                                          </p:stCondLst>
                                        </p:cTn>
                                        <p:tgtEl>
                                          <p:spTgt spid="34826">
                                            <p:txEl>
                                              <p:pRg st="4" end="4"/>
                                            </p:txEl>
                                          </p:spTgt>
                                        </p:tgtEl>
                                        <p:attrNameLst>
                                          <p:attrName>style.visibility</p:attrName>
                                        </p:attrNameLst>
                                      </p:cBhvr>
                                      <p:to>
                                        <p:strVal val="visible"/>
                                      </p:to>
                                    </p:set>
                                    <p:animEffect transition="in" filter="blinds(horizontal)">
                                      <p:cBhvr>
                                        <p:cTn id="22" dur="500"/>
                                        <p:tgtEl>
                                          <p:spTgt spid="34826">
                                            <p:txEl>
                                              <p:pRg st="4" end="4"/>
                                            </p:txEl>
                                          </p:spTgt>
                                        </p:tgtEl>
                                      </p:cBhvr>
                                    </p:animEffect>
                                  </p:childTnLst>
                                </p:cTn>
                              </p:par>
                              <p:par>
                                <p:cTn id="23" presetID="3" presetClass="entr" presetSubtype="10" fill="hold" grpId="0" nodeType="withEffect">
                                  <p:stCondLst>
                                    <p:cond delay="0"/>
                                  </p:stCondLst>
                                  <p:childTnLst>
                                    <p:set>
                                      <p:cBhvr>
                                        <p:cTn id="24" dur="1" fill="hold">
                                          <p:stCondLst>
                                            <p:cond delay="0"/>
                                          </p:stCondLst>
                                        </p:cTn>
                                        <p:tgtEl>
                                          <p:spTgt spid="34826">
                                            <p:txEl>
                                              <p:pRg st="5" end="5"/>
                                            </p:txEl>
                                          </p:spTgt>
                                        </p:tgtEl>
                                        <p:attrNameLst>
                                          <p:attrName>style.visibility</p:attrName>
                                        </p:attrNameLst>
                                      </p:cBhvr>
                                      <p:to>
                                        <p:strVal val="visible"/>
                                      </p:to>
                                    </p:set>
                                    <p:animEffect transition="in" filter="blinds(horizontal)">
                                      <p:cBhvr>
                                        <p:cTn id="25" dur="500"/>
                                        <p:tgtEl>
                                          <p:spTgt spid="34826">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6" grpId="0" build="allAtOnce" animBg="1"/>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385" name="Picture 6" descr="Num 15 Wilderness of Zi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533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2338" name="Rectangle 2"/>
          <p:cNvSpPr>
            <a:spLocks noGrp="1" noChangeArrowheads="1"/>
          </p:cNvSpPr>
          <p:nvPr>
            <p:ph type="title"/>
          </p:nvPr>
        </p:nvSpPr>
        <p:spPr>
          <a:xfrm>
            <a:off x="0" y="5562600"/>
            <a:ext cx="9067800" cy="990600"/>
          </a:xfrm>
          <a:effectLst>
            <a:outerShdw blurRad="63500" dist="38099" dir="2700000" algn="ctr" rotWithShape="0">
              <a:schemeClr val="tx1">
                <a:alpha val="74998"/>
              </a:schemeClr>
            </a:outerShdw>
          </a:effectLst>
        </p:spPr>
        <p:txBody>
          <a:bodyPr/>
          <a:lstStyle/>
          <a:p>
            <a:pPr eaLnBrk="1" hangingPunct="1">
              <a:defRPr/>
            </a:pPr>
            <a:r>
              <a:rPr kumimoji="1" lang="ar-JO" sz="6600" dirty="0">
                <a:solidFill>
                  <a:srgbClr val="FFFFFF"/>
                </a:solidFill>
                <a:ea typeface="ＭＳ Ｐゴシック" charset="0"/>
              </a:rPr>
              <a:t>برية صين</a:t>
            </a:r>
            <a:endParaRPr kumimoji="1" lang="en-US" sz="6600" dirty="0">
              <a:solidFill>
                <a:srgbClr val="FFFFFF"/>
              </a:solidFill>
              <a:ea typeface="ＭＳ Ｐゴシック" charset="0"/>
            </a:endParaRPr>
          </a:p>
        </p:txBody>
      </p:sp>
    </p:spTree>
    <p:extLst>
      <p:ext uri="{BB962C8B-B14F-4D97-AF65-F5344CB8AC3E}">
        <p14:creationId xmlns:p14="http://schemas.microsoft.com/office/powerpoint/2010/main" val="634467112"/>
      </p:ext>
    </p:extLst>
  </p:cSld>
  <p:clrMapOvr>
    <a:masterClrMapping/>
  </p:clrMapOvr>
  <p:transition spd="med">
    <p:randomBar dir="vert"/>
  </p:transition>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2"/>
          <p:cNvSpPr>
            <a:spLocks noGrp="1" noChangeArrowheads="1"/>
          </p:cNvSpPr>
          <p:nvPr>
            <p:ph type="title"/>
          </p:nvPr>
        </p:nvSpPr>
        <p:spPr>
          <a:xfrm>
            <a:off x="698500" y="5562600"/>
            <a:ext cx="8369300" cy="990600"/>
          </a:xfrm>
          <a:effectLst>
            <a:outerShdw blurRad="63500" dist="38099" dir="2700000" algn="ctr" rotWithShape="0">
              <a:schemeClr val="tx1">
                <a:alpha val="74998"/>
              </a:schemeClr>
            </a:outerShdw>
          </a:effectLst>
        </p:spPr>
        <p:txBody>
          <a:bodyPr/>
          <a:lstStyle/>
          <a:p>
            <a:pPr eaLnBrk="1" hangingPunct="1">
              <a:defRPr/>
            </a:pPr>
            <a:r>
              <a:rPr kumimoji="1" lang="en-US" sz="6600" dirty="0">
                <a:solidFill>
                  <a:srgbClr val="FFFFFF"/>
                </a:solidFill>
                <a:ea typeface="ＭＳ Ｐゴシック" charset="0"/>
              </a:rPr>
              <a:t>No Directions</a:t>
            </a:r>
          </a:p>
        </p:txBody>
      </p:sp>
      <p:pic>
        <p:nvPicPr>
          <p:cNvPr id="274434" name="Picture 1" descr="Num 14 Wanderings Reaso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139950" y="150607"/>
            <a:ext cx="7023100" cy="8369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4435" name="Oval 5"/>
          <p:cNvSpPr>
            <a:spLocks noChangeArrowheads="1"/>
          </p:cNvSpPr>
          <p:nvPr/>
        </p:nvSpPr>
        <p:spPr bwMode="auto">
          <a:xfrm>
            <a:off x="5651500" y="-103188"/>
            <a:ext cx="3219450" cy="1695451"/>
          </a:xfrm>
          <a:prstGeom prst="ellipse">
            <a:avLst/>
          </a:prstGeom>
          <a:solidFill>
            <a:srgbClr val="FFFFFF"/>
          </a:solidFill>
          <a:ln>
            <a:noFill/>
          </a:ln>
          <a:extLst>
            <a:ext uri="{91240B29-F687-4f45-9708-019B960494DF}">
              <a14:hiddenLine xmlns="" xmlns:a14="http://schemas.microsoft.com/office/drawing/2010/main" w="9525">
                <a:solidFill>
                  <a:srgbClr val="000000"/>
                </a:solidFill>
                <a:round/>
                <a:headEnd/>
                <a:tailEnd type="stealth" w="lg" len="lg"/>
              </a14:hiddenLine>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Arial" panose="020B0604020202020204" pitchFamily="34" charset="0"/>
            </a:endParaRPr>
          </a:p>
        </p:txBody>
      </p:sp>
      <p:sp>
        <p:nvSpPr>
          <p:cNvPr id="274436" name="Rectangle 2"/>
          <p:cNvSpPr txBox="1">
            <a:spLocks noChangeArrowheads="1"/>
          </p:cNvSpPr>
          <p:nvPr/>
        </p:nvSpPr>
        <p:spPr bwMode="auto">
          <a:xfrm>
            <a:off x="0" y="2057400"/>
            <a:ext cx="2705100" cy="48006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بعد 39 سنة ونصف</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من التجوال في</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البرية، سألت السيدة موسى</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سراً عن</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الإتجاهات.</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74437" name="Rectangle 2"/>
          <p:cNvSpPr txBox="1">
            <a:spLocks noChangeArrowheads="1"/>
          </p:cNvSpPr>
          <p:nvPr/>
        </p:nvSpPr>
        <p:spPr bwMode="auto">
          <a:xfrm>
            <a:off x="5503863" y="-74613"/>
            <a:ext cx="3519487" cy="15144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1" u="none" strike="noStrike" kern="1200" cap="none" spc="0" normalizeH="0" baseline="0" noProof="0" dirty="0">
                <a:ln>
                  <a:noFill/>
                </a:ln>
                <a:solidFill>
                  <a:srgbClr val="000000"/>
                </a:solidFill>
                <a:effectLst/>
                <a:uLnTx/>
                <a:uFillTx/>
                <a:latin typeface="Chalkboard" charset="0"/>
                <a:cs typeface="Arial" panose="020B0604020202020204" pitchFamily="34" charset="0"/>
              </a:rPr>
              <a:t>من هنا!</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1" u="none" strike="noStrike" kern="1200" cap="none" spc="0" normalizeH="0" baseline="0" noProof="0" dirty="0">
                <a:ln>
                  <a:noFill/>
                </a:ln>
                <a:solidFill>
                  <a:srgbClr val="000000"/>
                </a:solidFill>
                <a:effectLst/>
                <a:uLnTx/>
                <a:uFillTx/>
                <a:latin typeface="Chalkboard" charset="0"/>
                <a:cs typeface="Arial" panose="020B0604020202020204" pitchFamily="34" charset="0"/>
              </a:rPr>
              <a:t>اتبعوني!</a:t>
            </a:r>
            <a:endParaRPr kumimoji="0" lang="en-US" sz="3200" b="1" i="1" u="none" strike="noStrike" kern="1200" cap="none" spc="0" normalizeH="0" baseline="0" noProof="0" dirty="0">
              <a:ln>
                <a:noFill/>
              </a:ln>
              <a:solidFill>
                <a:srgbClr val="000000"/>
              </a:solidFill>
              <a:effectLst/>
              <a:uLnTx/>
              <a:uFillTx/>
              <a:latin typeface="Chalkboard" charset="0"/>
              <a:cs typeface="Arial" panose="020B0604020202020204" pitchFamily="34" charset="0"/>
            </a:endParaRPr>
          </a:p>
        </p:txBody>
      </p:sp>
    </p:spTree>
    <p:extLst>
      <p:ext uri="{BB962C8B-B14F-4D97-AF65-F5344CB8AC3E}">
        <p14:creationId xmlns:p14="http://schemas.microsoft.com/office/powerpoint/2010/main" val="1304699689"/>
      </p:ext>
    </p:extLst>
  </p:cSld>
  <p:clrMapOvr>
    <a:masterClrMapping/>
  </p:clrMapOvr>
  <p:transition spd="med">
    <p:randomBar dir="vert"/>
  </p:transition>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2"/>
          <p:cNvSpPr>
            <a:spLocks noChangeArrowheads="1"/>
          </p:cNvSpPr>
          <p:nvPr/>
        </p:nvSpPr>
        <p:spPr bwMode="auto">
          <a:xfrm>
            <a:off x="76200" y="304800"/>
            <a:ext cx="2825750" cy="1197764"/>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Arial" panose="020B0604020202020204" pitchFamily="34" charset="0"/>
                <a:ea typeface="Times New Roman" pitchFamily="-111" charset="0"/>
                <a:cs typeface="Arial" panose="020B0604020202020204" pitchFamily="34" charset="0"/>
              </a:rPr>
              <a:t> DRESSING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Arial" panose="020B0604020202020204" pitchFamily="34" charset="0"/>
                <a:ea typeface="Times New Roman" pitchFamily="-111" charset="0"/>
                <a:cs typeface="Arial" panose="020B0604020202020204" pitchFamily="34" charset="0"/>
              </a:rPr>
              <a:t>        THE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Arial" panose="020B0604020202020204" pitchFamily="34" charset="0"/>
                <a:ea typeface="Times New Roman" pitchFamily="-111" charset="0"/>
                <a:cs typeface="Arial" panose="020B0604020202020204" pitchFamily="34" charset="0"/>
              </a:rPr>
              <a:t>   STAGE</a:t>
            </a:r>
          </a:p>
        </p:txBody>
      </p:sp>
      <p:sp>
        <p:nvSpPr>
          <p:cNvPr id="171011" name="Rectangle 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71012" name="Line 4"/>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71013" name="Text Box 5"/>
          <p:cNvSpPr txBox="1">
            <a:spLocks noChangeArrowheads="1"/>
          </p:cNvSpPr>
          <p:nvPr/>
        </p:nvSpPr>
        <p:spPr bwMode="auto">
          <a:xfrm>
            <a:off x="1770063" y="44450"/>
            <a:ext cx="2874962" cy="274638"/>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عدد 32: 49؛ 34: 1</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276485" name="Text Box 6"/>
          <p:cNvSpPr txBox="1">
            <a:spLocks noChangeArrowheads="1"/>
          </p:cNvSpPr>
          <p:nvPr/>
        </p:nvSpPr>
        <p:spPr bwMode="auto">
          <a:xfrm>
            <a:off x="8720138" y="90488"/>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cs typeface="Arial" panose="020B0604020202020204" pitchFamily="34" charset="0"/>
              </a:rPr>
              <a:t> </a:t>
            </a:r>
          </a:p>
        </p:txBody>
      </p:sp>
      <p:sp>
        <p:nvSpPr>
          <p:cNvPr id="171015" name="Rectangle 7"/>
          <p:cNvSpPr>
            <a:spLocks noChangeArrowheads="1"/>
          </p:cNvSpPr>
          <p:nvPr/>
        </p:nvSpPr>
        <p:spPr bwMode="auto">
          <a:xfrm>
            <a:off x="8098485" y="6525340"/>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24</a:t>
            </a:r>
          </a:p>
        </p:txBody>
      </p:sp>
      <p:sp>
        <p:nvSpPr>
          <p:cNvPr id="276487" name="Text Box 8"/>
          <p:cNvSpPr txBox="1">
            <a:spLocks noChangeArrowheads="1"/>
          </p:cNvSpPr>
          <p:nvPr/>
        </p:nvSpPr>
        <p:spPr bwMode="auto">
          <a:xfrm>
            <a:off x="6986396" y="6283732"/>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Handbook pg. 26-29</a:t>
            </a:r>
          </a:p>
        </p:txBody>
      </p:sp>
      <p:pic>
        <p:nvPicPr>
          <p:cNvPr id="171017" name="Picture 9" descr="Red Canyon6"/>
          <p:cNvPicPr preferRelativeResize="0">
            <a:picLocks noChangeAspect="1" noChangeArrowheads="1"/>
          </p:cNvPicPr>
          <p:nvPr>
            <p:custDataLst>
              <p:tags r:id="rId1"/>
            </p:custDataLst>
          </p:nvPr>
        </p:nvPicPr>
        <p:blipFill>
          <a:blip r:embed="rId11" cstate="screen">
            <a:extLst>
              <a:ext uri="{28A0092B-C50C-407E-A947-70E740481C1C}">
                <a14:useLocalDpi xmlns:a14="http://schemas.microsoft.com/office/drawing/2010/main"/>
              </a:ext>
            </a:extLst>
          </a:blip>
          <a:srcRect/>
          <a:stretch>
            <a:fillRect/>
          </a:stretch>
        </p:blipFill>
        <p:spPr bwMode="auto">
          <a:xfrm>
            <a:off x="3663950" y="266700"/>
            <a:ext cx="5087938" cy="381635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171018" name="Picture 10" descr="Nahal Zin from above, tb n062400 sr"/>
          <p:cNvPicPr preferRelativeResize="0">
            <a:picLocks noChangeAspect="1" noChangeArrowheads="1"/>
          </p:cNvPicPr>
          <p:nvPr>
            <p:custDataLst>
              <p:tags r:id="rId2"/>
            </p:custDataLst>
          </p:nvPr>
        </p:nvPicPr>
        <p:blipFill>
          <a:blip r:embed="rId12" cstate="screen">
            <a:extLst>
              <a:ext uri="{28A0092B-C50C-407E-A947-70E740481C1C}">
                <a14:useLocalDpi xmlns:a14="http://schemas.microsoft.com/office/drawing/2010/main"/>
              </a:ext>
            </a:extLst>
          </a:blip>
          <a:srcRect/>
          <a:stretch>
            <a:fillRect/>
          </a:stretch>
        </p:blipFill>
        <p:spPr bwMode="auto">
          <a:xfrm>
            <a:off x="5572125" y="4225925"/>
            <a:ext cx="2632075" cy="197485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171019" name="Picture 11" descr="Nahal Zin rugged mountains, 72-5tb"/>
          <p:cNvPicPr preferRelativeResize="0">
            <a:picLocks noChangeAspect="1" noChangeArrowheads="1"/>
          </p:cNvPicPr>
          <p:nvPr>
            <p:custDataLst>
              <p:tags r:id="rId3"/>
            </p:custDataLst>
          </p:nvPr>
        </p:nvPicPr>
        <p:blipFill>
          <a:blip r:embed="rId13" cstate="screen">
            <a:extLst>
              <a:ext uri="{28A0092B-C50C-407E-A947-70E740481C1C}">
                <a14:useLocalDpi xmlns:a14="http://schemas.microsoft.com/office/drawing/2010/main"/>
              </a:ext>
            </a:extLst>
          </a:blip>
          <a:srcRect/>
          <a:stretch>
            <a:fillRect/>
          </a:stretch>
        </p:blipFill>
        <p:spPr bwMode="auto">
          <a:xfrm>
            <a:off x="138113" y="268288"/>
            <a:ext cx="3208337" cy="213360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171020" name="Picture 12" descr="Machtesh Gadol looking south, tb n121701"/>
          <p:cNvPicPr preferRelativeResize="0">
            <a:picLocks noChangeAspect="1" noChangeArrowheads="1"/>
          </p:cNvPicPr>
          <p:nvPr>
            <p:custDataLst>
              <p:tags r:id="rId4"/>
            </p:custDataLst>
          </p:nvPr>
        </p:nvPicPr>
        <p:blipFill>
          <a:blip r:embed="rId14" cstate="screen">
            <a:extLst>
              <a:ext uri="{28A0092B-C50C-407E-A947-70E740481C1C}">
                <a14:useLocalDpi xmlns:a14="http://schemas.microsoft.com/office/drawing/2010/main"/>
              </a:ext>
            </a:extLst>
          </a:blip>
          <a:srcRect/>
          <a:stretch>
            <a:fillRect/>
          </a:stretch>
        </p:blipFill>
        <p:spPr bwMode="auto">
          <a:xfrm>
            <a:off x="868363" y="3178175"/>
            <a:ext cx="3970337" cy="2979738"/>
          </a:xfrm>
          <a:prstGeom prst="rect">
            <a:avLst/>
          </a:prstGeom>
          <a:noFill/>
          <a:ln w="9525">
            <a:noFill/>
            <a:miter lim="800000"/>
            <a:headEnd/>
            <a:tailEnd/>
          </a:ln>
          <a:effectLst>
            <a:outerShdw blurRad="63500" dist="107763" dir="2700000" algn="ctr" rotWithShape="0">
              <a:schemeClr val="bg2">
                <a:alpha val="74998"/>
              </a:schemeClr>
            </a:outerShdw>
          </a:effectLst>
        </p:spPr>
      </p:pic>
      <p:sp>
        <p:nvSpPr>
          <p:cNvPr id="276492" name="Rectangle 13"/>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6493" name="Rectangle 14"/>
          <p:cNvSpPr>
            <a:spLocks noChangeArrowheads="1"/>
          </p:cNvSpPr>
          <p:nvPr/>
        </p:nvSpPr>
        <p:spPr bwMode="auto">
          <a:xfrm>
            <a:off x="8121650" y="4356100"/>
            <a:ext cx="298158"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40</a:t>
            </a:r>
          </a:p>
        </p:txBody>
      </p:sp>
      <p:sp>
        <p:nvSpPr>
          <p:cNvPr id="276494" name="AutoShape 15"/>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6495" name="Rectangle 16"/>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6496" name="AutoShape 17"/>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6497" name="Line 18"/>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6498" name="Line 19"/>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6499" name="Line 20"/>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6500" name="Line 21"/>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6501" name="Line 22"/>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6502" name="Rectangle 23"/>
          <p:cNvSpPr>
            <a:spLocks noChangeArrowheads="1"/>
          </p:cNvSpPr>
          <p:nvPr/>
        </p:nvSpPr>
        <p:spPr bwMode="auto">
          <a:xfrm>
            <a:off x="8007350" y="3429000"/>
            <a:ext cx="599522"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MOSES</a:t>
            </a:r>
          </a:p>
        </p:txBody>
      </p:sp>
      <p:sp>
        <p:nvSpPr>
          <p:cNvPr id="276503" name="Rectangle 24"/>
          <p:cNvSpPr>
            <a:spLocks noChangeArrowheads="1"/>
          </p:cNvSpPr>
          <p:nvPr/>
        </p:nvSpPr>
        <p:spPr bwMode="auto">
          <a:xfrm>
            <a:off x="8156575" y="3841750"/>
            <a:ext cx="458458"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Sinai</a:t>
            </a:r>
          </a:p>
        </p:txBody>
      </p:sp>
      <p:sp>
        <p:nvSpPr>
          <p:cNvPr id="276504" name="Rectangle 25"/>
          <p:cNvSpPr>
            <a:spLocks noChangeArrowheads="1"/>
          </p:cNvSpPr>
          <p:nvPr/>
        </p:nvSpPr>
        <p:spPr bwMode="auto">
          <a:xfrm>
            <a:off x="8075613" y="4025900"/>
            <a:ext cx="650818"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M - C - C</a:t>
            </a:r>
          </a:p>
        </p:txBody>
      </p:sp>
      <p:sp>
        <p:nvSpPr>
          <p:cNvPr id="276505" name="Rectangle 26"/>
          <p:cNvSpPr>
            <a:spLocks noChangeArrowheads="1"/>
          </p:cNvSpPr>
          <p:nvPr/>
        </p:nvSpPr>
        <p:spPr bwMode="auto">
          <a:xfrm>
            <a:off x="7912100" y="4197350"/>
            <a:ext cx="1022715"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Kadesh Barnea</a:t>
            </a:r>
          </a:p>
        </p:txBody>
      </p:sp>
      <p:sp>
        <p:nvSpPr>
          <p:cNvPr id="276506" name="Rectangle 27"/>
          <p:cNvSpPr>
            <a:spLocks noChangeArrowheads="1"/>
          </p:cNvSpPr>
          <p:nvPr/>
        </p:nvSpPr>
        <p:spPr bwMode="auto">
          <a:xfrm>
            <a:off x="8267700" y="4381500"/>
            <a:ext cx="310982"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40</a:t>
            </a:r>
          </a:p>
        </p:txBody>
      </p:sp>
      <p:sp>
        <p:nvSpPr>
          <p:cNvPr id="276507" name="Line 28"/>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6508" name="Rectangle 29"/>
          <p:cNvSpPr>
            <a:spLocks noChangeArrowheads="1"/>
          </p:cNvSpPr>
          <p:nvPr/>
        </p:nvSpPr>
        <p:spPr bwMode="auto">
          <a:xfrm>
            <a:off x="8120063" y="3670300"/>
            <a:ext cx="599522"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Exodus</a:t>
            </a:r>
          </a:p>
        </p:txBody>
      </p:sp>
      <p:pic>
        <p:nvPicPr>
          <p:cNvPr id="171038" name="Picture 30" descr="Machtesh Gadol looking southeast, tb n121701"/>
          <p:cNvPicPr preferRelativeResize="0">
            <a:picLocks noChangeAspect="1" noChangeArrowheads="1"/>
          </p:cNvPicPr>
          <p:nvPr>
            <p:custDataLst>
              <p:tags r:id="rId5"/>
            </p:custDataLst>
          </p:nvPr>
        </p:nvPicPr>
        <p:blipFill>
          <a:blip r:embed="rId15" cstate="screen">
            <a:extLst>
              <a:ext uri="{28A0092B-C50C-407E-A947-70E740481C1C}">
                <a14:useLocalDpi xmlns:a14="http://schemas.microsoft.com/office/drawing/2010/main"/>
              </a:ext>
            </a:extLst>
          </a:blip>
          <a:srcRect/>
          <a:stretch>
            <a:fillRect/>
          </a:stretch>
        </p:blipFill>
        <p:spPr bwMode="auto">
          <a:xfrm>
            <a:off x="2943225" y="868363"/>
            <a:ext cx="2633663" cy="1976437"/>
          </a:xfrm>
          <a:prstGeom prst="rect">
            <a:avLst/>
          </a:prstGeom>
          <a:noFill/>
          <a:ln w="9525">
            <a:noFill/>
            <a:miter lim="800000"/>
            <a:headEnd/>
            <a:tailEnd/>
          </a:ln>
          <a:effectLst>
            <a:outerShdw blurRad="63500" dist="107763" dir="2700000" algn="ctr" rotWithShape="0">
              <a:schemeClr val="bg2">
                <a:alpha val="74998"/>
              </a:schemeClr>
            </a:outerShdw>
          </a:effectLst>
        </p:spPr>
      </p:pic>
      <p:pic>
        <p:nvPicPr>
          <p:cNvPr id="171039" name="Picture 31" descr="Machtesh Ramon from north2, df 111001"/>
          <p:cNvPicPr preferRelativeResize="0">
            <a:picLocks noChangeAspect="1" noChangeArrowheads="1"/>
          </p:cNvPicPr>
          <p:nvPr>
            <p:custDataLst>
              <p:tags r:id="rId6"/>
            </p:custDataLst>
          </p:nvPr>
        </p:nvPicPr>
        <p:blipFill>
          <a:blip r:embed="rId16" cstate="screen">
            <a:extLst>
              <a:ext uri="{28A0092B-C50C-407E-A947-70E740481C1C}">
                <a14:useLocalDpi xmlns:a14="http://schemas.microsoft.com/office/drawing/2010/main"/>
              </a:ext>
            </a:extLst>
          </a:blip>
          <a:srcRect/>
          <a:stretch>
            <a:fillRect/>
          </a:stretch>
        </p:blipFill>
        <p:spPr bwMode="auto">
          <a:xfrm>
            <a:off x="2432050" y="2095500"/>
            <a:ext cx="2806700" cy="1879600"/>
          </a:xfrm>
          <a:prstGeom prst="rect">
            <a:avLst/>
          </a:prstGeom>
          <a:noFill/>
          <a:ln w="9525">
            <a:noFill/>
            <a:miter lim="800000"/>
            <a:headEnd/>
            <a:tailEnd/>
          </a:ln>
          <a:effectLst>
            <a:outerShdw blurRad="63500" dist="107763" dir="2700000" algn="ctr" rotWithShape="0">
              <a:schemeClr val="bg2">
                <a:alpha val="74998"/>
              </a:schemeClr>
            </a:outerShdw>
          </a:effectLst>
        </p:spPr>
      </p:pic>
      <p:pic>
        <p:nvPicPr>
          <p:cNvPr id="171040" name="Picture 32" descr="Solomon's Pillars, df 101101"/>
          <p:cNvPicPr preferRelativeResize="0">
            <a:picLocks noChangeAspect="1" noChangeArrowheads="1"/>
          </p:cNvPicPr>
          <p:nvPr>
            <p:custDataLst>
              <p:tags r:id="rId7"/>
            </p:custDataLst>
          </p:nvPr>
        </p:nvPicPr>
        <p:blipFill>
          <a:blip r:embed="rId17" cstate="screen">
            <a:extLst>
              <a:ext uri="{28A0092B-C50C-407E-A947-70E740481C1C}">
                <a14:useLocalDpi xmlns:a14="http://schemas.microsoft.com/office/drawing/2010/main"/>
              </a:ext>
            </a:extLst>
          </a:blip>
          <a:srcRect/>
          <a:stretch>
            <a:fillRect/>
          </a:stretch>
        </p:blipFill>
        <p:spPr bwMode="auto">
          <a:xfrm>
            <a:off x="560388" y="2144713"/>
            <a:ext cx="2030412" cy="1611312"/>
          </a:xfrm>
          <a:prstGeom prst="rect">
            <a:avLst/>
          </a:prstGeom>
          <a:noFill/>
          <a:ln w="9525">
            <a:noFill/>
            <a:miter lim="800000"/>
            <a:headEnd/>
            <a:tailEnd/>
          </a:ln>
          <a:effectLst>
            <a:outerShdw blurRad="63500" dist="89803" dir="2700000" algn="ctr" rotWithShape="0">
              <a:schemeClr val="bg2">
                <a:alpha val="74998"/>
              </a:schemeClr>
            </a:outerShdw>
          </a:effectLst>
        </p:spPr>
      </p:pic>
      <p:pic>
        <p:nvPicPr>
          <p:cNvPr id="171041" name="Picture 33" descr="Machtesh Qatan from east2, tb n112500 sr"/>
          <p:cNvPicPr preferRelativeResize="0">
            <a:picLocks noChangeAspect="1" noChangeArrowheads="1"/>
          </p:cNvPicPr>
          <p:nvPr>
            <p:custDataLst>
              <p:tags r:id="rId8"/>
            </p:custDataLst>
          </p:nvPr>
        </p:nvPicPr>
        <p:blipFill>
          <a:blip r:embed="rId18" cstate="screen">
            <a:extLst>
              <a:ext uri="{28A0092B-C50C-407E-A947-70E740481C1C}">
                <a14:useLocalDpi xmlns:a14="http://schemas.microsoft.com/office/drawing/2010/main"/>
              </a:ext>
            </a:extLst>
          </a:blip>
          <a:srcRect/>
          <a:stretch>
            <a:fillRect/>
          </a:stretch>
        </p:blipFill>
        <p:spPr bwMode="auto">
          <a:xfrm>
            <a:off x="4117975" y="3824288"/>
            <a:ext cx="2162175" cy="1620837"/>
          </a:xfrm>
          <a:prstGeom prst="rect">
            <a:avLst/>
          </a:prstGeom>
          <a:noFill/>
          <a:ln w="101600" cmpd="thinThick">
            <a:noFill/>
            <a:miter lim="800000"/>
            <a:headEnd/>
            <a:tailEnd/>
          </a:ln>
          <a:effectLst>
            <a:outerShdw blurRad="63500" dist="89803" dir="2700000" algn="ctr" rotWithShape="0">
              <a:schemeClr val="bg2">
                <a:alpha val="74998"/>
              </a:schemeClr>
            </a:outerShdw>
          </a:effectLst>
        </p:spPr>
      </p:pic>
      <p:sp>
        <p:nvSpPr>
          <p:cNvPr id="171042" name="Text Box 34"/>
          <p:cNvSpPr txBox="1">
            <a:spLocks noChangeArrowheads="1"/>
          </p:cNvSpPr>
          <p:nvPr/>
        </p:nvSpPr>
        <p:spPr bwMode="auto">
          <a:xfrm>
            <a:off x="1587500" y="1228725"/>
            <a:ext cx="6351588" cy="4524315"/>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7200" b="1" i="0" u="none" strike="noStrike" kern="1200" cap="none" spc="0" normalizeH="0" baseline="0" noProof="0" dirty="0">
                <a:ln>
                  <a:noFill/>
                </a:ln>
                <a:solidFill>
                  <a:srgbClr val="FFEA18"/>
                </a:solidFill>
                <a:effectLst/>
                <a:uLnTx/>
                <a:uFillTx/>
                <a:latin typeface="Arial" panose="020B0604020202020204" pitchFamily="34" charset="0"/>
                <a:cs typeface="Arial" panose="020B0604020202020204" pitchFamily="34" charset="0"/>
              </a:rPr>
              <a:t>تقصد</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7200" b="1" i="0" u="none" strike="noStrike" kern="1200" cap="none" spc="0" normalizeH="0" baseline="0" noProof="0" dirty="0">
                <a:ln>
                  <a:noFill/>
                </a:ln>
                <a:solidFill>
                  <a:srgbClr val="FFEA18"/>
                </a:solidFill>
                <a:effectLst/>
                <a:uLnTx/>
                <a:uFillTx/>
                <a:latin typeface="Arial" panose="020B0604020202020204" pitchFamily="34" charset="0"/>
                <a:cs typeface="Arial" panose="020B0604020202020204" pitchFamily="34" charset="0"/>
              </a:rPr>
              <a:t>40 سنة</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7200" b="1" i="0" u="none" strike="noStrike" kern="1200" cap="none" spc="0" normalizeH="0" baseline="0" noProof="0" dirty="0">
                <a:ln>
                  <a:noFill/>
                </a:ln>
                <a:solidFill>
                  <a:srgbClr val="FFEA18"/>
                </a:solidFill>
                <a:effectLst/>
                <a:uLnTx/>
                <a:uFillTx/>
                <a:latin typeface="Arial" panose="020B0604020202020204" pitchFamily="34" charset="0"/>
                <a:cs typeface="Arial" panose="020B0604020202020204" pitchFamily="34" charset="0"/>
              </a:rPr>
              <a:t>من هنا؟</a:t>
            </a:r>
            <a:endParaRPr kumimoji="0" lang="en-US" sz="7200" b="1" i="0" u="none" strike="noStrike" kern="1200" cap="none" spc="0" normalizeH="0" baseline="0" noProof="0" dirty="0">
              <a:ln>
                <a:noFill/>
              </a:ln>
              <a:solidFill>
                <a:srgbClr val="FFEA18"/>
              </a:solidFill>
              <a:effectLst/>
              <a:uLnTx/>
              <a:uFillTx/>
              <a:latin typeface="Arial" panose="020B0604020202020204" pitchFamily="34" charset="0"/>
              <a:cs typeface="Arial" panose="020B0604020202020204" pitchFamily="34" charset="0"/>
            </a:endParaRPr>
          </a:p>
        </p:txBody>
      </p:sp>
      <p:sp>
        <p:nvSpPr>
          <p:cNvPr id="171043" name="Rectangle 35"/>
          <p:cNvSpPr>
            <a:spLocks noGrp="1" noChangeArrowheads="1"/>
          </p:cNvSpPr>
          <p:nvPr>
            <p:ph type="title" idx="4294967295"/>
          </p:nvPr>
        </p:nvSpPr>
        <p:spPr bwMode="auto">
          <a:xfrm>
            <a:off x="0" y="6096000"/>
            <a:ext cx="9144000" cy="762000"/>
          </a:xfrm>
          <a:prstGeom prst="rect">
            <a:avLst/>
          </a:prstGeom>
          <a:ln>
            <a:miter lim="800000"/>
            <a:headEnd/>
            <a:tailEnd/>
          </a:ln>
        </p:spPr>
        <p:txBody>
          <a:bodyPr/>
          <a:lstStyle/>
          <a:p>
            <a:pPr algn="ctr" eaLnBrk="1" hangingPunct="1">
              <a:defRPr/>
            </a:pPr>
            <a:r>
              <a:rPr lang="ar-JO" b="1" dirty="0">
                <a:latin typeface="Arial" panose="020B0604020202020204" pitchFamily="34" charset="0"/>
                <a:cs typeface="Arial" panose="020B0604020202020204" pitchFamily="34" charset="0"/>
              </a:rPr>
              <a:t>التأديب الإلهي</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12509383"/>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171020"/>
                                        </p:tgtEl>
                                        <p:attrNameLst>
                                          <p:attrName>style.visibility</p:attrName>
                                        </p:attrNameLst>
                                      </p:cBhvr>
                                      <p:to>
                                        <p:strVal val="visible"/>
                                      </p:to>
                                    </p:set>
                                    <p:animEffect transition="in" filter="wipe(right)">
                                      <p:cBhvr>
                                        <p:cTn id="7" dur="500"/>
                                        <p:tgtEl>
                                          <p:spTgt spid="171020"/>
                                        </p:tgtEl>
                                      </p:cBhvr>
                                    </p:animEffect>
                                  </p:childTnLst>
                                </p:cTn>
                              </p:par>
                            </p:childTnLst>
                          </p:cTn>
                        </p:par>
                        <p:par>
                          <p:cTn id="8" fill="hold" nodeType="afterGroup">
                            <p:stCondLst>
                              <p:cond delay="500"/>
                            </p:stCondLst>
                            <p:childTnLst>
                              <p:par>
                                <p:cTn id="9" presetID="22" presetClass="entr" presetSubtype="2" fill="hold" grpId="0" nodeType="afterEffect" nodePh="1">
                                  <p:stCondLst>
                                    <p:cond delay="0"/>
                                  </p:stCondLst>
                                  <p:endCondLst>
                                    <p:cond evt="begin" delay="0">
                                      <p:tn val="9"/>
                                    </p:cond>
                                  </p:endCondLst>
                                  <p:childTnLst>
                                    <p:set>
                                      <p:cBhvr>
                                        <p:cTn id="10" dur="1" fill="hold">
                                          <p:stCondLst>
                                            <p:cond delay="0"/>
                                          </p:stCondLst>
                                        </p:cTn>
                                        <p:tgtEl>
                                          <p:spTgt spid="171018"/>
                                        </p:tgtEl>
                                        <p:attrNameLst>
                                          <p:attrName>style.visibility</p:attrName>
                                        </p:attrNameLst>
                                      </p:cBhvr>
                                      <p:to>
                                        <p:strVal val="visible"/>
                                      </p:to>
                                    </p:set>
                                    <p:animEffect transition="in" filter="wipe(right)">
                                      <p:cBhvr>
                                        <p:cTn id="11" dur="500"/>
                                        <p:tgtEl>
                                          <p:spTgt spid="171018"/>
                                        </p:tgtEl>
                                      </p:cBhvr>
                                    </p:animEffect>
                                  </p:childTnLst>
                                </p:cTn>
                              </p:par>
                            </p:childTnLst>
                          </p:cTn>
                        </p:par>
                        <p:par>
                          <p:cTn id="12" fill="hold" nodeType="afterGroup">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171019"/>
                                        </p:tgtEl>
                                        <p:attrNameLst>
                                          <p:attrName>style.visibility</p:attrName>
                                        </p:attrNameLst>
                                      </p:cBhvr>
                                      <p:to>
                                        <p:strVal val="visible"/>
                                      </p:to>
                                    </p:set>
                                    <p:animEffect transition="in" filter="wipe(left)">
                                      <p:cBhvr>
                                        <p:cTn id="15" dur="500"/>
                                        <p:tgtEl>
                                          <p:spTgt spid="171019"/>
                                        </p:tgtEl>
                                      </p:cBhvr>
                                    </p:animEffect>
                                  </p:childTnLst>
                                </p:cTn>
                              </p:par>
                            </p:childTnLst>
                          </p:cTn>
                        </p:par>
                        <p:par>
                          <p:cTn id="16" fill="hold" nodeType="afterGroup">
                            <p:stCondLst>
                              <p:cond delay="1500"/>
                            </p:stCondLst>
                            <p:childTnLst>
                              <p:par>
                                <p:cTn id="17" presetID="22" presetClass="entr" presetSubtype="8" fill="hold" grpId="0" nodeType="afterEffect" nodePh="1">
                                  <p:stCondLst>
                                    <p:cond delay="0"/>
                                  </p:stCondLst>
                                  <p:endCondLst>
                                    <p:cond evt="begin" delay="0">
                                      <p:tn val="17"/>
                                    </p:cond>
                                  </p:endCondLst>
                                  <p:childTnLst>
                                    <p:set>
                                      <p:cBhvr>
                                        <p:cTn id="18" dur="1" fill="hold">
                                          <p:stCondLst>
                                            <p:cond delay="0"/>
                                          </p:stCondLst>
                                        </p:cTn>
                                        <p:tgtEl>
                                          <p:spTgt spid="171017"/>
                                        </p:tgtEl>
                                        <p:attrNameLst>
                                          <p:attrName>style.visibility</p:attrName>
                                        </p:attrNameLst>
                                      </p:cBhvr>
                                      <p:to>
                                        <p:strVal val="visible"/>
                                      </p:to>
                                    </p:set>
                                    <p:animEffect transition="in" filter="wipe(left)">
                                      <p:cBhvr>
                                        <p:cTn id="19" dur="500"/>
                                        <p:tgtEl>
                                          <p:spTgt spid="171017"/>
                                        </p:tgtEl>
                                      </p:cBhvr>
                                    </p:animEffect>
                                  </p:childTnLst>
                                </p:cTn>
                              </p:par>
                            </p:childTnLst>
                          </p:cTn>
                        </p:par>
                        <p:par>
                          <p:cTn id="20" fill="hold" nodeType="afterGroup">
                            <p:stCondLst>
                              <p:cond delay="2000"/>
                            </p:stCondLst>
                            <p:childTnLst>
                              <p:par>
                                <p:cTn id="21" presetID="22" presetClass="entr" presetSubtype="2" fill="hold" nodeType="afterEffect">
                                  <p:stCondLst>
                                    <p:cond delay="0"/>
                                  </p:stCondLst>
                                  <p:childTnLst>
                                    <p:set>
                                      <p:cBhvr>
                                        <p:cTn id="22" dur="1" fill="hold">
                                          <p:stCondLst>
                                            <p:cond delay="0"/>
                                          </p:stCondLst>
                                        </p:cTn>
                                        <p:tgtEl>
                                          <p:spTgt spid="171038"/>
                                        </p:tgtEl>
                                        <p:attrNameLst>
                                          <p:attrName>style.visibility</p:attrName>
                                        </p:attrNameLst>
                                      </p:cBhvr>
                                      <p:to>
                                        <p:strVal val="visible"/>
                                      </p:to>
                                    </p:set>
                                    <p:animEffect transition="in" filter="wipe(right)">
                                      <p:cBhvr>
                                        <p:cTn id="23" dur="500"/>
                                        <p:tgtEl>
                                          <p:spTgt spid="171038"/>
                                        </p:tgtEl>
                                      </p:cBhvr>
                                    </p:animEffect>
                                  </p:childTnLst>
                                </p:cTn>
                              </p:par>
                            </p:childTnLst>
                          </p:cTn>
                        </p:par>
                        <p:par>
                          <p:cTn id="24" fill="hold" nodeType="afterGroup">
                            <p:stCondLst>
                              <p:cond delay="2500"/>
                            </p:stCondLst>
                            <p:childTnLst>
                              <p:par>
                                <p:cTn id="25" presetID="22" presetClass="entr" presetSubtype="2" fill="hold" grpId="0" nodeType="afterEffect" nodePh="1">
                                  <p:stCondLst>
                                    <p:cond delay="0"/>
                                  </p:stCondLst>
                                  <p:endCondLst>
                                    <p:cond evt="begin" delay="0">
                                      <p:tn val="25"/>
                                    </p:cond>
                                  </p:endCondLst>
                                  <p:childTnLst>
                                    <p:set>
                                      <p:cBhvr>
                                        <p:cTn id="26" dur="1" fill="hold">
                                          <p:stCondLst>
                                            <p:cond delay="0"/>
                                          </p:stCondLst>
                                        </p:cTn>
                                        <p:tgtEl>
                                          <p:spTgt spid="171041"/>
                                        </p:tgtEl>
                                        <p:attrNameLst>
                                          <p:attrName>style.visibility</p:attrName>
                                        </p:attrNameLst>
                                      </p:cBhvr>
                                      <p:to>
                                        <p:strVal val="visible"/>
                                      </p:to>
                                    </p:set>
                                    <p:animEffect transition="in" filter="wipe(right)">
                                      <p:cBhvr>
                                        <p:cTn id="27" dur="500"/>
                                        <p:tgtEl>
                                          <p:spTgt spid="171041"/>
                                        </p:tgtEl>
                                      </p:cBhvr>
                                    </p:animEffect>
                                  </p:childTnLst>
                                </p:cTn>
                              </p:par>
                            </p:childTnLst>
                          </p:cTn>
                        </p:par>
                        <p:par>
                          <p:cTn id="28" fill="hold" nodeType="afterGroup">
                            <p:stCondLst>
                              <p:cond delay="3000"/>
                            </p:stCondLst>
                            <p:childTnLst>
                              <p:par>
                                <p:cTn id="29" presetID="22" presetClass="entr" presetSubtype="2" fill="hold" nodeType="afterEffect">
                                  <p:stCondLst>
                                    <p:cond delay="0"/>
                                  </p:stCondLst>
                                  <p:childTnLst>
                                    <p:set>
                                      <p:cBhvr>
                                        <p:cTn id="30" dur="1" fill="hold">
                                          <p:stCondLst>
                                            <p:cond delay="0"/>
                                          </p:stCondLst>
                                        </p:cTn>
                                        <p:tgtEl>
                                          <p:spTgt spid="171040"/>
                                        </p:tgtEl>
                                        <p:attrNameLst>
                                          <p:attrName>style.visibility</p:attrName>
                                        </p:attrNameLst>
                                      </p:cBhvr>
                                      <p:to>
                                        <p:strVal val="visible"/>
                                      </p:to>
                                    </p:set>
                                    <p:animEffect transition="in" filter="wipe(right)">
                                      <p:cBhvr>
                                        <p:cTn id="31" dur="500"/>
                                        <p:tgtEl>
                                          <p:spTgt spid="171040"/>
                                        </p:tgtEl>
                                      </p:cBhvr>
                                    </p:animEffect>
                                  </p:childTnLst>
                                </p:cTn>
                              </p:par>
                            </p:childTnLst>
                          </p:cTn>
                        </p:par>
                        <p:par>
                          <p:cTn id="32" fill="hold" nodeType="afterGroup">
                            <p:stCondLst>
                              <p:cond delay="3500"/>
                            </p:stCondLst>
                            <p:childTnLst>
                              <p:par>
                                <p:cTn id="33" presetID="22" presetClass="entr" presetSubtype="8" fill="hold" nodeType="afterEffect">
                                  <p:stCondLst>
                                    <p:cond delay="0"/>
                                  </p:stCondLst>
                                  <p:childTnLst>
                                    <p:set>
                                      <p:cBhvr>
                                        <p:cTn id="34" dur="1" fill="hold">
                                          <p:stCondLst>
                                            <p:cond delay="0"/>
                                          </p:stCondLst>
                                        </p:cTn>
                                        <p:tgtEl>
                                          <p:spTgt spid="171039"/>
                                        </p:tgtEl>
                                        <p:attrNameLst>
                                          <p:attrName>style.visibility</p:attrName>
                                        </p:attrNameLst>
                                      </p:cBhvr>
                                      <p:to>
                                        <p:strVal val="visible"/>
                                      </p:to>
                                    </p:set>
                                    <p:animEffect transition="in" filter="wipe(left)">
                                      <p:cBhvr>
                                        <p:cTn id="35" dur="500"/>
                                        <p:tgtEl>
                                          <p:spTgt spid="171039"/>
                                        </p:tgtEl>
                                      </p:cBhvr>
                                    </p:animEffect>
                                  </p:childTnLst>
                                </p:cTn>
                              </p:par>
                            </p:childTnLst>
                          </p:cTn>
                        </p:par>
                        <p:par>
                          <p:cTn id="36" fill="hold" nodeType="afterGroup">
                            <p:stCondLst>
                              <p:cond delay="4000"/>
                            </p:stCondLst>
                            <p:childTnLst>
                              <p:par>
                                <p:cTn id="37" presetID="23" presetClass="entr" presetSubtype="528" fill="hold" grpId="0" nodeType="afterEffect">
                                  <p:stCondLst>
                                    <p:cond delay="0"/>
                                  </p:stCondLst>
                                  <p:childTnLst>
                                    <p:set>
                                      <p:cBhvr>
                                        <p:cTn id="38" dur="1" fill="hold">
                                          <p:stCondLst>
                                            <p:cond delay="0"/>
                                          </p:stCondLst>
                                        </p:cTn>
                                        <p:tgtEl>
                                          <p:spTgt spid="171042"/>
                                        </p:tgtEl>
                                        <p:attrNameLst>
                                          <p:attrName>style.visibility</p:attrName>
                                        </p:attrNameLst>
                                      </p:cBhvr>
                                      <p:to>
                                        <p:strVal val="visible"/>
                                      </p:to>
                                    </p:set>
                                    <p:anim calcmode="lin" valueType="num">
                                      <p:cBhvr>
                                        <p:cTn id="39" dur="500" fill="hold"/>
                                        <p:tgtEl>
                                          <p:spTgt spid="171042"/>
                                        </p:tgtEl>
                                        <p:attrNameLst>
                                          <p:attrName>ppt_w</p:attrName>
                                        </p:attrNameLst>
                                      </p:cBhvr>
                                      <p:tavLst>
                                        <p:tav tm="0">
                                          <p:val>
                                            <p:fltVal val="0"/>
                                          </p:val>
                                        </p:tav>
                                        <p:tav tm="100000">
                                          <p:val>
                                            <p:strVal val="#ppt_w"/>
                                          </p:val>
                                        </p:tav>
                                      </p:tavLst>
                                    </p:anim>
                                    <p:anim calcmode="lin" valueType="num">
                                      <p:cBhvr>
                                        <p:cTn id="40" dur="500" fill="hold"/>
                                        <p:tgtEl>
                                          <p:spTgt spid="171042"/>
                                        </p:tgtEl>
                                        <p:attrNameLst>
                                          <p:attrName>ppt_h</p:attrName>
                                        </p:attrNameLst>
                                      </p:cBhvr>
                                      <p:tavLst>
                                        <p:tav tm="0">
                                          <p:val>
                                            <p:fltVal val="0"/>
                                          </p:val>
                                        </p:tav>
                                        <p:tav tm="100000">
                                          <p:val>
                                            <p:strVal val="#ppt_h"/>
                                          </p:val>
                                        </p:tav>
                                      </p:tavLst>
                                    </p:anim>
                                    <p:anim calcmode="lin" valueType="num">
                                      <p:cBhvr>
                                        <p:cTn id="41" dur="500" fill="hold"/>
                                        <p:tgtEl>
                                          <p:spTgt spid="171042"/>
                                        </p:tgtEl>
                                        <p:attrNameLst>
                                          <p:attrName>ppt_x</p:attrName>
                                        </p:attrNameLst>
                                      </p:cBhvr>
                                      <p:tavLst>
                                        <p:tav tm="0">
                                          <p:val>
                                            <p:fltVal val="0.5"/>
                                          </p:val>
                                        </p:tav>
                                        <p:tav tm="100000">
                                          <p:val>
                                            <p:strVal val="#ppt_x"/>
                                          </p:val>
                                        </p:tav>
                                      </p:tavLst>
                                    </p:anim>
                                    <p:anim calcmode="lin" valueType="num">
                                      <p:cBhvr>
                                        <p:cTn id="42" dur="500" fill="hold"/>
                                        <p:tgtEl>
                                          <p:spTgt spid="17104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017" grpId="0" autoUpdateAnimBg="0"/>
      <p:bldP spid="171018" grpId="0" autoUpdateAnimBg="0"/>
      <p:bldP spid="171019" grpId="0" autoUpdateAnimBg="0"/>
      <p:bldP spid="171041" grpId="0" autoUpdateAnimBg="0"/>
      <p:bldP spid="171042" grpId="0" autoUpdateAnimBg="0"/>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15</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849703652"/>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5838" y="80508"/>
            <a:ext cx="9144000" cy="2016125"/>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تأديب العهد القديم</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5837" y="2993571"/>
            <a:ext cx="9138163" cy="3810001"/>
          </a:xfrm>
          <a:prstGeom prst="rect">
            <a:avLst/>
          </a:prstGeom>
        </p:spPr>
      </p:pic>
    </p:spTree>
    <p:extLst>
      <p:ext uri="{BB962C8B-B14F-4D97-AF65-F5344CB8AC3E}">
        <p14:creationId xmlns:p14="http://schemas.microsoft.com/office/powerpoint/2010/main" val="3453356714"/>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1216095"/>
            <a:ext cx="9175053" cy="5885313"/>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 name="Title 3"/>
          <p:cNvSpPr>
            <a:spLocks noGrp="1"/>
          </p:cNvSpPr>
          <p:nvPr>
            <p:ph type="ctrTitle"/>
          </p:nvPr>
        </p:nvSpPr>
        <p:spPr>
          <a:xfrm>
            <a:off x="0" y="31347"/>
            <a:ext cx="9144000" cy="1165405"/>
          </a:xfrm>
        </p:spPr>
        <p:txBody>
          <a:bodyPr anchor="ctr"/>
          <a:lstStyle/>
          <a:p>
            <a:r>
              <a:rPr lang="ar-JO" sz="3600" dirty="0"/>
              <a:t>يجمع الرجل الحطب يوم السبت</a:t>
            </a:r>
            <a:br>
              <a:rPr lang="ar-JO" sz="3600" dirty="0"/>
            </a:br>
            <a:r>
              <a:rPr lang="ar-JO" sz="3600" dirty="0"/>
              <a:t>(عدد 15: 30- 36)</a:t>
            </a:r>
            <a:endParaRPr lang="en-US" sz="3600" dirty="0"/>
          </a:p>
        </p:txBody>
      </p:sp>
    </p:spTree>
    <p:extLst>
      <p:ext uri="{BB962C8B-B14F-4D97-AF65-F5344CB8AC3E}">
        <p14:creationId xmlns:p14="http://schemas.microsoft.com/office/powerpoint/2010/main" val="944182661"/>
      </p:ext>
    </p:extLst>
  </p:cSld>
  <p:clrMapOvr>
    <a:masterClrMapping/>
  </p:clrMapOvr>
  <p:transition/>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580913"/>
            <a:ext cx="3771095" cy="6277086"/>
          </a:xfrm>
          <a:noFill/>
          <a:effectLst>
            <a:outerShdw blurRad="63500" dist="35921" dir="2700000" algn="ctr" rotWithShape="0">
              <a:schemeClr val="tx2">
                <a:alpha val="74998"/>
              </a:schemeClr>
            </a:outerShdw>
          </a:effectLst>
        </p:spPr>
        <p:txBody>
          <a:bodyPr anchor="t"/>
          <a:lstStyle/>
          <a:p>
            <a:pPr>
              <a:defRPr/>
            </a:pPr>
            <a:r>
              <a:rPr lang="ar-JO" sz="3600" dirty="0">
                <a:effectLst>
                  <a:glow rad="381000">
                    <a:schemeClr val="tx1"/>
                  </a:glow>
                </a:effectLst>
                <a:ea typeface="ＭＳ Ｐゴシック" charset="0"/>
              </a:rPr>
              <a:t>من خالف ناموس موسى فعلى شاهدين أو ثلاثة شهود يموت بدون رأفة</a:t>
            </a:r>
            <a:br>
              <a:rPr lang="ar-JO" sz="3600" dirty="0">
                <a:effectLst>
                  <a:glow rad="381000">
                    <a:schemeClr val="tx1"/>
                  </a:glow>
                </a:effectLst>
                <a:ea typeface="ＭＳ Ｐゴシック" charset="0"/>
              </a:rPr>
            </a:br>
            <a:r>
              <a:rPr lang="ar-JO" sz="3600" dirty="0">
                <a:effectLst>
                  <a:glow rad="381000">
                    <a:schemeClr val="tx1"/>
                  </a:glow>
                </a:effectLst>
                <a:ea typeface="ＭＳ Ｐゴシック" charset="0"/>
              </a:rPr>
              <a:t>(عبرانيين 10: 28 قارن مع </a:t>
            </a:r>
            <a:br>
              <a:rPr lang="ar-JO" sz="3600" dirty="0">
                <a:effectLst>
                  <a:glow rad="381000">
                    <a:schemeClr val="tx1"/>
                  </a:glow>
                </a:effectLst>
                <a:ea typeface="ＭＳ Ｐゴシック" charset="0"/>
              </a:rPr>
            </a:br>
            <a:r>
              <a:rPr lang="ar-JO" sz="3600" dirty="0">
                <a:effectLst>
                  <a:glow rad="381000">
                    <a:schemeClr val="tx1"/>
                  </a:glow>
                </a:effectLst>
                <a:ea typeface="ＭＳ Ｐゴシック" charset="0"/>
              </a:rPr>
              <a:t>عَدَد 15: 30- 36)</a:t>
            </a:r>
            <a:endParaRPr lang="en-US" sz="3600" dirty="0">
              <a:effectLst>
                <a:glow rad="381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3771095" y="0"/>
            <a:ext cx="5372905" cy="6858000"/>
          </a:xfrm>
          <a:prstGeom prst="rect">
            <a:avLst/>
          </a:prstGeom>
        </p:spPr>
      </p:pic>
    </p:spTree>
    <p:extLst>
      <p:ext uri="{BB962C8B-B14F-4D97-AF65-F5344CB8AC3E}">
        <p14:creationId xmlns:p14="http://schemas.microsoft.com/office/powerpoint/2010/main" val="69833003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3" presetClass="entr" presetSubtype="10" fill="hold" grpId="0" nodeType="withEffect">
                                  <p:stCondLst>
                                    <p:cond delay="0"/>
                                  </p:stCondLst>
                                  <p:childTnLst>
                                    <p:set>
                                      <p:cBhvr>
                                        <p:cTn id="8" dur="1" fill="hold">
                                          <p:stCondLst>
                                            <p:cond delay="0"/>
                                          </p:stCondLst>
                                        </p:cTn>
                                        <p:tgtEl>
                                          <p:spTgt spid="900098"/>
                                        </p:tgtEl>
                                        <p:attrNameLst>
                                          <p:attrName>style.visibility</p:attrName>
                                        </p:attrNameLst>
                                      </p:cBhvr>
                                      <p:to>
                                        <p:strVal val="visible"/>
                                      </p:to>
                                    </p:set>
                                    <p:animEffect transition="in" filter="blinds(horizontal)">
                                      <p:cBhvr>
                                        <p:cTn id="9" dur="500"/>
                                        <p:tgtEl>
                                          <p:spTgt spid="9000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0098" grpId="0"/>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4723"/>
            <a:ext cx="9144000" cy="6853277"/>
          </a:xfrm>
          <a:prstGeom prst="rect">
            <a:avLst/>
          </a:prstGeom>
        </p:spPr>
      </p:pic>
      <p:sp>
        <p:nvSpPr>
          <p:cNvPr id="111618" name="Rectangle 2"/>
          <p:cNvSpPr>
            <a:spLocks noGrp="1" noChangeArrowheads="1"/>
          </p:cNvSpPr>
          <p:nvPr>
            <p:ph type="ctrTitle"/>
          </p:nvPr>
        </p:nvSpPr>
        <p:spPr>
          <a:xfrm>
            <a:off x="4897799" y="543669"/>
            <a:ext cx="4144601" cy="6309608"/>
          </a:xfrm>
        </p:spPr>
        <p:txBody>
          <a:bodyPr/>
          <a:lstStyle/>
          <a:p>
            <a:r>
              <a:rPr lang="ar-JO" sz="6000" dirty="0">
                <a:solidFill>
                  <a:srgbClr val="FFFFFF"/>
                </a:solidFill>
                <a:effectLst>
                  <a:glow rad="177800">
                    <a:srgbClr val="000000"/>
                  </a:glow>
                </a:effectLst>
                <a:ea typeface="ＭＳ Ｐゴシック" charset="0"/>
              </a:rPr>
              <a:t>الحكم المستقبلي للملوك الخدام</a:t>
            </a:r>
            <a:endParaRPr lang="en-US" sz="6000" dirty="0">
              <a:solidFill>
                <a:srgbClr val="FFFFFF"/>
              </a:solidFill>
              <a:effectLst>
                <a:glow rad="177800">
                  <a:srgbClr val="000000"/>
                </a:glow>
              </a:effectLst>
              <a:ea typeface="ＭＳ Ｐゴシック" charset="0"/>
            </a:endParaRPr>
          </a:p>
        </p:txBody>
      </p:sp>
      <p:grpSp>
        <p:nvGrpSpPr>
          <p:cNvPr id="4" name="Group 3"/>
          <p:cNvGrpSpPr/>
          <p:nvPr/>
        </p:nvGrpSpPr>
        <p:grpSpPr>
          <a:xfrm>
            <a:off x="0" y="226863"/>
            <a:ext cx="4860517" cy="7092247"/>
            <a:chOff x="-12213" y="-73480"/>
            <a:chExt cx="4860517" cy="7092247"/>
          </a:xfrm>
        </p:grpSpPr>
        <p:pic>
          <p:nvPicPr>
            <p:cNvPr id="3" name="Picture 2"/>
            <p:cNvPicPr>
              <a:picLocks noChangeAspect="1"/>
            </p:cNvPicPr>
            <p:nvPr/>
          </p:nvPicPr>
          <p:blipFill>
            <a:blip r:embed="rId4"/>
            <a:stretch>
              <a:fillRect/>
            </a:stretch>
          </p:blipFill>
          <p:spPr>
            <a:xfrm>
              <a:off x="-12213" y="-73480"/>
              <a:ext cx="4860517" cy="7092247"/>
            </a:xfrm>
            <a:prstGeom prst="rect">
              <a:avLst/>
            </a:prstGeom>
          </p:spPr>
        </p:pic>
        <p:sp>
          <p:nvSpPr>
            <p:cNvPr id="7" name="Rectangle 2"/>
            <p:cNvSpPr txBox="1">
              <a:spLocks noChangeArrowheads="1"/>
            </p:cNvSpPr>
            <p:nvPr/>
          </p:nvSpPr>
          <p:spPr bwMode="auto">
            <a:xfrm>
              <a:off x="-12213" y="3181433"/>
              <a:ext cx="4860517" cy="1119159"/>
            </a:xfrm>
            <a:prstGeom prst="rect">
              <a:avLst/>
            </a:prstGeom>
            <a:solidFill>
              <a:schemeClr val="tx2"/>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المصير النهائي</a:t>
              </a:r>
              <a:endParaRPr kumimoji="0" lang="en-US" sz="4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8" name="Rectangle 2"/>
            <p:cNvSpPr txBox="1">
              <a:spLocks noChangeArrowheads="1"/>
            </p:cNvSpPr>
            <p:nvPr/>
          </p:nvSpPr>
          <p:spPr bwMode="auto">
            <a:xfrm>
              <a:off x="0" y="5817003"/>
              <a:ext cx="4848304" cy="762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جوزيف ديلو</a:t>
              </a:r>
              <a:endParaRPr kumimoji="0" lang="en-US" sz="3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4225142"/>
              <a:ext cx="4848304" cy="1282634"/>
            </a:xfrm>
            <a:prstGeom prst="rect">
              <a:avLst/>
            </a:prstGeom>
            <a:solidFill>
              <a:srgbClr val="000000"/>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الحكم المستقبلي للملوك الخدام</a:t>
              </a:r>
              <a:endParaRPr kumimoji="0" lang="en-US" sz="2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grpSp>
      <p:sp>
        <p:nvSpPr>
          <p:cNvPr id="9" name="Rectangle 2"/>
          <p:cNvSpPr txBox="1">
            <a:spLocks noChangeArrowheads="1"/>
          </p:cNvSpPr>
          <p:nvPr/>
        </p:nvSpPr>
        <p:spPr bwMode="auto">
          <a:xfrm>
            <a:off x="0" y="0"/>
            <a:ext cx="9144000" cy="692696"/>
          </a:xfrm>
          <a:prstGeom prst="rect">
            <a:avLst/>
          </a:prstGeom>
          <a:gradFill flip="none" rotWithShape="1">
            <a:gsLst>
              <a:gs pos="0">
                <a:srgbClr val="800000"/>
              </a:gs>
              <a:gs pos="100000">
                <a:schemeClr val="tx1"/>
              </a:gs>
            </a:gsLst>
            <a:path path="rect">
              <a:fillToRect l="50000" t="50000" r="50000" b="50000"/>
            </a:path>
            <a:tileRect/>
          </a:gradFill>
          <a:ln w="9525">
            <a:noFill/>
            <a:miter lim="800000"/>
            <a:headEnd/>
            <a:tailEnd/>
          </a:ln>
          <a:effectLst/>
        </p:spPr>
        <p:txBody>
          <a:bodyPr vert="horz" wrap="square" lIns="91435" tIns="45718" rIns="91435" bIns="45718" numCol="1" anchor="ctr" anchorCtr="1" compatLnSpc="1">
            <a:prstTxWarp prst="textNoShape">
              <a:avLst/>
            </a:prstTxWarp>
          </a:bodyPr>
          <a:lstStyle>
            <a:lvl1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5pPr>
            <a:lvl6pPr marL="457177" algn="ctr" rtl="0" fontAlgn="base">
              <a:spcBef>
                <a:spcPct val="0"/>
              </a:spcBef>
              <a:spcAft>
                <a:spcPct val="0"/>
              </a:spcAft>
              <a:defRPr sz="4200">
                <a:solidFill>
                  <a:schemeClr val="tx2"/>
                </a:solidFill>
                <a:effectLst>
                  <a:outerShdw blurRad="38100" dist="38100" dir="2700000" algn="tl">
                    <a:srgbClr val="000000"/>
                  </a:outerShdw>
                </a:effectLst>
                <a:latin typeface="Tahoma" pitchFamily="-111" charset="-52"/>
              </a:defRPr>
            </a:lvl6pPr>
            <a:lvl7pPr marL="914353" algn="ctr" rtl="0" fontAlgn="base">
              <a:spcBef>
                <a:spcPct val="0"/>
              </a:spcBef>
              <a:spcAft>
                <a:spcPct val="0"/>
              </a:spcAft>
              <a:defRPr sz="4200">
                <a:solidFill>
                  <a:schemeClr val="tx2"/>
                </a:solidFill>
                <a:effectLst>
                  <a:outerShdw blurRad="38100" dist="38100" dir="2700000" algn="tl">
                    <a:srgbClr val="000000"/>
                  </a:outerShdw>
                </a:effectLst>
                <a:latin typeface="Tahoma" pitchFamily="-111" charset="-52"/>
              </a:defRPr>
            </a:lvl7pPr>
            <a:lvl8pPr marL="137153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1" charset="-52"/>
              </a:defRPr>
            </a:lvl8pPr>
            <a:lvl9pPr marL="1828706" algn="ctr" rtl="0" fontAlgn="base">
              <a:spcBef>
                <a:spcPct val="0"/>
              </a:spcBef>
              <a:spcAft>
                <a:spcPct val="0"/>
              </a:spcAft>
              <a:defRPr sz="42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جودي ديلو هو المؤلف الرئيسي لنظرة الشركاء</a:t>
            </a:r>
            <a:endParaRPr kumimoji="0" lang="en-US"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08166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7" presetClass="entr" presetSubtype="0" fill="hold" grpId="0" nodeType="clickEffect">
                                  <p:stCondLst>
                                    <p:cond delay="0"/>
                                  </p:stCondLst>
                                  <p:childTnLst>
                                    <p:set>
                                      <p:cBhvr>
                                        <p:cTn id="6" dur="1" fill="hold">
                                          <p:stCondLst>
                                            <p:cond delay="0"/>
                                          </p:stCondLst>
                                        </p:cTn>
                                        <p:tgtEl>
                                          <p:spTgt spid="111618"/>
                                        </p:tgtEl>
                                        <p:attrNameLst>
                                          <p:attrName>style.visibility</p:attrName>
                                        </p:attrNameLst>
                                      </p:cBhvr>
                                      <p:to>
                                        <p:strVal val="visible"/>
                                      </p:to>
                                    </p:set>
                                    <p:animEffect transition="in" filter="fade">
                                      <p:cBhvr>
                                        <p:cTn id="7" dur="1000"/>
                                        <p:tgtEl>
                                          <p:spTgt spid="111618"/>
                                        </p:tgtEl>
                                      </p:cBhvr>
                                    </p:animEffect>
                                    <p:anim calcmode="lin" valueType="num">
                                      <p:cBhvr>
                                        <p:cTn id="8" dur="1000" fill="hold"/>
                                        <p:tgtEl>
                                          <p:spTgt spid="111618"/>
                                        </p:tgtEl>
                                        <p:attrNameLst>
                                          <p:attrName>ppt_x</p:attrName>
                                        </p:attrNameLst>
                                      </p:cBhvr>
                                      <p:tavLst>
                                        <p:tav tm="0">
                                          <p:val>
                                            <p:strVal val="#ppt_x"/>
                                          </p:val>
                                        </p:tav>
                                        <p:tav tm="100000">
                                          <p:val>
                                            <p:strVal val="#ppt_x"/>
                                          </p:val>
                                        </p:tav>
                                      </p:tavLst>
                                    </p:anim>
                                    <p:anim calcmode="lin" valueType="num">
                                      <p:cBhvr>
                                        <p:cTn id="9" dur="900" decel="100000" fill="hold"/>
                                        <p:tgtEl>
                                          <p:spTgt spid="11161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11618"/>
                                        </p:tgtEl>
                                        <p:attrNameLst>
                                          <p:attrName>ppt_y</p:attrName>
                                        </p:attrNameLst>
                                      </p:cBhvr>
                                      <p:tavLst>
                                        <p:tav tm="0">
                                          <p:val>
                                            <p:strVal val="#ppt_y-.03"/>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37"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1000"/>
                                        <p:tgtEl>
                                          <p:spTgt spid="4"/>
                                        </p:tgtEl>
                                      </p:cBhvr>
                                    </p:animEffect>
                                    <p:anim calcmode="lin" valueType="num">
                                      <p:cBhvr>
                                        <p:cTn id="16" dur="1000" fill="hold"/>
                                        <p:tgtEl>
                                          <p:spTgt spid="4"/>
                                        </p:tgtEl>
                                        <p:attrNameLst>
                                          <p:attrName>ppt_x</p:attrName>
                                        </p:attrNameLst>
                                      </p:cBhvr>
                                      <p:tavLst>
                                        <p:tav tm="0">
                                          <p:val>
                                            <p:strVal val="#ppt_x"/>
                                          </p:val>
                                        </p:tav>
                                        <p:tav tm="100000">
                                          <p:val>
                                            <p:strVal val="#ppt_x"/>
                                          </p:val>
                                        </p:tav>
                                      </p:tavLst>
                                    </p:anim>
                                    <p:anim calcmode="lin" valueType="num">
                                      <p:cBhvr>
                                        <p:cTn id="17" dur="900" decel="100000" fill="hold"/>
                                        <p:tgtEl>
                                          <p:spTgt spid="4"/>
                                        </p:tgtEl>
                                        <p:attrNameLst>
                                          <p:attrName>ppt_y</p:attrName>
                                        </p:attrNameLst>
                                      </p:cBhvr>
                                      <p:tavLst>
                                        <p:tav tm="0">
                                          <p:val>
                                            <p:strVal val="#ppt_y+1"/>
                                          </p:val>
                                        </p:tav>
                                        <p:tav tm="100000">
                                          <p:val>
                                            <p:strVal val="#ppt_y-.03"/>
                                          </p:val>
                                        </p:tav>
                                      </p:tavLst>
                                    </p:anim>
                                    <p:anim calcmode="lin" valueType="num">
                                      <p:cBhvr>
                                        <p:cTn id="18"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55" presetClass="entr" presetSubtype="0"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p:cTn id="23" dur="1000" fill="hold"/>
                                        <p:tgtEl>
                                          <p:spTgt spid="9"/>
                                        </p:tgtEl>
                                        <p:attrNameLst>
                                          <p:attrName>ppt_w</p:attrName>
                                        </p:attrNameLst>
                                      </p:cBhvr>
                                      <p:tavLst>
                                        <p:tav tm="0">
                                          <p:val>
                                            <p:strVal val="#ppt_w*0.70"/>
                                          </p:val>
                                        </p:tav>
                                        <p:tav tm="100000">
                                          <p:val>
                                            <p:strVal val="#ppt_w"/>
                                          </p:val>
                                        </p:tav>
                                      </p:tavLst>
                                    </p:anim>
                                    <p:anim calcmode="lin" valueType="num">
                                      <p:cBhvr>
                                        <p:cTn id="24" dur="1000" fill="hold"/>
                                        <p:tgtEl>
                                          <p:spTgt spid="9"/>
                                        </p:tgtEl>
                                        <p:attrNameLst>
                                          <p:attrName>ppt_h</p:attrName>
                                        </p:attrNameLst>
                                      </p:cBhvr>
                                      <p:tavLst>
                                        <p:tav tm="0">
                                          <p:val>
                                            <p:strVal val="#ppt_h"/>
                                          </p:val>
                                        </p:tav>
                                        <p:tav tm="100000">
                                          <p:val>
                                            <p:strVal val="#ppt_h"/>
                                          </p:val>
                                        </p:tav>
                                      </p:tavLst>
                                    </p:anim>
                                    <p:animEffect transition="in" filter="fade">
                                      <p:cBhvr>
                                        <p:cTn id="25"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618" grpId="0"/>
      <p:bldP spid="9" grpId="0" animBg="1"/>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8937"/>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الميراث في العهد القديم</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979452" y="1273416"/>
            <a:ext cx="7023801" cy="4916661"/>
          </a:xfrm>
          <a:prstGeom prst="rect">
            <a:avLst/>
          </a:prstGeom>
        </p:spPr>
      </p:pic>
    </p:spTree>
    <p:extLst>
      <p:ext uri="{BB962C8B-B14F-4D97-AF65-F5344CB8AC3E}">
        <p14:creationId xmlns:p14="http://schemas.microsoft.com/office/powerpoint/2010/main" val="57712619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lgn="r">
              <a:defRPr/>
            </a:pPr>
            <a:r>
              <a:rPr lang="ar-JO" sz="4800" dirty="0">
                <a:effectLst>
                  <a:glow rad="127000">
                    <a:schemeClr val="tx1"/>
                  </a:glow>
                </a:effectLst>
                <a:ea typeface="ＭＳ Ｐゴシック" charset="0"/>
              </a:rPr>
              <a:t>1. </a:t>
            </a:r>
            <a:r>
              <a:rPr lang="ar-JO" sz="4800" dirty="0">
                <a:solidFill>
                  <a:srgbClr val="FFFF00"/>
                </a:solidFill>
                <a:effectLst>
                  <a:glow rad="127000">
                    <a:schemeClr val="tx1"/>
                  </a:glow>
                </a:effectLst>
                <a:ea typeface="ＭＳ Ｐゴシック" charset="0"/>
              </a:rPr>
              <a:t>يعدنا</a:t>
            </a:r>
            <a:r>
              <a:rPr lang="ar-JO" sz="4800" dirty="0">
                <a:effectLst>
                  <a:glow rad="127000">
                    <a:schemeClr val="tx1"/>
                  </a:glow>
                </a:effectLst>
                <a:ea typeface="ＭＳ Ｐゴシック" charset="0"/>
              </a:rPr>
              <a:t> الله لنكون قديسين</a:t>
            </a:r>
            <a:endParaRPr lang="en-US" sz="4800" dirty="0">
              <a:effectLst>
                <a:glow rad="127000">
                  <a:schemeClr val="tx1"/>
                </a:glow>
              </a:effectLst>
              <a:ea typeface="ＭＳ Ｐゴシック" charset="0"/>
            </a:endParaRPr>
          </a:p>
        </p:txBody>
      </p:sp>
      <p:pic>
        <p:nvPicPr>
          <p:cNvPr id="4" name="Picture 3"/>
          <p:cNvPicPr>
            <a:picLocks noChangeAspect="1"/>
          </p:cNvPicPr>
          <p:nvPr/>
        </p:nvPicPr>
        <p:blipFill>
          <a:blip r:embed="rId3"/>
          <a:stretch>
            <a:fillRect/>
          </a:stretch>
        </p:blipFill>
        <p:spPr>
          <a:xfrm>
            <a:off x="-1" y="1058716"/>
            <a:ext cx="9144001" cy="5137266"/>
          </a:xfrm>
          <a:prstGeom prst="rect">
            <a:avLst/>
          </a:prstGeom>
        </p:spPr>
      </p:pic>
      <p:sp>
        <p:nvSpPr>
          <p:cNvPr id="5" name="Text Box 4"/>
          <p:cNvSpPr txBox="1">
            <a:spLocks noChangeArrowheads="1"/>
          </p:cNvSpPr>
          <p:nvPr/>
        </p:nvSpPr>
        <p:spPr bwMode="auto">
          <a:xfrm>
            <a:off x="1517915" y="619519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Arial" pitchFamily="-111" charset="0"/>
                <a:cs typeface="Arial" panose="020B0604020202020204" pitchFamily="34" charset="0"/>
              </a:rPr>
              <a:t>عدد 1: 1 – 10: 10</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Arial" pitchFamily="-111" charset="0"/>
              <a:cs typeface="Arial" panose="020B0604020202020204" pitchFamily="34" charset="0"/>
            </a:endParaRPr>
          </a:p>
        </p:txBody>
      </p:sp>
    </p:spTree>
    <p:extLst>
      <p:ext uri="{BB962C8B-B14F-4D97-AF65-F5344CB8AC3E}">
        <p14:creationId xmlns:p14="http://schemas.microsoft.com/office/powerpoint/2010/main" val="142204851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169"/>
            <a:ext cx="9144000" cy="769349"/>
          </a:xfrm>
          <a:solidFill>
            <a:srgbClr val="800000"/>
          </a:solidFill>
          <a:effectLst>
            <a:outerShdw blurRad="63500" dist="35921" dir="2700000" algn="ctr" rotWithShape="0">
              <a:schemeClr val="tx2">
                <a:alpha val="74998"/>
              </a:schemeClr>
            </a:outerShdw>
          </a:effectLst>
        </p:spPr>
        <p:txBody>
          <a:bodyPr/>
          <a:lstStyle/>
          <a:p>
            <a:pPr>
              <a:defRPr/>
            </a:pPr>
            <a:r>
              <a:rPr lang="ar-JO" sz="4800" dirty="0">
                <a:effectLst>
                  <a:glow rad="127000">
                    <a:schemeClr val="tx1"/>
                  </a:glow>
                </a:effectLst>
                <a:ea typeface="ＭＳ Ｐゴシック" charset="0"/>
              </a:rPr>
              <a:t>الميراث في العهد القديم</a:t>
            </a:r>
            <a:endParaRPr lang="en-US" sz="4800" dirty="0">
              <a:effectLst>
                <a:glow rad="127000">
                  <a:schemeClr val="tx1"/>
                </a:glow>
              </a:effectLst>
              <a:ea typeface="ＭＳ Ｐゴシック" charset="0"/>
            </a:endParaRPr>
          </a:p>
        </p:txBody>
      </p:sp>
      <p:sp>
        <p:nvSpPr>
          <p:cNvPr id="3" name="Rectangle 2"/>
          <p:cNvSpPr txBox="1">
            <a:spLocks noChangeArrowheads="1"/>
          </p:cNvSpPr>
          <p:nvPr/>
        </p:nvSpPr>
        <p:spPr bwMode="auto">
          <a:xfrm>
            <a:off x="0" y="1147360"/>
            <a:ext cx="9144000" cy="47452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401638" marR="0" lvl="0" indent="-392113" algn="r" defTabSz="4572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1. يوجد فرق بين ميراث أرض كنعان والعيش هناك، الأول يتحدث عن الإمتلاك والثاني عن مجرد الإقامة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a:p>
            <a:pPr marL="401638" marR="0" lvl="0" indent="-392113" algn="r" defTabSz="457200" rtl="1" eaLnBrk="0" fontAlgn="base" latinLnBrk="0" hangingPunct="0">
              <a:lnSpc>
                <a:spcPct val="100000"/>
              </a:lnSpc>
              <a:spcBef>
                <a:spcPct val="0"/>
              </a:spcBef>
              <a:spcAft>
                <a:spcPct val="0"/>
              </a:spcAft>
              <a:buClrTx/>
              <a:buSzTx/>
              <a:buFontTx/>
              <a:buNone/>
              <a:tabLst/>
              <a:defRPr/>
            </a:pPr>
            <a:endParaRPr kumimoji="0" lang="en-S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a:p>
            <a:pPr marL="401638" marR="0" lvl="0" indent="-392113" algn="r" defTabSz="4572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2. بينما حصلت إسرائيل على وعد الميراث كأمة فإن شرط التمتع بحق ميراثهم لأرض كنعان كان الإيمان، الطاعة وتتميم المهمة . الوعد بالرغم من أنه وعد وطني فقد تم تطبيقه فقط على البقية المؤمنة المطيعة . </a:t>
            </a:r>
            <a:endParaRPr kumimoji="0" lang="en-S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4" name="Text Box 5"/>
          <p:cNvSpPr txBox="1">
            <a:spLocks noChangeArrowheads="1"/>
          </p:cNvSpPr>
          <p:nvPr/>
        </p:nvSpPr>
        <p:spPr bwMode="auto">
          <a:xfrm>
            <a:off x="-23813" y="6327381"/>
            <a:ext cx="9228216" cy="484851"/>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جوزيف ديلو، المصير النهائي، 56</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25967811"/>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169"/>
            <a:ext cx="9144000" cy="769349"/>
          </a:xfrm>
          <a:solidFill>
            <a:srgbClr val="800000"/>
          </a:solidFill>
          <a:effectLst>
            <a:outerShdw blurRad="63500" dist="35921" dir="2700000" algn="ctr" rotWithShape="0">
              <a:schemeClr val="tx2">
                <a:alpha val="74998"/>
              </a:schemeClr>
            </a:outerShdw>
          </a:effectLst>
        </p:spPr>
        <p:txBody>
          <a:bodyPr/>
          <a:lstStyle/>
          <a:p>
            <a:pPr>
              <a:defRPr/>
            </a:pPr>
            <a:r>
              <a:rPr lang="ar-JO" sz="4800" dirty="0">
                <a:effectLst>
                  <a:glow rad="127000">
                    <a:schemeClr val="tx1"/>
                  </a:glow>
                </a:effectLst>
                <a:ea typeface="ＭＳ Ｐゴシック" charset="0"/>
              </a:rPr>
              <a:t>الميراث في العهد القديم</a:t>
            </a:r>
            <a:endParaRPr lang="en-US" sz="4800" dirty="0">
              <a:effectLst>
                <a:glow rad="127000">
                  <a:schemeClr val="tx1"/>
                </a:glow>
              </a:effectLst>
              <a:ea typeface="ＭＳ Ｐゴシック" charset="0"/>
            </a:endParaRPr>
          </a:p>
        </p:txBody>
      </p:sp>
      <p:sp>
        <p:nvSpPr>
          <p:cNvPr id="3" name="Rectangle 2"/>
          <p:cNvSpPr txBox="1">
            <a:spLocks noChangeArrowheads="1"/>
          </p:cNvSpPr>
          <p:nvPr/>
        </p:nvSpPr>
        <p:spPr bwMode="auto">
          <a:xfrm>
            <a:off x="0" y="1147360"/>
            <a:ext cx="9144000" cy="47452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marL="401638" indent="-392113" algn="r" rtl="1" eaLnBrk="0" fontAlgn="base" hangingPunct="0">
              <a:spcBef>
                <a:spcPct val="0"/>
              </a:spcBef>
              <a:spcAft>
                <a:spcPct val="0"/>
              </a:spcAft>
              <a:defRPr sz="2800" b="1">
                <a:solidFill>
                  <a:schemeClr val="bg1"/>
                </a:solidFill>
                <a:latin typeface="Arial"/>
                <a:ea typeface="ＭＳ Ｐゴシック" pitchFamily="-108" charset="-128"/>
                <a:cs typeface="Arial"/>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401638" marR="0" lvl="0" indent="-392113" algn="r" defTabSz="457200" rtl="1"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 3. الميراث لا يجب أن يُعادل بالسّماء بل بشيء بالإضافة إلى السماء، موعود به لأولئك المؤمنين الذين يطيعون الرب بأمانة</a:t>
            </a:r>
            <a:endParaRPr kumimoji="0" lang="en-US" sz="36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a:p>
            <a:pPr marL="401638" marR="0" lvl="0" indent="-392113" algn="r" defTabSz="457200" rtl="1" eaLnBrk="0" fontAlgn="base" latinLnBrk="0" hangingPunct="0">
              <a:lnSpc>
                <a:spcPct val="100000"/>
              </a:lnSpc>
              <a:spcBef>
                <a:spcPct val="0"/>
              </a:spcBef>
              <a:spcAft>
                <a:spcPct val="0"/>
              </a:spcAft>
              <a:buClrTx/>
              <a:buSzTx/>
              <a:buFontTx/>
              <a:buNone/>
              <a:tabLst/>
              <a:defRPr/>
            </a:pPr>
            <a:endParaRPr kumimoji="0" lang="en-US" sz="36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a:p>
            <a:pPr marL="401638" marR="0" lvl="0" indent="-392113" algn="r" defTabSz="457200" rtl="1"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4. مثلما فقد مؤمنو العهد القديم ميراثهم الأرضي من خلال العصيان، يمكننا أيضًا أن نخسر مكافأتنا المستقبلية (الميراث) بفشل مماثل، ومع ذلك فإن فقدان الميراث لا يعني فقدان الخلاص .</a:t>
            </a:r>
            <a:endParaRPr kumimoji="0" lang="en-SG" sz="36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4" name="Text Box 5"/>
          <p:cNvSpPr txBox="1">
            <a:spLocks noChangeArrowheads="1"/>
          </p:cNvSpPr>
          <p:nvPr/>
        </p:nvSpPr>
        <p:spPr bwMode="auto">
          <a:xfrm>
            <a:off x="-23813" y="6327381"/>
            <a:ext cx="9228216" cy="484851"/>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جوزيف ديلو، المصير النهائي، 56</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88580869"/>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169"/>
            <a:ext cx="9144000" cy="769349"/>
          </a:xfrm>
          <a:solidFill>
            <a:srgbClr val="800000"/>
          </a:solidFill>
          <a:effectLst>
            <a:outerShdw blurRad="63500" dist="35921" dir="2700000" algn="ctr" rotWithShape="0">
              <a:schemeClr val="tx2">
                <a:alpha val="74998"/>
              </a:schemeClr>
            </a:outerShdw>
          </a:effectLst>
        </p:spPr>
        <p:txBody>
          <a:bodyPr/>
          <a:lstStyle/>
          <a:p>
            <a:pPr>
              <a:defRPr/>
            </a:pPr>
            <a:r>
              <a:rPr lang="ar-JO" sz="4800" dirty="0">
                <a:effectLst>
                  <a:glow rad="127000">
                    <a:schemeClr val="tx1"/>
                  </a:glow>
                </a:effectLst>
                <a:ea typeface="ＭＳ Ｐゴシック" charset="0"/>
              </a:rPr>
              <a:t>الميراث في العهد القديم</a:t>
            </a:r>
            <a:endParaRPr lang="en-US" sz="4800" dirty="0">
              <a:effectLst>
                <a:glow rad="127000">
                  <a:schemeClr val="tx1"/>
                </a:glow>
              </a:effectLst>
              <a:ea typeface="ＭＳ Ｐゴシック" charset="0"/>
            </a:endParaRPr>
          </a:p>
        </p:txBody>
      </p:sp>
      <p:sp>
        <p:nvSpPr>
          <p:cNvPr id="3" name="Rectangle 2"/>
          <p:cNvSpPr txBox="1">
            <a:spLocks noChangeArrowheads="1"/>
          </p:cNvSpPr>
          <p:nvPr/>
        </p:nvSpPr>
        <p:spPr bwMode="auto">
          <a:xfrm>
            <a:off x="0" y="1147360"/>
            <a:ext cx="9144000" cy="47452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marL="401638" indent="-392113" algn="r" rtl="1" eaLnBrk="0" fontAlgn="base" hangingPunct="0">
              <a:spcBef>
                <a:spcPct val="0"/>
              </a:spcBef>
              <a:spcAft>
                <a:spcPct val="0"/>
              </a:spcAft>
              <a:defRPr sz="2800" b="1">
                <a:solidFill>
                  <a:schemeClr val="bg1"/>
                </a:solidFill>
                <a:latin typeface="Arial"/>
                <a:ea typeface="ＭＳ Ｐゴシック" pitchFamily="-108" charset="-128"/>
                <a:cs typeface="Arial"/>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401638" marR="0" lvl="0" indent="-392113" algn="r" defTabSz="457200" rtl="1"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5. تم التمتع بنوعين من الميراث في العهد القديم، فجميع الإسرائيليين الذين آمنوا وبالتالي تجددوا كان الله هو ميراثهم، لكن لم يرث جميعهم الأرض . هذا يمهد الطريق لمفهوم أن العهد الجديد قد يعلم أيضاً ميراثين، نحن جميعاً ورثة الله لكننا لسنا جميعًا ورثة مشتركين مع المسيح، ما لم نثابر حتى نهاية الحياة، يشير الأول إلى خلاصنا والآخر يشير إلى مكافأتنا.</a:t>
            </a:r>
            <a:endParaRPr kumimoji="0" lang="en-SG" sz="36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4" name="Text Box 5"/>
          <p:cNvSpPr txBox="1">
            <a:spLocks noChangeArrowheads="1"/>
          </p:cNvSpPr>
          <p:nvPr/>
        </p:nvSpPr>
        <p:spPr bwMode="auto">
          <a:xfrm>
            <a:off x="-23813" y="6327381"/>
            <a:ext cx="9228216" cy="484851"/>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جوزيف ديلو، المصير النهائي، 56</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4202537"/>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169"/>
            <a:ext cx="9144000" cy="769349"/>
          </a:xfrm>
          <a:solidFill>
            <a:srgbClr val="800000"/>
          </a:solidFill>
          <a:effectLst>
            <a:outerShdw blurRad="63500" dist="35921" dir="2700000" algn="ctr" rotWithShape="0">
              <a:schemeClr val="tx2">
                <a:alpha val="74998"/>
              </a:schemeClr>
            </a:outerShdw>
          </a:effectLst>
        </p:spPr>
        <p:txBody>
          <a:bodyPr/>
          <a:lstStyle/>
          <a:p>
            <a:pPr>
              <a:defRPr/>
            </a:pPr>
            <a:r>
              <a:rPr lang="ar-JO" sz="4800" dirty="0">
                <a:effectLst>
                  <a:glow rad="127000">
                    <a:schemeClr val="tx1"/>
                  </a:glow>
                </a:effectLst>
                <a:ea typeface="ＭＳ Ｐゴシック" charset="0"/>
              </a:rPr>
              <a:t>الميراث في العهد القديم</a:t>
            </a:r>
            <a:endParaRPr lang="en-US" sz="4800" dirty="0">
              <a:effectLst>
                <a:glow rad="127000">
                  <a:schemeClr val="tx1"/>
                </a:glow>
              </a:effectLst>
              <a:ea typeface="ＭＳ Ｐゴシック" charset="0"/>
            </a:endParaRPr>
          </a:p>
        </p:txBody>
      </p:sp>
      <p:sp>
        <p:nvSpPr>
          <p:cNvPr id="3" name="Rectangle 2"/>
          <p:cNvSpPr txBox="1">
            <a:spLocks noChangeArrowheads="1"/>
          </p:cNvSpPr>
          <p:nvPr/>
        </p:nvSpPr>
        <p:spPr bwMode="auto">
          <a:xfrm>
            <a:off x="0" y="1147360"/>
            <a:ext cx="9144000" cy="47452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marL="401638" indent="-392113" algn="r" rtl="1" eaLnBrk="0" fontAlgn="base" hangingPunct="0">
              <a:spcBef>
                <a:spcPct val="0"/>
              </a:spcBef>
              <a:spcAft>
                <a:spcPct val="0"/>
              </a:spcAft>
              <a:defRPr sz="2800" b="1">
                <a:solidFill>
                  <a:schemeClr val="bg1"/>
                </a:solidFill>
                <a:latin typeface="Arial"/>
                <a:ea typeface="ＭＳ Ｐゴシック" pitchFamily="-108" charset="-128"/>
                <a:cs typeface="Arial"/>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401638" marR="0" lvl="0" indent="-392113" algn="r" defTabSz="457200" rtl="1"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6. كان كل ابن لإسرائيل وريثاً لله ووريثاً لكنعان، بفضل الإيمان بالله الذي أدى إلى التجديد، ومع ذلك فإن المؤمنين في إسرائيل هم وحدهم الذين سيحافظون على مكانتهم كأبناء بكر، ينالون بالفعل ما وُعد لهم كميراث</a:t>
            </a:r>
            <a:endParaRPr kumimoji="0" lang="en-SG" sz="36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4" name="Text Box 5"/>
          <p:cNvSpPr txBox="1">
            <a:spLocks noChangeArrowheads="1"/>
          </p:cNvSpPr>
          <p:nvPr/>
        </p:nvSpPr>
        <p:spPr bwMode="auto">
          <a:xfrm>
            <a:off x="-23813" y="6327381"/>
            <a:ext cx="9228216" cy="484851"/>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جوزيف ديلو، المصير النهائي، 56</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29446876"/>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الميراث في العهد الجديد</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0" y="1476312"/>
            <a:ext cx="9144000" cy="4998720"/>
          </a:xfrm>
          <a:prstGeom prst="rect">
            <a:avLst/>
          </a:prstGeom>
        </p:spPr>
      </p:pic>
    </p:spTree>
    <p:extLst>
      <p:ext uri="{BB962C8B-B14F-4D97-AF65-F5344CB8AC3E}">
        <p14:creationId xmlns:p14="http://schemas.microsoft.com/office/powerpoint/2010/main" val="1976466248"/>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29469"/>
            <a:ext cx="9144000" cy="954536"/>
          </a:xfrm>
          <a:solidFill>
            <a:srgbClr val="0000FF"/>
          </a:solidFill>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rPr>
              <a:t>نوعين من الميراث</a:t>
            </a:r>
            <a:endParaRPr lang="en-US" sz="3600" dirty="0">
              <a:effectLst>
                <a:glow rad="127000">
                  <a:schemeClr val="tx1"/>
                </a:glow>
              </a:effectLst>
              <a:ea typeface="ＭＳ Ｐゴシック" charset="0"/>
            </a:endParaRPr>
          </a:p>
        </p:txBody>
      </p:sp>
      <p:sp>
        <p:nvSpPr>
          <p:cNvPr id="4" name="Rectangle 2"/>
          <p:cNvSpPr txBox="1">
            <a:spLocks noChangeArrowheads="1"/>
          </p:cNvSpPr>
          <p:nvPr/>
        </p:nvSpPr>
        <p:spPr bwMode="auto">
          <a:xfrm>
            <a:off x="0" y="1345290"/>
            <a:ext cx="9144000" cy="316282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فإن كنا أولاداً فإننا ورثة أيضاً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ورثة لله                       ووارثون مع المسيح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إن كنا نتألم معه لكي نتمجد أيضاً معه</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 8: 17)</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198907" y="4833511"/>
            <a:ext cx="3748635" cy="954536"/>
          </a:xfrm>
          <a:prstGeom prst="rect">
            <a:avLst/>
          </a:prstGeom>
          <a:solidFill>
            <a:srgbClr val="0000FF"/>
          </a:solid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المكافأة</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4712582" y="4833511"/>
            <a:ext cx="3748635" cy="954536"/>
          </a:xfrm>
          <a:prstGeom prst="rect">
            <a:avLst/>
          </a:prstGeom>
          <a:solidFill>
            <a:srgbClr val="0000FF"/>
          </a:solid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الخلاص</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 name="Down Arrow 1"/>
          <p:cNvSpPr/>
          <p:nvPr/>
        </p:nvSpPr>
        <p:spPr bwMode="auto">
          <a:xfrm>
            <a:off x="1713971" y="2895148"/>
            <a:ext cx="688526" cy="1645920"/>
          </a:xfrm>
          <a:prstGeom prst="downArrow">
            <a:avLst/>
          </a:prstGeom>
          <a:solidFill>
            <a:srgbClr val="0000FF"/>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Down Arrow 7"/>
          <p:cNvSpPr/>
          <p:nvPr/>
        </p:nvSpPr>
        <p:spPr bwMode="auto">
          <a:xfrm>
            <a:off x="6013430" y="2895148"/>
            <a:ext cx="688526" cy="1645920"/>
          </a:xfrm>
          <a:prstGeom prst="downArrow">
            <a:avLst/>
          </a:prstGeom>
          <a:solidFill>
            <a:srgbClr val="0000FF"/>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1593304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up)">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55" presetClass="entr" presetSubtype="0"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1000" fill="hold"/>
                                        <p:tgtEl>
                                          <p:spTgt spid="5"/>
                                        </p:tgtEl>
                                        <p:attrNameLst>
                                          <p:attrName>ppt_w</p:attrName>
                                        </p:attrNameLst>
                                      </p:cBhvr>
                                      <p:tavLst>
                                        <p:tav tm="0">
                                          <p:val>
                                            <p:strVal val="#ppt_w*0.70"/>
                                          </p:val>
                                        </p:tav>
                                        <p:tav tm="100000">
                                          <p:val>
                                            <p:strVal val="#ppt_w"/>
                                          </p:val>
                                        </p:tav>
                                      </p:tavLst>
                                    </p:anim>
                                    <p:anim calcmode="lin" valueType="num">
                                      <p:cBhvr>
                                        <p:cTn id="18" dur="1000" fill="hold"/>
                                        <p:tgtEl>
                                          <p:spTgt spid="5"/>
                                        </p:tgtEl>
                                        <p:attrNameLst>
                                          <p:attrName>ppt_h</p:attrName>
                                        </p:attrNameLst>
                                      </p:cBhvr>
                                      <p:tavLst>
                                        <p:tav tm="0">
                                          <p:val>
                                            <p:strVal val="#ppt_h"/>
                                          </p:val>
                                        </p:tav>
                                        <p:tav tm="100000">
                                          <p:val>
                                            <p:strVal val="#ppt_h"/>
                                          </p:val>
                                        </p:tav>
                                      </p:tavLst>
                                    </p:anim>
                                    <p:animEffect transition="in" filter="fade">
                                      <p:cBhvr>
                                        <p:cTn id="19" dur="1000"/>
                                        <p:tgtEl>
                                          <p:spTgt spid="5"/>
                                        </p:tgtEl>
                                      </p:cBhvr>
                                    </p:animEffect>
                                  </p:childTnLst>
                                </p:cTn>
                              </p:par>
                            </p:childTnLst>
                          </p:cTn>
                        </p:par>
                      </p:childTnLst>
                    </p:cTn>
                  </p:par>
                  <p:par>
                    <p:cTn id="20" fill="hold">
                      <p:stCondLst>
                        <p:cond delay="indefinite"/>
                      </p:stCondLst>
                      <p:childTnLst>
                        <p:par>
                          <p:cTn id="21" fill="hold">
                            <p:stCondLst>
                              <p:cond delay="0"/>
                            </p:stCondLst>
                            <p:childTnLst>
                              <p:par>
                                <p:cTn id="22" presetID="55" presetClass="entr" presetSubtype="0" fill="hold" grpId="0" nodeType="click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1000" fill="hold"/>
                                        <p:tgtEl>
                                          <p:spTgt spid="6"/>
                                        </p:tgtEl>
                                        <p:attrNameLst>
                                          <p:attrName>ppt_w</p:attrName>
                                        </p:attrNameLst>
                                      </p:cBhvr>
                                      <p:tavLst>
                                        <p:tav tm="0">
                                          <p:val>
                                            <p:strVal val="#ppt_w*0.70"/>
                                          </p:val>
                                        </p:tav>
                                        <p:tav tm="100000">
                                          <p:val>
                                            <p:strVal val="#ppt_w"/>
                                          </p:val>
                                        </p:tav>
                                      </p:tavLst>
                                    </p:anim>
                                    <p:anim calcmode="lin" valueType="num">
                                      <p:cBhvr>
                                        <p:cTn id="25" dur="1000" fill="hold"/>
                                        <p:tgtEl>
                                          <p:spTgt spid="6"/>
                                        </p:tgtEl>
                                        <p:attrNameLst>
                                          <p:attrName>ppt_h</p:attrName>
                                        </p:attrNameLst>
                                      </p:cBhvr>
                                      <p:tavLst>
                                        <p:tav tm="0">
                                          <p:val>
                                            <p:strVal val="#ppt_h"/>
                                          </p:val>
                                        </p:tav>
                                        <p:tav tm="100000">
                                          <p:val>
                                            <p:strVal val="#ppt_h"/>
                                          </p:val>
                                        </p:tav>
                                      </p:tavLst>
                                    </p:anim>
                                    <p:animEffect transition="in" filter="fade">
                                      <p:cBhvr>
                                        <p:cTn id="26"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2" grpId="0" animBg="1"/>
      <p:bldP spid="8" grpId="0" animBg="1"/>
    </p:bldLst>
  </p:timing>
</p:sld>
</file>

<file path=ppt/slides/slide156.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41989" name="Text Box 1029"/>
          <p:cNvSpPr txBox="1">
            <a:spLocks noChangeArrowheads="1"/>
          </p:cNvSpPr>
          <p:nvPr/>
        </p:nvSpPr>
        <p:spPr bwMode="auto">
          <a:xfrm>
            <a:off x="4765346" y="1123462"/>
            <a:ext cx="205740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لا</a:t>
            </a:r>
            <a:endParaRPr kumimoji="0" lang="en-US" sz="40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41990" name="Text Box 1030"/>
          <p:cNvSpPr txBox="1">
            <a:spLocks noChangeArrowheads="1"/>
          </p:cNvSpPr>
          <p:nvPr/>
        </p:nvSpPr>
        <p:spPr bwMode="auto">
          <a:xfrm>
            <a:off x="675935" y="1150849"/>
            <a:ext cx="1579405"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نعم</a:t>
            </a:r>
            <a:endParaRPr kumimoji="0" lang="en-US" sz="40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41991" name="Text Box 1031"/>
          <p:cNvSpPr txBox="1">
            <a:spLocks noChangeArrowheads="1"/>
          </p:cNvSpPr>
          <p:nvPr/>
        </p:nvSpPr>
        <p:spPr bwMode="auto">
          <a:xfrm>
            <a:off x="0" y="2337950"/>
            <a:ext cx="2939690"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2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الإصلاحي</a:t>
            </a:r>
            <a:endParaRPr kumimoji="0" lang="en-US" sz="3200" b="1"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41992" name="Text Box 1032"/>
          <p:cNvSpPr txBox="1">
            <a:spLocks noChangeArrowheads="1"/>
          </p:cNvSpPr>
          <p:nvPr/>
        </p:nvSpPr>
        <p:spPr bwMode="auto">
          <a:xfrm>
            <a:off x="65486" y="3587082"/>
            <a:ext cx="2889203"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لا يمكن                  حدوث الإرتداد</a:t>
            </a:r>
            <a:endParaRPr kumimoji="0" lang="en-US" sz="32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153616" name="Text Box 1041"/>
          <p:cNvSpPr txBox="1">
            <a:spLocks noChangeArrowheads="1"/>
          </p:cNvSpPr>
          <p:nvPr/>
        </p:nvSpPr>
        <p:spPr bwMode="auto">
          <a:xfrm>
            <a:off x="8281406" y="76200"/>
            <a:ext cx="881973"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274ج</a:t>
            </a:r>
            <a:endParaRPr kumimoji="0" lang="en-US" sz="2400" b="1"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17" name="Down Arrow 16"/>
          <p:cNvSpPr/>
          <p:nvPr/>
        </p:nvSpPr>
        <p:spPr bwMode="auto">
          <a:xfrm>
            <a:off x="1364944" y="1698252"/>
            <a:ext cx="290286" cy="621998"/>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 name="Down Arrow 17"/>
          <p:cNvSpPr/>
          <p:nvPr/>
        </p:nvSpPr>
        <p:spPr bwMode="auto">
          <a:xfrm rot="3838595">
            <a:off x="2769849" y="-39006"/>
            <a:ext cx="344657" cy="1836879"/>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9" name="Down Arrow 18"/>
          <p:cNvSpPr/>
          <p:nvPr/>
        </p:nvSpPr>
        <p:spPr bwMode="auto">
          <a:xfrm rot="17836087">
            <a:off x="4236757" y="42683"/>
            <a:ext cx="290286" cy="1649915"/>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0" name="Down Arrow 19"/>
          <p:cNvSpPr/>
          <p:nvPr/>
        </p:nvSpPr>
        <p:spPr bwMode="auto">
          <a:xfrm>
            <a:off x="1364944" y="2922036"/>
            <a:ext cx="290286" cy="621998"/>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 name="Text Box 1032"/>
          <p:cNvSpPr txBox="1">
            <a:spLocks noChangeArrowheads="1"/>
          </p:cNvSpPr>
          <p:nvPr/>
        </p:nvSpPr>
        <p:spPr bwMode="auto">
          <a:xfrm>
            <a:off x="77466" y="5480949"/>
            <a:ext cx="2889203"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ضمان أبدي                لكن بدون تأكيد</a:t>
            </a:r>
            <a:endParaRPr kumimoji="0" lang="en-US" sz="32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22" name="Down Arrow 21"/>
          <p:cNvSpPr/>
          <p:nvPr/>
        </p:nvSpPr>
        <p:spPr bwMode="auto">
          <a:xfrm>
            <a:off x="1364944" y="4806394"/>
            <a:ext cx="290286" cy="621998"/>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 name="Text Box 1031"/>
          <p:cNvSpPr txBox="1">
            <a:spLocks noChangeArrowheads="1"/>
          </p:cNvSpPr>
          <p:nvPr/>
        </p:nvSpPr>
        <p:spPr bwMode="auto">
          <a:xfrm>
            <a:off x="6001424" y="2307052"/>
            <a:ext cx="3142575"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defPPr>
              <a:defRPr lang="en-US"/>
            </a:defPPr>
            <a:lvl1pPr marR="0" lvl="0" indent="0" algn="ctr" defTabSz="914400" eaLnBrk="0" fontAlgn="base" hangingPunct="0">
              <a:lnSpc>
                <a:spcPct val="100000"/>
              </a:lnSpc>
              <a:spcBef>
                <a:spcPct val="50000"/>
              </a:spcBef>
              <a:spcAft>
                <a:spcPct val="0"/>
              </a:spcAft>
              <a:buClrTx/>
              <a:buSzTx/>
              <a:buFontTx/>
              <a:buNone/>
              <a:tabLst/>
              <a:defRPr kumimoji="0" sz="3200" b="1" i="0" u="none" strike="noStrike" cap="none" spc="0" normalizeH="0" baseline="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defRPr>
            </a:lvl1pPr>
            <a:lvl2pPr marL="742950" indent="-285750">
              <a:defRPr sz="2400">
                <a:latin typeface="Times New Roman" charset="0"/>
                <a:ea typeface="ＭＳ Ｐゴシック" charset="0"/>
              </a:defRPr>
            </a:lvl2pPr>
            <a:lvl3pPr marL="1143000" indent="-228600">
              <a:defRPr sz="2400">
                <a:latin typeface="Times New Roman" charset="0"/>
                <a:ea typeface="ＭＳ Ｐゴシック" charset="0"/>
              </a:defRPr>
            </a:lvl3pPr>
            <a:lvl4pPr marL="1600200" indent="-228600">
              <a:defRPr sz="2400">
                <a:latin typeface="Times New Roman" charset="0"/>
                <a:ea typeface="ＭＳ Ｐゴシック" charset="0"/>
              </a:defRPr>
            </a:lvl4pPr>
            <a:lvl5pPr marL="2057400" indent="-228600">
              <a:defRPr sz="2400">
                <a:latin typeface="Times New Roman" charset="0"/>
                <a:ea typeface="ＭＳ Ｐゴシック" charset="0"/>
              </a:defRPr>
            </a:lvl5pPr>
            <a:lvl6pPr marL="2514600" indent="-228600" eaLnBrk="0" fontAlgn="base" hangingPunct="0">
              <a:spcBef>
                <a:spcPct val="0"/>
              </a:spcBef>
              <a:spcAft>
                <a:spcPct val="0"/>
              </a:spcAft>
              <a:defRPr sz="2400">
                <a:latin typeface="Times New Roman" charset="0"/>
                <a:ea typeface="ＭＳ Ｐゴシック" charset="0"/>
              </a:defRPr>
            </a:lvl6pPr>
            <a:lvl7pPr marL="2971800" indent="-228600" eaLnBrk="0" fontAlgn="base" hangingPunct="0">
              <a:spcBef>
                <a:spcPct val="0"/>
              </a:spcBef>
              <a:spcAft>
                <a:spcPct val="0"/>
              </a:spcAft>
              <a:defRPr sz="2400">
                <a:latin typeface="Times New Roman" charset="0"/>
                <a:ea typeface="ＭＳ Ｐゴシック" charset="0"/>
              </a:defRPr>
            </a:lvl7pPr>
            <a:lvl8pPr marL="3429000" indent="-228600" eaLnBrk="0" fontAlgn="base" hangingPunct="0">
              <a:spcBef>
                <a:spcPct val="0"/>
              </a:spcBef>
              <a:spcAft>
                <a:spcPct val="0"/>
              </a:spcAft>
              <a:defRPr sz="2400">
                <a:latin typeface="Times New Roman" charset="0"/>
                <a:ea typeface="ＭＳ Ｐゴシック" charset="0"/>
              </a:defRPr>
            </a:lvl8pPr>
            <a:lvl9pPr marL="3886200" indent="-228600" eaLnBrk="0" fontAlgn="base" hangingPunct="0">
              <a:spcBef>
                <a:spcPct val="0"/>
              </a:spcBef>
              <a:spcAft>
                <a:spcPct val="0"/>
              </a:spcAft>
              <a:defRPr sz="2400">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الأرميني</a:t>
            </a:r>
            <a:endParaRPr kumimoji="0" lang="en-US" sz="320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24" name="Text Box 1032"/>
          <p:cNvSpPr txBox="1">
            <a:spLocks noChangeArrowheads="1"/>
          </p:cNvSpPr>
          <p:nvPr/>
        </p:nvSpPr>
        <p:spPr bwMode="auto">
          <a:xfrm>
            <a:off x="6254797" y="3556184"/>
            <a:ext cx="2889203"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الإرتداد يقود                إلى فقدان الخلاص</a:t>
            </a:r>
            <a:endParaRPr kumimoji="0" lang="en-US" sz="32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25" name="Down Arrow 24"/>
          <p:cNvSpPr/>
          <p:nvPr/>
        </p:nvSpPr>
        <p:spPr bwMode="auto">
          <a:xfrm rot="17773393">
            <a:off x="6410491" y="1303248"/>
            <a:ext cx="290286" cy="1206084"/>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6" name="Down Arrow 25"/>
          <p:cNvSpPr/>
          <p:nvPr/>
        </p:nvSpPr>
        <p:spPr bwMode="auto">
          <a:xfrm>
            <a:off x="7554255" y="2922036"/>
            <a:ext cx="290286" cy="621998"/>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7" name="Text Box 1032"/>
          <p:cNvSpPr txBox="1">
            <a:spLocks noChangeArrowheads="1"/>
          </p:cNvSpPr>
          <p:nvPr/>
        </p:nvSpPr>
        <p:spPr bwMode="auto">
          <a:xfrm>
            <a:off x="5921713" y="5480949"/>
            <a:ext cx="3234267"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لا ضمان أبدي                    ولا تأكيد</a:t>
            </a:r>
          </a:p>
        </p:txBody>
      </p:sp>
      <p:sp>
        <p:nvSpPr>
          <p:cNvPr id="28" name="Down Arrow 27"/>
          <p:cNvSpPr/>
          <p:nvPr/>
        </p:nvSpPr>
        <p:spPr bwMode="auto">
          <a:xfrm>
            <a:off x="7554255" y="4806394"/>
            <a:ext cx="290286" cy="621998"/>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9" name="Text Box 1031"/>
          <p:cNvSpPr txBox="1">
            <a:spLocks noChangeArrowheads="1"/>
          </p:cNvSpPr>
          <p:nvPr/>
        </p:nvSpPr>
        <p:spPr bwMode="auto">
          <a:xfrm>
            <a:off x="2855830" y="2331016"/>
            <a:ext cx="3250047"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ال</a:t>
            </a:r>
            <a:r>
              <a:rPr kumimoji="0" lang="ar-SA" sz="32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شركاء</a:t>
            </a:r>
          </a:p>
        </p:txBody>
      </p:sp>
      <p:sp>
        <p:nvSpPr>
          <p:cNvPr id="30" name="Text Box 1032"/>
          <p:cNvSpPr txBox="1">
            <a:spLocks noChangeArrowheads="1"/>
          </p:cNvSpPr>
          <p:nvPr/>
        </p:nvSpPr>
        <p:spPr bwMode="auto">
          <a:xfrm>
            <a:off x="3036252" y="3580148"/>
            <a:ext cx="2889203"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الإرتداد يقود                إلى فقدان المكافآت</a:t>
            </a:r>
            <a:endParaRPr kumimoji="0" lang="en-US" sz="32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31" name="Down Arrow 30"/>
          <p:cNvSpPr/>
          <p:nvPr/>
        </p:nvSpPr>
        <p:spPr bwMode="auto">
          <a:xfrm rot="3279538">
            <a:off x="4951922" y="1347687"/>
            <a:ext cx="290286" cy="1206084"/>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2" name="Down Arrow 31"/>
          <p:cNvSpPr/>
          <p:nvPr/>
        </p:nvSpPr>
        <p:spPr bwMode="auto">
          <a:xfrm>
            <a:off x="4335710" y="2922036"/>
            <a:ext cx="290286" cy="621998"/>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3" name="Text Box 1032"/>
          <p:cNvSpPr txBox="1">
            <a:spLocks noChangeArrowheads="1"/>
          </p:cNvSpPr>
          <p:nvPr/>
        </p:nvSpPr>
        <p:spPr bwMode="auto">
          <a:xfrm>
            <a:off x="2933525" y="5480949"/>
            <a:ext cx="3094656"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ضمان أبدي                   مع تأكيد</a:t>
            </a:r>
            <a:endParaRPr kumimoji="0" lang="en-US" sz="32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34" name="Down Arrow 33"/>
          <p:cNvSpPr/>
          <p:nvPr/>
        </p:nvSpPr>
        <p:spPr bwMode="auto">
          <a:xfrm>
            <a:off x="4335710" y="4806394"/>
            <a:ext cx="290286" cy="621998"/>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615" name="Rectangle 1040"/>
          <p:cNvSpPr>
            <a:spLocks noGrp="1" noChangeArrowheads="1"/>
          </p:cNvSpPr>
          <p:nvPr>
            <p:ph type="title" idx="4294967295"/>
          </p:nvPr>
        </p:nvSpPr>
        <p:spPr>
          <a:xfrm>
            <a:off x="0" y="-6338"/>
            <a:ext cx="8209328" cy="584775"/>
          </a:xfrm>
          <a:solidFill>
            <a:schemeClr val="tx1"/>
          </a:solidFill>
        </p:spPr>
        <p:txBody>
          <a:bodyPr wrap="square" anchor="ctr">
            <a:spAutoFit/>
          </a:bodyPr>
          <a:lstStyle/>
          <a:p>
            <a:pPr>
              <a:spcBef>
                <a:spcPct val="50000"/>
              </a:spcBef>
            </a:pPr>
            <a:r>
              <a:rPr lang="ar-JO" altLang="ja-JP" sz="3200" dirty="0">
                <a:solidFill>
                  <a:schemeClr val="bg1"/>
                </a:solidFill>
                <a:effectLst>
                  <a:glow rad="228600">
                    <a:schemeClr val="accent4">
                      <a:satMod val="175000"/>
                    </a:schemeClr>
                  </a:glow>
                </a:effectLst>
                <a:ea typeface="ＭＳ Ｐゴシック" charset="0"/>
              </a:rPr>
              <a:t>هل سيثابر كل مسيحي حقيقي بأمانة حتى الموت؟</a:t>
            </a:r>
            <a:endParaRPr lang="en-US" sz="3200" dirty="0">
              <a:solidFill>
                <a:schemeClr val="bg1"/>
              </a:solidFill>
              <a:effectLst>
                <a:outerShdw blurRad="50800" dist="63500" dir="2700000" algn="tl" rotWithShape="0">
                  <a:srgbClr val="000000"/>
                </a:outerShdw>
              </a:effectLst>
              <a:ea typeface="ＭＳ Ｐゴシック" charset="0"/>
            </a:endParaRPr>
          </a:p>
        </p:txBody>
      </p:sp>
    </p:spTree>
    <p:extLst>
      <p:ext uri="{BB962C8B-B14F-4D97-AF65-F5344CB8AC3E}">
        <p14:creationId xmlns:p14="http://schemas.microsoft.com/office/powerpoint/2010/main" val="271838829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up)">
                                      <p:cBhvr>
                                        <p:cTn id="7" dur="500"/>
                                        <p:tgtEl>
                                          <p:spTgt spid="18"/>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41990"/>
                                        </p:tgtEl>
                                        <p:attrNameLst>
                                          <p:attrName>style.visibility</p:attrName>
                                        </p:attrNameLst>
                                      </p:cBhvr>
                                      <p:to>
                                        <p:strVal val="visible"/>
                                      </p:to>
                                    </p:set>
                                    <p:animEffect transition="in" filter="wipe(up)">
                                      <p:cBhvr>
                                        <p:cTn id="10" dur="500"/>
                                        <p:tgtEl>
                                          <p:spTgt spid="41990"/>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up)">
                                      <p:cBhvr>
                                        <p:cTn id="15" dur="500"/>
                                        <p:tgtEl>
                                          <p:spTgt spid="17"/>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41991"/>
                                        </p:tgtEl>
                                        <p:attrNameLst>
                                          <p:attrName>style.visibility</p:attrName>
                                        </p:attrNameLst>
                                      </p:cBhvr>
                                      <p:to>
                                        <p:strVal val="visible"/>
                                      </p:to>
                                    </p:set>
                                    <p:animEffect transition="in" filter="wipe(up)">
                                      <p:cBhvr>
                                        <p:cTn id="18" dur="500"/>
                                        <p:tgtEl>
                                          <p:spTgt spid="41991"/>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wipe(up)">
                                      <p:cBhvr>
                                        <p:cTn id="23" dur="500"/>
                                        <p:tgtEl>
                                          <p:spTgt spid="20"/>
                                        </p:tgtEl>
                                      </p:cBhvr>
                                    </p:animEffect>
                                  </p:childTnLst>
                                </p:cTn>
                              </p:par>
                              <p:par>
                                <p:cTn id="24" presetID="22" presetClass="entr" presetSubtype="1" fill="hold" grpId="0" nodeType="withEffect">
                                  <p:stCondLst>
                                    <p:cond delay="0"/>
                                  </p:stCondLst>
                                  <p:childTnLst>
                                    <p:set>
                                      <p:cBhvr>
                                        <p:cTn id="25" dur="1" fill="hold">
                                          <p:stCondLst>
                                            <p:cond delay="0"/>
                                          </p:stCondLst>
                                        </p:cTn>
                                        <p:tgtEl>
                                          <p:spTgt spid="41992"/>
                                        </p:tgtEl>
                                        <p:attrNameLst>
                                          <p:attrName>style.visibility</p:attrName>
                                        </p:attrNameLst>
                                      </p:cBhvr>
                                      <p:to>
                                        <p:strVal val="visible"/>
                                      </p:to>
                                    </p:set>
                                    <p:animEffect transition="in" filter="wipe(up)">
                                      <p:cBhvr>
                                        <p:cTn id="26" dur="500"/>
                                        <p:tgtEl>
                                          <p:spTgt spid="41992"/>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grpId="0" nodeType="clickEffect">
                                  <p:stCondLst>
                                    <p:cond delay="0"/>
                                  </p:stCondLst>
                                  <p:childTnLst>
                                    <p:set>
                                      <p:cBhvr>
                                        <p:cTn id="30" dur="1" fill="hold">
                                          <p:stCondLst>
                                            <p:cond delay="0"/>
                                          </p:stCondLst>
                                        </p:cTn>
                                        <p:tgtEl>
                                          <p:spTgt spid="22"/>
                                        </p:tgtEl>
                                        <p:attrNameLst>
                                          <p:attrName>style.visibility</p:attrName>
                                        </p:attrNameLst>
                                      </p:cBhvr>
                                      <p:to>
                                        <p:strVal val="visible"/>
                                      </p:to>
                                    </p:set>
                                    <p:animEffect transition="in" filter="wipe(up)">
                                      <p:cBhvr>
                                        <p:cTn id="31" dur="500"/>
                                        <p:tgtEl>
                                          <p:spTgt spid="22"/>
                                        </p:tgtEl>
                                      </p:cBhvr>
                                    </p:animEffect>
                                  </p:childTnLst>
                                </p:cTn>
                              </p:par>
                              <p:par>
                                <p:cTn id="32" presetID="22" presetClass="entr" presetSubtype="1" fill="hold" grpId="0" nodeType="with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wipe(up)">
                                      <p:cBhvr>
                                        <p:cTn id="34" dur="500"/>
                                        <p:tgtEl>
                                          <p:spTgt spid="21"/>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1" fill="hold" grpId="0" nodeType="clickEffect">
                                  <p:stCondLst>
                                    <p:cond delay="0"/>
                                  </p:stCondLst>
                                  <p:childTnLst>
                                    <p:set>
                                      <p:cBhvr>
                                        <p:cTn id="38" dur="1" fill="hold">
                                          <p:stCondLst>
                                            <p:cond delay="0"/>
                                          </p:stCondLst>
                                        </p:cTn>
                                        <p:tgtEl>
                                          <p:spTgt spid="19"/>
                                        </p:tgtEl>
                                        <p:attrNameLst>
                                          <p:attrName>style.visibility</p:attrName>
                                        </p:attrNameLst>
                                      </p:cBhvr>
                                      <p:to>
                                        <p:strVal val="visible"/>
                                      </p:to>
                                    </p:set>
                                    <p:animEffect transition="in" filter="wipe(up)">
                                      <p:cBhvr>
                                        <p:cTn id="39" dur="500"/>
                                        <p:tgtEl>
                                          <p:spTgt spid="19"/>
                                        </p:tgtEl>
                                      </p:cBhvr>
                                    </p:animEffect>
                                  </p:childTnLst>
                                </p:cTn>
                              </p:par>
                              <p:par>
                                <p:cTn id="40" presetID="22" presetClass="entr" presetSubtype="1" fill="hold" grpId="0" nodeType="withEffect">
                                  <p:stCondLst>
                                    <p:cond delay="0"/>
                                  </p:stCondLst>
                                  <p:childTnLst>
                                    <p:set>
                                      <p:cBhvr>
                                        <p:cTn id="41" dur="1" fill="hold">
                                          <p:stCondLst>
                                            <p:cond delay="0"/>
                                          </p:stCondLst>
                                        </p:cTn>
                                        <p:tgtEl>
                                          <p:spTgt spid="41989"/>
                                        </p:tgtEl>
                                        <p:attrNameLst>
                                          <p:attrName>style.visibility</p:attrName>
                                        </p:attrNameLst>
                                      </p:cBhvr>
                                      <p:to>
                                        <p:strVal val="visible"/>
                                      </p:to>
                                    </p:set>
                                    <p:animEffect transition="in" filter="wipe(up)">
                                      <p:cBhvr>
                                        <p:cTn id="42" dur="500"/>
                                        <p:tgtEl>
                                          <p:spTgt spid="41989"/>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1" fill="hold" grpId="0" nodeType="click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wipe(up)">
                                      <p:cBhvr>
                                        <p:cTn id="47" dur="500"/>
                                        <p:tgtEl>
                                          <p:spTgt spid="25"/>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23"/>
                                        </p:tgtEl>
                                        <p:attrNameLst>
                                          <p:attrName>style.visibility</p:attrName>
                                        </p:attrNameLst>
                                      </p:cBhvr>
                                      <p:to>
                                        <p:strVal val="visible"/>
                                      </p:to>
                                    </p:set>
                                    <p:animEffect transition="in" filter="wipe(up)">
                                      <p:cBhvr>
                                        <p:cTn id="50" dur="500"/>
                                        <p:tgtEl>
                                          <p:spTgt spid="23"/>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1" fill="hold" grpId="0" nodeType="clickEffect">
                                  <p:stCondLst>
                                    <p:cond delay="0"/>
                                  </p:stCondLst>
                                  <p:childTnLst>
                                    <p:set>
                                      <p:cBhvr>
                                        <p:cTn id="54" dur="1" fill="hold">
                                          <p:stCondLst>
                                            <p:cond delay="0"/>
                                          </p:stCondLst>
                                        </p:cTn>
                                        <p:tgtEl>
                                          <p:spTgt spid="26"/>
                                        </p:tgtEl>
                                        <p:attrNameLst>
                                          <p:attrName>style.visibility</p:attrName>
                                        </p:attrNameLst>
                                      </p:cBhvr>
                                      <p:to>
                                        <p:strVal val="visible"/>
                                      </p:to>
                                    </p:set>
                                    <p:animEffect transition="in" filter="wipe(up)">
                                      <p:cBhvr>
                                        <p:cTn id="55" dur="500"/>
                                        <p:tgtEl>
                                          <p:spTgt spid="26"/>
                                        </p:tgtEl>
                                      </p:cBhvr>
                                    </p:animEffect>
                                  </p:childTnLst>
                                </p:cTn>
                              </p:par>
                              <p:par>
                                <p:cTn id="56" presetID="22" presetClass="entr" presetSubtype="1" fill="hold" grpId="0" nodeType="withEffect">
                                  <p:stCondLst>
                                    <p:cond delay="0"/>
                                  </p:stCondLst>
                                  <p:childTnLst>
                                    <p:set>
                                      <p:cBhvr>
                                        <p:cTn id="57" dur="1" fill="hold">
                                          <p:stCondLst>
                                            <p:cond delay="0"/>
                                          </p:stCondLst>
                                        </p:cTn>
                                        <p:tgtEl>
                                          <p:spTgt spid="24"/>
                                        </p:tgtEl>
                                        <p:attrNameLst>
                                          <p:attrName>style.visibility</p:attrName>
                                        </p:attrNameLst>
                                      </p:cBhvr>
                                      <p:to>
                                        <p:strVal val="visible"/>
                                      </p:to>
                                    </p:set>
                                    <p:animEffect transition="in" filter="wipe(up)">
                                      <p:cBhvr>
                                        <p:cTn id="58" dur="500"/>
                                        <p:tgtEl>
                                          <p:spTgt spid="24"/>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1" fill="hold" grpId="0" nodeType="clickEffect">
                                  <p:stCondLst>
                                    <p:cond delay="0"/>
                                  </p:stCondLst>
                                  <p:childTnLst>
                                    <p:set>
                                      <p:cBhvr>
                                        <p:cTn id="62" dur="1" fill="hold">
                                          <p:stCondLst>
                                            <p:cond delay="0"/>
                                          </p:stCondLst>
                                        </p:cTn>
                                        <p:tgtEl>
                                          <p:spTgt spid="28"/>
                                        </p:tgtEl>
                                        <p:attrNameLst>
                                          <p:attrName>style.visibility</p:attrName>
                                        </p:attrNameLst>
                                      </p:cBhvr>
                                      <p:to>
                                        <p:strVal val="visible"/>
                                      </p:to>
                                    </p:set>
                                    <p:animEffect transition="in" filter="wipe(up)">
                                      <p:cBhvr>
                                        <p:cTn id="63" dur="500"/>
                                        <p:tgtEl>
                                          <p:spTgt spid="28"/>
                                        </p:tgtEl>
                                      </p:cBhvr>
                                    </p:animEffect>
                                  </p:childTnLst>
                                </p:cTn>
                              </p:par>
                              <p:par>
                                <p:cTn id="64" presetID="22" presetClass="entr" presetSubtype="1" fill="hold" grpId="0" nodeType="withEffect">
                                  <p:stCondLst>
                                    <p:cond delay="0"/>
                                  </p:stCondLst>
                                  <p:childTnLst>
                                    <p:set>
                                      <p:cBhvr>
                                        <p:cTn id="65" dur="1" fill="hold">
                                          <p:stCondLst>
                                            <p:cond delay="0"/>
                                          </p:stCondLst>
                                        </p:cTn>
                                        <p:tgtEl>
                                          <p:spTgt spid="27"/>
                                        </p:tgtEl>
                                        <p:attrNameLst>
                                          <p:attrName>style.visibility</p:attrName>
                                        </p:attrNameLst>
                                      </p:cBhvr>
                                      <p:to>
                                        <p:strVal val="visible"/>
                                      </p:to>
                                    </p:set>
                                    <p:animEffect transition="in" filter="wipe(up)">
                                      <p:cBhvr>
                                        <p:cTn id="66" dur="500"/>
                                        <p:tgtEl>
                                          <p:spTgt spid="27"/>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1" fill="hold" grpId="0" nodeType="click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wipe(up)">
                                      <p:cBhvr>
                                        <p:cTn id="71" dur="500"/>
                                        <p:tgtEl>
                                          <p:spTgt spid="31"/>
                                        </p:tgtEl>
                                      </p:cBhvr>
                                    </p:animEffect>
                                  </p:childTnLst>
                                </p:cTn>
                              </p:par>
                              <p:par>
                                <p:cTn id="72" presetID="22" presetClass="entr" presetSubtype="1" fill="hold" grpId="0" nodeType="withEffect">
                                  <p:stCondLst>
                                    <p:cond delay="0"/>
                                  </p:stCondLst>
                                  <p:childTnLst>
                                    <p:set>
                                      <p:cBhvr>
                                        <p:cTn id="73" dur="1" fill="hold">
                                          <p:stCondLst>
                                            <p:cond delay="0"/>
                                          </p:stCondLst>
                                        </p:cTn>
                                        <p:tgtEl>
                                          <p:spTgt spid="29"/>
                                        </p:tgtEl>
                                        <p:attrNameLst>
                                          <p:attrName>style.visibility</p:attrName>
                                        </p:attrNameLst>
                                      </p:cBhvr>
                                      <p:to>
                                        <p:strVal val="visible"/>
                                      </p:to>
                                    </p:set>
                                    <p:animEffect transition="in" filter="wipe(up)">
                                      <p:cBhvr>
                                        <p:cTn id="74" dur="500"/>
                                        <p:tgtEl>
                                          <p:spTgt spid="29"/>
                                        </p:tgtEl>
                                      </p:cBhvr>
                                    </p:animEffect>
                                  </p:childTnLst>
                                </p:cTn>
                              </p:par>
                            </p:childTnLst>
                          </p:cTn>
                        </p:par>
                      </p:childTnLst>
                    </p:cTn>
                  </p:par>
                  <p:par>
                    <p:cTn id="75" fill="hold">
                      <p:stCondLst>
                        <p:cond delay="indefinite"/>
                      </p:stCondLst>
                      <p:childTnLst>
                        <p:par>
                          <p:cTn id="76" fill="hold">
                            <p:stCondLst>
                              <p:cond delay="0"/>
                            </p:stCondLst>
                            <p:childTnLst>
                              <p:par>
                                <p:cTn id="77" presetID="22" presetClass="entr" presetSubtype="1" fill="hold" grpId="0" nodeType="clickEffect">
                                  <p:stCondLst>
                                    <p:cond delay="0"/>
                                  </p:stCondLst>
                                  <p:childTnLst>
                                    <p:set>
                                      <p:cBhvr>
                                        <p:cTn id="78" dur="1" fill="hold">
                                          <p:stCondLst>
                                            <p:cond delay="0"/>
                                          </p:stCondLst>
                                        </p:cTn>
                                        <p:tgtEl>
                                          <p:spTgt spid="32"/>
                                        </p:tgtEl>
                                        <p:attrNameLst>
                                          <p:attrName>style.visibility</p:attrName>
                                        </p:attrNameLst>
                                      </p:cBhvr>
                                      <p:to>
                                        <p:strVal val="visible"/>
                                      </p:to>
                                    </p:set>
                                    <p:animEffect transition="in" filter="wipe(up)">
                                      <p:cBhvr>
                                        <p:cTn id="79" dur="500"/>
                                        <p:tgtEl>
                                          <p:spTgt spid="32"/>
                                        </p:tgtEl>
                                      </p:cBhvr>
                                    </p:animEffect>
                                  </p:childTnLst>
                                </p:cTn>
                              </p:par>
                              <p:par>
                                <p:cTn id="80" presetID="22" presetClass="entr" presetSubtype="1" fill="hold" grpId="0" nodeType="withEffect">
                                  <p:stCondLst>
                                    <p:cond delay="0"/>
                                  </p:stCondLst>
                                  <p:childTnLst>
                                    <p:set>
                                      <p:cBhvr>
                                        <p:cTn id="81" dur="1" fill="hold">
                                          <p:stCondLst>
                                            <p:cond delay="0"/>
                                          </p:stCondLst>
                                        </p:cTn>
                                        <p:tgtEl>
                                          <p:spTgt spid="30"/>
                                        </p:tgtEl>
                                        <p:attrNameLst>
                                          <p:attrName>style.visibility</p:attrName>
                                        </p:attrNameLst>
                                      </p:cBhvr>
                                      <p:to>
                                        <p:strVal val="visible"/>
                                      </p:to>
                                    </p:set>
                                    <p:animEffect transition="in" filter="wipe(up)">
                                      <p:cBhvr>
                                        <p:cTn id="82" dur="500"/>
                                        <p:tgtEl>
                                          <p:spTgt spid="30"/>
                                        </p:tgtEl>
                                      </p:cBhvr>
                                    </p:animEffect>
                                  </p:childTnLst>
                                </p:cTn>
                              </p:par>
                            </p:childTnLst>
                          </p:cTn>
                        </p:par>
                      </p:childTnLst>
                    </p:cTn>
                  </p:par>
                  <p:par>
                    <p:cTn id="83" fill="hold">
                      <p:stCondLst>
                        <p:cond delay="indefinite"/>
                      </p:stCondLst>
                      <p:childTnLst>
                        <p:par>
                          <p:cTn id="84" fill="hold">
                            <p:stCondLst>
                              <p:cond delay="0"/>
                            </p:stCondLst>
                            <p:childTnLst>
                              <p:par>
                                <p:cTn id="85" presetID="22" presetClass="entr" presetSubtype="1" fill="hold" grpId="0" nodeType="clickEffect">
                                  <p:stCondLst>
                                    <p:cond delay="0"/>
                                  </p:stCondLst>
                                  <p:childTnLst>
                                    <p:set>
                                      <p:cBhvr>
                                        <p:cTn id="86" dur="1" fill="hold">
                                          <p:stCondLst>
                                            <p:cond delay="0"/>
                                          </p:stCondLst>
                                        </p:cTn>
                                        <p:tgtEl>
                                          <p:spTgt spid="34"/>
                                        </p:tgtEl>
                                        <p:attrNameLst>
                                          <p:attrName>style.visibility</p:attrName>
                                        </p:attrNameLst>
                                      </p:cBhvr>
                                      <p:to>
                                        <p:strVal val="visible"/>
                                      </p:to>
                                    </p:set>
                                    <p:animEffect transition="in" filter="wipe(up)">
                                      <p:cBhvr>
                                        <p:cTn id="87" dur="500"/>
                                        <p:tgtEl>
                                          <p:spTgt spid="34"/>
                                        </p:tgtEl>
                                      </p:cBhvr>
                                    </p:animEffect>
                                  </p:childTnLst>
                                </p:cTn>
                              </p:par>
                              <p:par>
                                <p:cTn id="88" presetID="22" presetClass="entr" presetSubtype="1" fill="hold" grpId="0" nodeType="withEffect">
                                  <p:stCondLst>
                                    <p:cond delay="0"/>
                                  </p:stCondLst>
                                  <p:childTnLst>
                                    <p:set>
                                      <p:cBhvr>
                                        <p:cTn id="89" dur="1" fill="hold">
                                          <p:stCondLst>
                                            <p:cond delay="0"/>
                                          </p:stCondLst>
                                        </p:cTn>
                                        <p:tgtEl>
                                          <p:spTgt spid="33"/>
                                        </p:tgtEl>
                                        <p:attrNameLst>
                                          <p:attrName>style.visibility</p:attrName>
                                        </p:attrNameLst>
                                      </p:cBhvr>
                                      <p:to>
                                        <p:strVal val="visible"/>
                                      </p:to>
                                    </p:set>
                                    <p:animEffect transition="in" filter="wipe(up)">
                                      <p:cBhvr>
                                        <p:cTn id="90"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9" grpId="0"/>
      <p:bldP spid="41990" grpId="0"/>
      <p:bldP spid="41991" grpId="0"/>
      <p:bldP spid="41992" grpId="0"/>
      <p:bldP spid="17" grpId="0" animBg="1"/>
      <p:bldP spid="18" grpId="0" animBg="1"/>
      <p:bldP spid="19" grpId="0" animBg="1"/>
      <p:bldP spid="20" grpId="0" animBg="1"/>
      <p:bldP spid="21" grpId="0"/>
      <p:bldP spid="22" grpId="0" animBg="1"/>
      <p:bldP spid="23" grpId="0"/>
      <p:bldP spid="24" grpId="0"/>
      <p:bldP spid="25" grpId="0" animBg="1"/>
      <p:bldP spid="26" grpId="0" animBg="1"/>
      <p:bldP spid="27" grpId="0"/>
      <p:bldP spid="28" grpId="0" animBg="1"/>
      <p:bldP spid="29" grpId="0"/>
      <p:bldP spid="30" grpId="0"/>
      <p:bldP spid="31" grpId="0" animBg="1"/>
      <p:bldP spid="32" grpId="0" animBg="1"/>
      <p:bldP spid="33" grpId="0"/>
      <p:bldP spid="34" grpId="0" animBg="1"/>
    </p:bldLst>
  </p:timing>
</p:sld>
</file>

<file path=ppt/slides/slide157.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الإستعداد لامتلاك الأرض</a:t>
              </a: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القديم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4" name="Group 8"/>
          <p:cNvGrpSpPr>
            <a:grpSpLocks/>
          </p:cNvGrpSpPr>
          <p:nvPr/>
        </p:nvGrpSpPr>
        <p:grpSpPr bwMode="auto">
          <a:xfrm>
            <a:off x="2630487" y="1517650"/>
            <a:ext cx="3673474"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التأجيل بسبب عدم الإيمان</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الجديد</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1 – 10 :10</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25 : 18</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26 - 36</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 </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عدم أمانة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تأديب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تذمر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الفوضى</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إعادة 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جبل سيناء</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مؤاب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يوم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38 سنة, 3 شهور, 10 أيام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شهور</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التنظيم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4)</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0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التقديس</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 1 –</a:t>
              </a:r>
              <a:b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b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10 : 10)</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قادش</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12 : 16)</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قادش</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13 – 14</a:t>
              </a: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(15 – 19)</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 21)</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(22 – 25)</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أحكام الأرض</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27)</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الذبائح والنذور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(28 – 30)</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التحضيرات الأخيرة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(31 – 36)</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15078" name="Text Box 106"/>
          <p:cNvSpPr txBox="1">
            <a:spLocks noChangeArrowheads="1"/>
          </p:cNvSpPr>
          <p:nvPr/>
        </p:nvSpPr>
        <p:spPr bwMode="auto">
          <a:xfrm>
            <a:off x="8448310" y="0"/>
            <a:ext cx="699230"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algn="r" rtl="1" eaLnBrk="1" hangingPunct="1"/>
            <a:r>
              <a:rPr lang="ar-JO" sz="4000" dirty="0">
                <a:solidFill>
                  <a:srgbClr val="000000"/>
                </a:solidFill>
              </a:rPr>
              <a:t>عدد</a:t>
            </a:r>
            <a:endParaRPr lang="en-US" dirty="0">
              <a:solidFill>
                <a:srgbClr val="000000"/>
              </a:solidFill>
            </a:endParaRPr>
          </a:p>
        </p:txBody>
      </p:sp>
      <p:sp>
        <p:nvSpPr>
          <p:cNvPr id="2" name="Oval 108">
            <a:extLst>
              <a:ext uri="{FF2B5EF4-FFF2-40B4-BE49-F238E27FC236}">
                <a16:creationId xmlns:a16="http://schemas.microsoft.com/office/drawing/2014/main" id="{0B251981-035F-4485-DD70-8BBC05DD3821}"/>
              </a:ext>
            </a:extLst>
          </p:cNvPr>
          <p:cNvSpPr>
            <a:spLocks noChangeArrowheads="1"/>
          </p:cNvSpPr>
          <p:nvPr/>
        </p:nvSpPr>
        <p:spPr bwMode="auto">
          <a:xfrm>
            <a:off x="4038600" y="5965081"/>
            <a:ext cx="914400" cy="649188"/>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454515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16</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328396685"/>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246786" name="Group 3"/>
          <p:cNvGrpSpPr>
            <a:grpSpLocks/>
          </p:cNvGrpSpPr>
          <p:nvPr/>
        </p:nvGrpSpPr>
        <p:grpSpPr bwMode="auto">
          <a:xfrm rot="-2355241">
            <a:off x="2393950" y="2282825"/>
            <a:ext cx="3581400" cy="2838450"/>
            <a:chOff x="2256" y="1632"/>
            <a:chExt cx="1207" cy="972"/>
          </a:xfrm>
        </p:grpSpPr>
        <p:grpSp>
          <p:nvGrpSpPr>
            <p:cNvPr id="246819" name="Group 4"/>
            <p:cNvGrpSpPr>
              <a:grpSpLocks/>
            </p:cNvGrpSpPr>
            <p:nvPr/>
          </p:nvGrpSpPr>
          <p:grpSpPr bwMode="auto">
            <a:xfrm>
              <a:off x="2256" y="1704"/>
              <a:ext cx="1207" cy="900"/>
              <a:chOff x="2256" y="1704"/>
              <a:chExt cx="1207" cy="900"/>
            </a:xfrm>
          </p:grpSpPr>
          <p:pic>
            <p:nvPicPr>
              <p:cNvPr id="246821" name="Picture 5"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 xmlns:a14="http://schemas.microsoft.com/office/drawing/2010/main" w="9525">
                    <a:solidFill>
                      <a:srgbClr val="000000"/>
                    </a:solidFill>
                    <a:miter lim="800000"/>
                    <a:headEnd/>
                    <a:tailEnd/>
                  </a14:hiddenLine>
                </a:ext>
              </a:extLst>
            </p:spPr>
          </p:pic>
          <p:grpSp>
            <p:nvGrpSpPr>
              <p:cNvPr id="246822" name="Group 6"/>
              <p:cNvGrpSpPr>
                <a:grpSpLocks/>
              </p:cNvGrpSpPr>
              <p:nvPr/>
            </p:nvGrpSpPr>
            <p:grpSpPr bwMode="auto">
              <a:xfrm>
                <a:off x="2256" y="1749"/>
                <a:ext cx="1207" cy="855"/>
                <a:chOff x="2256" y="1749"/>
                <a:chExt cx="1207" cy="855"/>
              </a:xfrm>
            </p:grpSpPr>
            <p:grpSp>
              <p:nvGrpSpPr>
                <p:cNvPr id="246823" name="Group 7"/>
                <p:cNvGrpSpPr>
                  <a:grpSpLocks/>
                </p:cNvGrpSpPr>
                <p:nvPr/>
              </p:nvGrpSpPr>
              <p:grpSpPr bwMode="auto">
                <a:xfrm>
                  <a:off x="2299" y="1749"/>
                  <a:ext cx="1164" cy="855"/>
                  <a:chOff x="2299" y="1749"/>
                  <a:chExt cx="1164" cy="855"/>
                </a:xfrm>
              </p:grpSpPr>
              <p:sp>
                <p:nvSpPr>
                  <p:cNvPr id="246825" name="AutoShape 8"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6826" name="AutoShape 9"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6827" name="AutoShape 10"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6828" name="Freeform 11"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6829" name="Freeform 12" descr="Stationery"/>
                  <p:cNvSpPr>
                    <a:spLocks/>
                  </p:cNvSpPr>
                  <p:nvPr/>
                </p:nvSpPr>
                <p:spPr bwMode="auto">
                  <a:xfrm>
                    <a:off x="3168" y="2304"/>
                    <a:ext cx="258" cy="264"/>
                  </a:xfrm>
                  <a:custGeom>
                    <a:avLst/>
                    <a:gdLst>
                      <a:gd name="T0" fmla="*/ 4846 w 230"/>
                      <a:gd name="T1" fmla="*/ 6 h 264"/>
                      <a:gd name="T2" fmla="*/ 3599 w 230"/>
                      <a:gd name="T3" fmla="*/ 77 h 264"/>
                      <a:gd name="T4" fmla="*/ 2671 w 230"/>
                      <a:gd name="T5" fmla="*/ 140 h 264"/>
                      <a:gd name="T6" fmla="*/ 1633 w 230"/>
                      <a:gd name="T7" fmla="*/ 171 h 264"/>
                      <a:gd name="T8" fmla="*/ 923 w 230"/>
                      <a:gd name="T9" fmla="*/ 192 h 264"/>
                      <a:gd name="T10" fmla="*/ 755 w 230"/>
                      <a:gd name="T11" fmla="*/ 197 h 264"/>
                      <a:gd name="T12" fmla="*/ 5254 w 230"/>
                      <a:gd name="T13" fmla="*/ 258 h 264"/>
                      <a:gd name="T14" fmla="*/ 8189 w 230"/>
                      <a:gd name="T15" fmla="*/ 222 h 264"/>
                      <a:gd name="T16" fmla="*/ 8449 w 230"/>
                      <a:gd name="T17" fmla="*/ 182 h 264"/>
                      <a:gd name="T18" fmla="*/ 7861 w 230"/>
                      <a:gd name="T19" fmla="*/ 42 h 264"/>
                      <a:gd name="T20" fmla="*/ 5436 w 230"/>
                      <a:gd name="T21" fmla="*/ 0 h 264"/>
                      <a:gd name="T22" fmla="*/ 4846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6830" name="Freeform 13"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6831" name="Freeform 14"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46824" name="Freeform 15" descr="Stationery"/>
                <p:cNvSpPr>
                  <a:spLocks/>
                </p:cNvSpPr>
                <p:nvPr/>
              </p:nvSpPr>
              <p:spPr bwMode="auto">
                <a:xfrm>
                  <a:off x="2256" y="2139"/>
                  <a:ext cx="146" cy="117"/>
                </a:xfrm>
                <a:custGeom>
                  <a:avLst/>
                  <a:gdLst>
                    <a:gd name="T0" fmla="*/ 6272887 w 98"/>
                    <a:gd name="T1" fmla="*/ 30 h 117"/>
                    <a:gd name="T2" fmla="*/ 12045653 w 98"/>
                    <a:gd name="T3" fmla="*/ 117 h 117"/>
                    <a:gd name="T4" fmla="*/ 34074052 w 98"/>
                    <a:gd name="T5" fmla="*/ 84 h 117"/>
                    <a:gd name="T6" fmla="*/ 6272887 w 98"/>
                    <a:gd name="T7" fmla="*/ 0 h 117"/>
                    <a:gd name="T8" fmla="*/ 605486 w 98"/>
                    <a:gd name="T9" fmla="*/ 27 h 117"/>
                    <a:gd name="T10" fmla="*/ 7044248 w 98"/>
                    <a:gd name="T11" fmla="*/ 56 h 117"/>
                    <a:gd name="T12" fmla="*/ 10494492 w 98"/>
                    <a:gd name="T13" fmla="*/ 57 h 117"/>
                    <a:gd name="T14" fmla="*/ 16691815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sp>
          <p:nvSpPr>
            <p:cNvPr id="246820" name="Rectangle 16"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46787" name="Group 17"/>
          <p:cNvGrpSpPr>
            <a:grpSpLocks/>
          </p:cNvGrpSpPr>
          <p:nvPr/>
        </p:nvGrpSpPr>
        <p:grpSpPr bwMode="auto">
          <a:xfrm rot="-2355241">
            <a:off x="2010384" y="2205585"/>
            <a:ext cx="4808557" cy="2878138"/>
            <a:chOff x="1535" y="1213"/>
            <a:chExt cx="3029" cy="1813"/>
          </a:xfrm>
        </p:grpSpPr>
        <p:sp>
          <p:nvSpPr>
            <p:cNvPr id="108562" name="Text Box 18"/>
            <p:cNvSpPr txBox="1">
              <a:spLocks noChangeArrowheads="1"/>
            </p:cNvSpPr>
            <p:nvPr/>
          </p:nvSpPr>
          <p:spPr bwMode="auto">
            <a:xfrm rot="20104557">
              <a:off x="2404" y="2289"/>
              <a:ext cx="2160" cy="7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موسى وهرون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وأبنائهما</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63" name="Text Box 19"/>
            <p:cNvSpPr txBox="1">
              <a:spLocks noChangeArrowheads="1"/>
            </p:cNvSpPr>
            <p:nvPr/>
          </p:nvSpPr>
          <p:spPr bwMode="auto">
            <a:xfrm rot="2139010">
              <a:off x="2685" y="1596"/>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المراريين</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64" name="Text Box 20"/>
            <p:cNvSpPr txBox="1">
              <a:spLocks noChangeArrowheads="1"/>
            </p:cNvSpPr>
            <p:nvPr/>
          </p:nvSpPr>
          <p:spPr bwMode="auto">
            <a:xfrm rot="20542840">
              <a:off x="1535" y="1213"/>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الجرشونيين</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65" name="Text Box 21"/>
            <p:cNvSpPr txBox="1">
              <a:spLocks noChangeArrowheads="1"/>
            </p:cNvSpPr>
            <p:nvPr/>
          </p:nvSpPr>
          <p:spPr bwMode="auto">
            <a:xfrm rot="3223926">
              <a:off x="1525" y="2088"/>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القهاتيين</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grpSp>
      <p:sp>
        <p:nvSpPr>
          <p:cNvPr id="246789" name="Text Box 28"/>
          <p:cNvSpPr txBox="1">
            <a:spLocks noChangeArrowheads="1"/>
          </p:cNvSpPr>
          <p:nvPr/>
        </p:nvSpPr>
        <p:spPr bwMode="auto">
          <a:xfrm rot="-939838">
            <a:off x="-31751" y="3943450"/>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أفرايم</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0" name="Text Box 29"/>
          <p:cNvSpPr txBox="1">
            <a:spLocks noChangeArrowheads="1"/>
          </p:cNvSpPr>
          <p:nvPr/>
        </p:nvSpPr>
        <p:spPr bwMode="auto">
          <a:xfrm rot="-939838">
            <a:off x="320675" y="3114675"/>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منسّى</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1" name="Text Box 30"/>
          <p:cNvSpPr txBox="1">
            <a:spLocks noChangeArrowheads="1"/>
          </p:cNvSpPr>
          <p:nvPr/>
        </p:nvSpPr>
        <p:spPr bwMode="auto">
          <a:xfrm rot="-939838">
            <a:off x="189032" y="2501106"/>
            <a:ext cx="2438401"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بنيامين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2" name="Text Box 31"/>
          <p:cNvSpPr txBox="1">
            <a:spLocks noChangeArrowheads="1"/>
          </p:cNvSpPr>
          <p:nvPr/>
        </p:nvSpPr>
        <p:spPr bwMode="auto">
          <a:xfrm rot="-939770">
            <a:off x="6423025" y="2833688"/>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يهوذا</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3" name="Text Box 32"/>
          <p:cNvSpPr txBox="1">
            <a:spLocks noChangeArrowheads="1"/>
          </p:cNvSpPr>
          <p:nvPr/>
        </p:nvSpPr>
        <p:spPr bwMode="auto">
          <a:xfrm rot="-939770">
            <a:off x="5918200" y="3651250"/>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يساكر</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4" name="Text Box 33"/>
          <p:cNvSpPr txBox="1">
            <a:spLocks noChangeArrowheads="1"/>
          </p:cNvSpPr>
          <p:nvPr/>
        </p:nvSpPr>
        <p:spPr bwMode="auto">
          <a:xfrm rot="-939770">
            <a:off x="5951538" y="4232275"/>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زبولون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5" name="Text Box 34"/>
          <p:cNvSpPr txBox="1">
            <a:spLocks noChangeArrowheads="1"/>
          </p:cNvSpPr>
          <p:nvPr/>
        </p:nvSpPr>
        <p:spPr bwMode="auto">
          <a:xfrm rot="-2355241">
            <a:off x="1454150" y="4984750"/>
            <a:ext cx="13716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جاد</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6" name="Text Box 35"/>
          <p:cNvSpPr txBox="1">
            <a:spLocks noChangeArrowheads="1"/>
          </p:cNvSpPr>
          <p:nvPr/>
        </p:nvSpPr>
        <p:spPr bwMode="auto">
          <a:xfrm rot="-2355241">
            <a:off x="2152650" y="5197475"/>
            <a:ext cx="1600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شمعون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7" name="Text Box 36"/>
          <p:cNvSpPr txBox="1">
            <a:spLocks noChangeArrowheads="1"/>
          </p:cNvSpPr>
          <p:nvPr/>
        </p:nvSpPr>
        <p:spPr bwMode="auto">
          <a:xfrm rot="-2355241">
            <a:off x="2684463" y="5224463"/>
            <a:ext cx="2438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رأوبين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8" name="Text Box 37"/>
          <p:cNvSpPr txBox="1">
            <a:spLocks noChangeArrowheads="1"/>
          </p:cNvSpPr>
          <p:nvPr/>
        </p:nvSpPr>
        <p:spPr bwMode="auto">
          <a:xfrm rot="-2355241">
            <a:off x="3487738" y="1609725"/>
            <a:ext cx="13716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دان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9" name="Text Box 38"/>
          <p:cNvSpPr txBox="1">
            <a:spLocks noChangeArrowheads="1"/>
          </p:cNvSpPr>
          <p:nvPr/>
        </p:nvSpPr>
        <p:spPr bwMode="auto">
          <a:xfrm rot="-2355241">
            <a:off x="4205288" y="1689100"/>
            <a:ext cx="1600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أشير</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800" name="Text Box 39"/>
          <p:cNvSpPr txBox="1">
            <a:spLocks noChangeArrowheads="1"/>
          </p:cNvSpPr>
          <p:nvPr/>
        </p:nvSpPr>
        <p:spPr bwMode="auto">
          <a:xfrm rot="-2355241">
            <a:off x="5102225" y="1558925"/>
            <a:ext cx="2438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نفتالي</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8584" name="Text Box 40"/>
          <p:cNvSpPr txBox="1">
            <a:spLocks noChangeArrowheads="1"/>
          </p:cNvSpPr>
          <p:nvPr/>
        </p:nvSpPr>
        <p:spPr bwMode="auto">
          <a:xfrm>
            <a:off x="228600" y="5943600"/>
            <a:ext cx="29718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عَدَد 2، 10</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85" name="Text Box 41"/>
          <p:cNvSpPr txBox="1">
            <a:spLocks noChangeArrowheads="1"/>
          </p:cNvSpPr>
          <p:nvPr/>
        </p:nvSpPr>
        <p:spPr bwMode="auto">
          <a:xfrm>
            <a:off x="5621338" y="5073650"/>
            <a:ext cx="11430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3300"/>
                </a:solidFill>
                <a:effectLst/>
                <a:uLnTx/>
                <a:uFillTx/>
                <a:latin typeface="Arial" panose="020B0604020202020204" pitchFamily="34" charset="0"/>
                <a:ea typeface="Times New Roman" pitchFamily="-111" charset="0"/>
                <a:cs typeface="Arial" panose="020B0604020202020204" pitchFamily="34" charset="0"/>
              </a:rPr>
              <a:t>2</a:t>
            </a:r>
            <a:endParaRPr kumimoji="0" lang="en-US" sz="3600" b="1" u="none" strike="noStrike" kern="1200" cap="none" spc="0" normalizeH="0" baseline="0" noProof="0" dirty="0">
              <a:ln>
                <a:noFill/>
              </a:ln>
              <a:solidFill>
                <a:srgbClr val="FF33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86" name="Text Box 42"/>
          <p:cNvSpPr txBox="1">
            <a:spLocks noChangeArrowheads="1"/>
          </p:cNvSpPr>
          <p:nvPr/>
        </p:nvSpPr>
        <p:spPr bwMode="auto">
          <a:xfrm>
            <a:off x="3748088" y="2116138"/>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4</a:t>
            </a:r>
            <a:endParaRPr kumimoji="0" lang="en-US" sz="36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87" name="Text Box 43"/>
          <p:cNvSpPr txBox="1">
            <a:spLocks noChangeArrowheads="1"/>
          </p:cNvSpPr>
          <p:nvPr/>
        </p:nvSpPr>
        <p:spPr bwMode="auto">
          <a:xfrm>
            <a:off x="3741623" y="532652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3300"/>
                </a:solidFill>
                <a:effectLst/>
                <a:uLnTx/>
                <a:uFillTx/>
                <a:latin typeface="Arial" panose="020B0604020202020204" pitchFamily="34" charset="0"/>
                <a:ea typeface="Times New Roman" pitchFamily="-111" charset="0"/>
                <a:cs typeface="Arial" panose="020B0604020202020204" pitchFamily="34" charset="0"/>
              </a:rPr>
              <a:t>5</a:t>
            </a:r>
            <a:endParaRPr kumimoji="0" lang="en-US" sz="3600" b="1" u="none" strike="noStrike" kern="1200" cap="none" spc="0" normalizeH="0" baseline="0" noProof="0" dirty="0">
              <a:ln>
                <a:noFill/>
              </a:ln>
              <a:solidFill>
                <a:srgbClr val="FF33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88" name="Text Box 44"/>
          <p:cNvSpPr txBox="1">
            <a:spLocks noChangeArrowheads="1"/>
          </p:cNvSpPr>
          <p:nvPr/>
        </p:nvSpPr>
        <p:spPr bwMode="auto">
          <a:xfrm>
            <a:off x="1717675" y="3200400"/>
            <a:ext cx="11430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3</a:t>
            </a:r>
            <a:endParaRPr kumimoji="0" lang="en-US" sz="36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89" name="Text Box 45"/>
          <p:cNvSpPr txBox="1">
            <a:spLocks noChangeArrowheads="1"/>
          </p:cNvSpPr>
          <p:nvPr/>
        </p:nvSpPr>
        <p:spPr bwMode="auto">
          <a:xfrm>
            <a:off x="836368" y="420985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3300"/>
                </a:solidFill>
                <a:effectLst/>
                <a:uLnTx/>
                <a:uFillTx/>
                <a:latin typeface="Arial" panose="020B0604020202020204" pitchFamily="34" charset="0"/>
                <a:ea typeface="Times New Roman" pitchFamily="-111" charset="0"/>
                <a:cs typeface="Arial" panose="020B0604020202020204" pitchFamily="34" charset="0"/>
              </a:rPr>
              <a:t>7</a:t>
            </a:r>
            <a:endParaRPr kumimoji="0" lang="en-US" sz="3600" b="1" u="none" strike="noStrike" kern="1200" cap="none" spc="0" normalizeH="0" baseline="0" noProof="0" dirty="0">
              <a:ln>
                <a:noFill/>
              </a:ln>
              <a:solidFill>
                <a:srgbClr val="FF33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90" name="Text Box 46"/>
          <p:cNvSpPr txBox="1">
            <a:spLocks noChangeArrowheads="1"/>
          </p:cNvSpPr>
          <p:nvPr/>
        </p:nvSpPr>
        <p:spPr bwMode="auto">
          <a:xfrm>
            <a:off x="3077088" y="1401526"/>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3300"/>
                </a:solidFill>
                <a:effectLst/>
                <a:uLnTx/>
                <a:uFillTx/>
                <a:latin typeface="Arial" panose="020B0604020202020204" pitchFamily="34" charset="0"/>
                <a:ea typeface="Times New Roman" pitchFamily="-111" charset="0"/>
                <a:cs typeface="Arial" panose="020B0604020202020204" pitchFamily="34" charset="0"/>
              </a:rPr>
              <a:t>8</a:t>
            </a:r>
            <a:endParaRPr kumimoji="0" lang="en-US" sz="3600" b="1" u="none" strike="noStrike" kern="1200" cap="none" spc="0" normalizeH="0" baseline="0" noProof="0" dirty="0">
              <a:ln>
                <a:noFill/>
              </a:ln>
              <a:solidFill>
                <a:srgbClr val="FF33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46808" name="Text Box 47"/>
          <p:cNvSpPr txBox="1">
            <a:spLocks noChangeArrowheads="1"/>
          </p:cNvSpPr>
          <p:nvPr/>
        </p:nvSpPr>
        <p:spPr bwMode="auto">
          <a:xfrm>
            <a:off x="8487599" y="0"/>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142</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809" name="Rectangle 48"/>
          <p:cNvSpPr>
            <a:spLocks noGrp="1" noChangeArrowheads="1"/>
          </p:cNvSpPr>
          <p:nvPr>
            <p:ph type="title" idx="4294967295"/>
          </p:nvPr>
        </p:nvSpPr>
        <p:spPr>
          <a:xfrm>
            <a:off x="490538" y="166688"/>
            <a:ext cx="3352800" cy="1125537"/>
          </a:xfrm>
        </p:spPr>
        <p:txBody>
          <a:bodyPr/>
          <a:lstStyle/>
          <a:p>
            <a:pPr eaLnBrk="1" hangingPunct="1"/>
            <a:r>
              <a:rPr lang="ar-JO" sz="4000" dirty="0">
                <a:solidFill>
                  <a:srgbClr val="3333CC"/>
                </a:solidFill>
              </a:rPr>
              <a:t>ترتيبات</a:t>
            </a:r>
            <a:br>
              <a:rPr lang="ar-JO" sz="4000" dirty="0">
                <a:solidFill>
                  <a:srgbClr val="3333CC"/>
                </a:solidFill>
              </a:rPr>
            </a:br>
            <a:r>
              <a:rPr lang="ar-JO" sz="4000" dirty="0">
                <a:solidFill>
                  <a:srgbClr val="3333CC"/>
                </a:solidFill>
              </a:rPr>
              <a:t>الإرتحال</a:t>
            </a:r>
            <a:endParaRPr lang="en-US" sz="4000" dirty="0">
              <a:solidFill>
                <a:srgbClr val="3333CC"/>
              </a:solidFill>
            </a:endParaRPr>
          </a:p>
        </p:txBody>
      </p:sp>
      <p:sp>
        <p:nvSpPr>
          <p:cNvPr id="49" name="Text Box 42"/>
          <p:cNvSpPr txBox="1">
            <a:spLocks noChangeArrowheads="1"/>
          </p:cNvSpPr>
          <p:nvPr/>
        </p:nvSpPr>
        <p:spPr bwMode="auto">
          <a:xfrm>
            <a:off x="3742304" y="414635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6</a:t>
            </a:r>
            <a:endParaRPr kumimoji="0" lang="en-US" sz="36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50" name="Text Box 42"/>
          <p:cNvSpPr txBox="1">
            <a:spLocks noChangeArrowheads="1"/>
          </p:cNvSpPr>
          <p:nvPr/>
        </p:nvSpPr>
        <p:spPr bwMode="auto">
          <a:xfrm>
            <a:off x="5603190" y="265359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1</a:t>
            </a:r>
            <a:endParaRPr kumimoji="0" lang="en-US" sz="36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grpSp>
        <p:nvGrpSpPr>
          <p:cNvPr id="51" name="Group 1046"/>
          <p:cNvGrpSpPr>
            <a:grpSpLocks/>
          </p:cNvGrpSpPr>
          <p:nvPr/>
        </p:nvGrpSpPr>
        <p:grpSpPr bwMode="auto">
          <a:xfrm rot="942552">
            <a:off x="6553487" y="192399"/>
            <a:ext cx="2417763" cy="1643062"/>
            <a:chOff x="3135" y="-56"/>
            <a:chExt cx="1523" cy="1035"/>
          </a:xfrm>
        </p:grpSpPr>
        <p:sp>
          <p:nvSpPr>
            <p:cNvPr id="52" name="AutoShape 1047"/>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3" name="Text Box 1048"/>
            <p:cNvSpPr txBox="1">
              <a:spLocks noChangeArrowheads="1"/>
            </p:cNvSpPr>
            <p:nvPr/>
          </p:nvSpPr>
          <p:spPr bwMode="auto">
            <a:xfrm>
              <a:off x="4200" y="323"/>
              <a:ext cx="458"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شرق</a:t>
              </a:r>
              <a:endParaRPr kumimoji="0" lang="en-US"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54" name="Text Box 1049"/>
            <p:cNvSpPr txBox="1">
              <a:spLocks noChangeArrowheads="1"/>
            </p:cNvSpPr>
            <p:nvPr/>
          </p:nvSpPr>
          <p:spPr bwMode="auto">
            <a:xfrm>
              <a:off x="3695" y="688"/>
              <a:ext cx="503"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جنوب</a:t>
              </a:r>
              <a:endParaRPr kumimoji="0" lang="en-US"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55" name="Text Box 1050"/>
            <p:cNvSpPr txBox="1">
              <a:spLocks noChangeArrowheads="1"/>
            </p:cNvSpPr>
            <p:nvPr/>
          </p:nvSpPr>
          <p:spPr bwMode="auto">
            <a:xfrm>
              <a:off x="3718" y="-56"/>
              <a:ext cx="469"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vert="horz" wrap="square" anchor="b">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شمال</a:t>
              </a:r>
              <a:endParaRPr kumimoji="0" lang="en-US"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56" name="Text Box 1051"/>
            <p:cNvSpPr txBox="1">
              <a:spLocks noChangeArrowheads="1"/>
            </p:cNvSpPr>
            <p:nvPr/>
          </p:nvSpPr>
          <p:spPr bwMode="auto">
            <a:xfrm>
              <a:off x="3135" y="325"/>
              <a:ext cx="525"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غرب</a:t>
              </a:r>
              <a:endParaRPr kumimoji="0" lang="en-US"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grpSp>
      <p:sp>
        <p:nvSpPr>
          <p:cNvPr id="57" name="Oval 56">
            <a:extLst>
              <a:ext uri="{FF2B5EF4-FFF2-40B4-BE49-F238E27FC236}">
                <a16:creationId xmlns:a16="http://schemas.microsoft.com/office/drawing/2014/main" id="{DB0C4E9B-DFC4-5EEF-FCAB-2135BB4AD283}"/>
              </a:ext>
            </a:extLst>
          </p:cNvPr>
          <p:cNvSpPr/>
          <p:nvPr/>
        </p:nvSpPr>
        <p:spPr bwMode="auto">
          <a:xfrm>
            <a:off x="2440868" y="4164518"/>
            <a:ext cx="2488860" cy="831313"/>
          </a:xfrm>
          <a:prstGeom prst="ellipse">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1"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p:txBody>
      </p:sp>
      <p:sp>
        <p:nvSpPr>
          <p:cNvPr id="58" name="Oval 57">
            <a:extLst>
              <a:ext uri="{FF2B5EF4-FFF2-40B4-BE49-F238E27FC236}">
                <a16:creationId xmlns:a16="http://schemas.microsoft.com/office/drawing/2014/main" id="{35F3974D-89DD-08BB-ED08-4AD85EDC7531}"/>
              </a:ext>
            </a:extLst>
          </p:cNvPr>
          <p:cNvSpPr/>
          <p:nvPr/>
        </p:nvSpPr>
        <p:spPr bwMode="auto">
          <a:xfrm rot="19871093">
            <a:off x="2716172" y="5128079"/>
            <a:ext cx="2488860" cy="831313"/>
          </a:xfrm>
          <a:prstGeom prst="ellipse">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1"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3322519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50"/>
                                        </p:tgtEl>
                                        <p:attrNameLst>
                                          <p:attrName>style.visibility</p:attrName>
                                        </p:attrNameLst>
                                      </p:cBhvr>
                                      <p:to>
                                        <p:strVal val="visible"/>
                                      </p:to>
                                    </p:set>
                                    <p:animEffect transition="in" filter="dissolve">
                                      <p:cBhvr>
                                        <p:cTn id="7" dur="500"/>
                                        <p:tgtEl>
                                          <p:spTgt spid="50"/>
                                        </p:tgtEl>
                                      </p:cBhvr>
                                    </p:animEffect>
                                  </p:childTnLst>
                                </p:cTn>
                              </p:par>
                            </p:childTnLst>
                          </p:cTn>
                        </p:par>
                        <p:par>
                          <p:cTn id="8" fill="hold">
                            <p:stCondLst>
                              <p:cond delay="2500"/>
                            </p:stCondLst>
                            <p:childTnLst>
                              <p:par>
                                <p:cTn id="9" presetID="9" presetClass="entr" presetSubtype="0" fill="hold" grpId="0" nodeType="afterEffect">
                                  <p:stCondLst>
                                    <p:cond delay="1000"/>
                                  </p:stCondLst>
                                  <p:childTnLst>
                                    <p:set>
                                      <p:cBhvr>
                                        <p:cTn id="10" dur="1" fill="hold">
                                          <p:stCondLst>
                                            <p:cond delay="0"/>
                                          </p:stCondLst>
                                        </p:cTn>
                                        <p:tgtEl>
                                          <p:spTgt spid="108585"/>
                                        </p:tgtEl>
                                        <p:attrNameLst>
                                          <p:attrName>style.visibility</p:attrName>
                                        </p:attrNameLst>
                                      </p:cBhvr>
                                      <p:to>
                                        <p:strVal val="visible"/>
                                      </p:to>
                                    </p:set>
                                    <p:animEffect transition="in" filter="dissolve">
                                      <p:cBhvr>
                                        <p:cTn id="11" dur="500"/>
                                        <p:tgtEl>
                                          <p:spTgt spid="108585"/>
                                        </p:tgtEl>
                                      </p:cBhvr>
                                    </p:animEffect>
                                  </p:childTnLst>
                                </p:cTn>
                              </p:par>
                            </p:childTnLst>
                          </p:cTn>
                        </p:par>
                        <p:par>
                          <p:cTn id="12" fill="hold">
                            <p:stCondLst>
                              <p:cond delay="4000"/>
                            </p:stCondLst>
                            <p:childTnLst>
                              <p:par>
                                <p:cTn id="13" presetID="9" presetClass="entr" presetSubtype="0" fill="hold" grpId="0" nodeType="afterEffect">
                                  <p:stCondLst>
                                    <p:cond delay="2000"/>
                                  </p:stCondLst>
                                  <p:childTnLst>
                                    <p:set>
                                      <p:cBhvr>
                                        <p:cTn id="14" dur="1" fill="hold">
                                          <p:stCondLst>
                                            <p:cond delay="0"/>
                                          </p:stCondLst>
                                        </p:cTn>
                                        <p:tgtEl>
                                          <p:spTgt spid="108588"/>
                                        </p:tgtEl>
                                        <p:attrNameLst>
                                          <p:attrName>style.visibility</p:attrName>
                                        </p:attrNameLst>
                                      </p:cBhvr>
                                      <p:to>
                                        <p:strVal val="visible"/>
                                      </p:to>
                                    </p:set>
                                    <p:animEffect transition="in" filter="dissolve">
                                      <p:cBhvr>
                                        <p:cTn id="15" dur="500"/>
                                        <p:tgtEl>
                                          <p:spTgt spid="108588"/>
                                        </p:tgtEl>
                                      </p:cBhvr>
                                    </p:animEffect>
                                  </p:childTnLst>
                                </p:cTn>
                              </p:par>
                            </p:childTnLst>
                          </p:cTn>
                        </p:par>
                        <p:par>
                          <p:cTn id="16" fill="hold">
                            <p:stCondLst>
                              <p:cond delay="6500"/>
                            </p:stCondLst>
                            <p:childTnLst>
                              <p:par>
                                <p:cTn id="17" presetID="9" presetClass="entr" presetSubtype="0" fill="hold" grpId="0" nodeType="afterEffect">
                                  <p:stCondLst>
                                    <p:cond delay="2000"/>
                                  </p:stCondLst>
                                  <p:childTnLst>
                                    <p:set>
                                      <p:cBhvr>
                                        <p:cTn id="18" dur="1" fill="hold">
                                          <p:stCondLst>
                                            <p:cond delay="0"/>
                                          </p:stCondLst>
                                        </p:cTn>
                                        <p:tgtEl>
                                          <p:spTgt spid="108586"/>
                                        </p:tgtEl>
                                        <p:attrNameLst>
                                          <p:attrName>style.visibility</p:attrName>
                                        </p:attrNameLst>
                                      </p:cBhvr>
                                      <p:to>
                                        <p:strVal val="visible"/>
                                      </p:to>
                                    </p:set>
                                    <p:animEffect transition="in" filter="dissolve">
                                      <p:cBhvr>
                                        <p:cTn id="19" dur="500"/>
                                        <p:tgtEl>
                                          <p:spTgt spid="108586"/>
                                        </p:tgtEl>
                                      </p:cBhvr>
                                    </p:animEffect>
                                  </p:childTnLst>
                                </p:cTn>
                              </p:par>
                            </p:childTnLst>
                          </p:cTn>
                        </p:par>
                        <p:par>
                          <p:cTn id="20" fill="hold">
                            <p:stCondLst>
                              <p:cond delay="9000"/>
                            </p:stCondLst>
                            <p:childTnLst>
                              <p:par>
                                <p:cTn id="21" presetID="9" presetClass="entr" presetSubtype="0" fill="hold" grpId="0" nodeType="afterEffect">
                                  <p:stCondLst>
                                    <p:cond delay="2000"/>
                                  </p:stCondLst>
                                  <p:childTnLst>
                                    <p:set>
                                      <p:cBhvr>
                                        <p:cTn id="22" dur="1" fill="hold">
                                          <p:stCondLst>
                                            <p:cond delay="0"/>
                                          </p:stCondLst>
                                        </p:cTn>
                                        <p:tgtEl>
                                          <p:spTgt spid="108587"/>
                                        </p:tgtEl>
                                        <p:attrNameLst>
                                          <p:attrName>style.visibility</p:attrName>
                                        </p:attrNameLst>
                                      </p:cBhvr>
                                      <p:to>
                                        <p:strVal val="visible"/>
                                      </p:to>
                                    </p:set>
                                    <p:animEffect transition="in" filter="dissolve">
                                      <p:cBhvr>
                                        <p:cTn id="23" dur="500"/>
                                        <p:tgtEl>
                                          <p:spTgt spid="108587"/>
                                        </p:tgtEl>
                                      </p:cBhvr>
                                    </p:animEffect>
                                  </p:childTnLst>
                                </p:cTn>
                              </p:par>
                            </p:childTnLst>
                          </p:cTn>
                        </p:par>
                        <p:par>
                          <p:cTn id="24" fill="hold">
                            <p:stCondLst>
                              <p:cond delay="11500"/>
                            </p:stCondLst>
                            <p:childTnLst>
                              <p:par>
                                <p:cTn id="25" presetID="9" presetClass="entr" presetSubtype="0" fill="hold" grpId="0" nodeType="afterEffect">
                                  <p:stCondLst>
                                    <p:cond delay="2000"/>
                                  </p:stCondLst>
                                  <p:childTnLst>
                                    <p:set>
                                      <p:cBhvr>
                                        <p:cTn id="26" dur="1" fill="hold">
                                          <p:stCondLst>
                                            <p:cond delay="0"/>
                                          </p:stCondLst>
                                        </p:cTn>
                                        <p:tgtEl>
                                          <p:spTgt spid="49"/>
                                        </p:tgtEl>
                                        <p:attrNameLst>
                                          <p:attrName>style.visibility</p:attrName>
                                        </p:attrNameLst>
                                      </p:cBhvr>
                                      <p:to>
                                        <p:strVal val="visible"/>
                                      </p:to>
                                    </p:set>
                                    <p:animEffect transition="in" filter="dissolve">
                                      <p:cBhvr>
                                        <p:cTn id="27" dur="500"/>
                                        <p:tgtEl>
                                          <p:spTgt spid="49"/>
                                        </p:tgtEl>
                                      </p:cBhvr>
                                    </p:animEffect>
                                  </p:childTnLst>
                                </p:cTn>
                              </p:par>
                            </p:childTnLst>
                          </p:cTn>
                        </p:par>
                        <p:par>
                          <p:cTn id="28" fill="hold">
                            <p:stCondLst>
                              <p:cond delay="14000"/>
                            </p:stCondLst>
                            <p:childTnLst>
                              <p:par>
                                <p:cTn id="29" presetID="9" presetClass="entr" presetSubtype="0" fill="hold" grpId="0" nodeType="afterEffect">
                                  <p:stCondLst>
                                    <p:cond delay="2000"/>
                                  </p:stCondLst>
                                  <p:childTnLst>
                                    <p:set>
                                      <p:cBhvr>
                                        <p:cTn id="30" dur="1" fill="hold">
                                          <p:stCondLst>
                                            <p:cond delay="0"/>
                                          </p:stCondLst>
                                        </p:cTn>
                                        <p:tgtEl>
                                          <p:spTgt spid="108589"/>
                                        </p:tgtEl>
                                        <p:attrNameLst>
                                          <p:attrName>style.visibility</p:attrName>
                                        </p:attrNameLst>
                                      </p:cBhvr>
                                      <p:to>
                                        <p:strVal val="visible"/>
                                      </p:to>
                                    </p:set>
                                    <p:animEffect transition="in" filter="dissolve">
                                      <p:cBhvr>
                                        <p:cTn id="31" dur="500"/>
                                        <p:tgtEl>
                                          <p:spTgt spid="108589"/>
                                        </p:tgtEl>
                                      </p:cBhvr>
                                    </p:animEffect>
                                  </p:childTnLst>
                                </p:cTn>
                              </p:par>
                            </p:childTnLst>
                          </p:cTn>
                        </p:par>
                        <p:par>
                          <p:cTn id="32" fill="hold">
                            <p:stCondLst>
                              <p:cond delay="16500"/>
                            </p:stCondLst>
                            <p:childTnLst>
                              <p:par>
                                <p:cTn id="33" presetID="9" presetClass="entr" presetSubtype="0" fill="hold" grpId="0" nodeType="afterEffect">
                                  <p:stCondLst>
                                    <p:cond delay="2000"/>
                                  </p:stCondLst>
                                  <p:childTnLst>
                                    <p:set>
                                      <p:cBhvr>
                                        <p:cTn id="34" dur="1" fill="hold">
                                          <p:stCondLst>
                                            <p:cond delay="0"/>
                                          </p:stCondLst>
                                        </p:cTn>
                                        <p:tgtEl>
                                          <p:spTgt spid="108590"/>
                                        </p:tgtEl>
                                        <p:attrNameLst>
                                          <p:attrName>style.visibility</p:attrName>
                                        </p:attrNameLst>
                                      </p:cBhvr>
                                      <p:to>
                                        <p:strVal val="visible"/>
                                      </p:to>
                                    </p:set>
                                    <p:animEffect transition="in" filter="dissolve">
                                      <p:cBhvr>
                                        <p:cTn id="35" dur="500"/>
                                        <p:tgtEl>
                                          <p:spTgt spid="108590"/>
                                        </p:tgtEl>
                                      </p:cBhvr>
                                    </p:animEffect>
                                  </p:childTnLst>
                                </p:cTn>
                              </p:par>
                            </p:childTnLst>
                          </p:cTn>
                        </p:par>
                      </p:childTnLst>
                    </p:cTn>
                  </p:par>
                  <p:par>
                    <p:cTn id="36" fill="hold">
                      <p:stCondLst>
                        <p:cond delay="indefinite"/>
                      </p:stCondLst>
                      <p:childTnLst>
                        <p:par>
                          <p:cTn id="37" fill="hold">
                            <p:stCondLst>
                              <p:cond delay="0"/>
                            </p:stCondLst>
                            <p:childTnLst>
                              <p:par>
                                <p:cTn id="38" presetID="2" presetClass="entr" presetSubtype="4" fill="hold" grpId="0" nodeType="clickEffect">
                                  <p:stCondLst>
                                    <p:cond delay="0"/>
                                  </p:stCondLst>
                                  <p:childTnLst>
                                    <p:set>
                                      <p:cBhvr>
                                        <p:cTn id="39" dur="1" fill="hold">
                                          <p:stCondLst>
                                            <p:cond delay="0"/>
                                          </p:stCondLst>
                                        </p:cTn>
                                        <p:tgtEl>
                                          <p:spTgt spid="57"/>
                                        </p:tgtEl>
                                        <p:attrNameLst>
                                          <p:attrName>style.visibility</p:attrName>
                                        </p:attrNameLst>
                                      </p:cBhvr>
                                      <p:to>
                                        <p:strVal val="visible"/>
                                      </p:to>
                                    </p:set>
                                    <p:anim calcmode="lin" valueType="num">
                                      <p:cBhvr additive="base">
                                        <p:cTn id="40" dur="500" fill="hold"/>
                                        <p:tgtEl>
                                          <p:spTgt spid="57"/>
                                        </p:tgtEl>
                                        <p:attrNameLst>
                                          <p:attrName>ppt_x</p:attrName>
                                        </p:attrNameLst>
                                      </p:cBhvr>
                                      <p:tavLst>
                                        <p:tav tm="0">
                                          <p:val>
                                            <p:strVal val="#ppt_x"/>
                                          </p:val>
                                        </p:tav>
                                        <p:tav tm="100000">
                                          <p:val>
                                            <p:strVal val="#ppt_x"/>
                                          </p:val>
                                        </p:tav>
                                      </p:tavLst>
                                    </p:anim>
                                    <p:anim calcmode="lin" valueType="num">
                                      <p:cBhvr additive="base">
                                        <p:cTn id="41" dur="500" fill="hold"/>
                                        <p:tgtEl>
                                          <p:spTgt spid="57"/>
                                        </p:tgtEl>
                                        <p:attrNameLst>
                                          <p:attrName>ppt_y</p:attrName>
                                        </p:attrNameLst>
                                      </p:cBhvr>
                                      <p:tavLst>
                                        <p:tav tm="0">
                                          <p:val>
                                            <p:strVal val="1+#ppt_h/2"/>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2" presetClass="entr" presetSubtype="4" fill="hold" grpId="0" nodeType="clickEffect">
                                  <p:stCondLst>
                                    <p:cond delay="0"/>
                                  </p:stCondLst>
                                  <p:childTnLst>
                                    <p:set>
                                      <p:cBhvr>
                                        <p:cTn id="45" dur="1" fill="hold">
                                          <p:stCondLst>
                                            <p:cond delay="0"/>
                                          </p:stCondLst>
                                        </p:cTn>
                                        <p:tgtEl>
                                          <p:spTgt spid="58"/>
                                        </p:tgtEl>
                                        <p:attrNameLst>
                                          <p:attrName>style.visibility</p:attrName>
                                        </p:attrNameLst>
                                      </p:cBhvr>
                                      <p:to>
                                        <p:strVal val="visible"/>
                                      </p:to>
                                    </p:set>
                                    <p:anim calcmode="lin" valueType="num">
                                      <p:cBhvr additive="base">
                                        <p:cTn id="46" dur="500" fill="hold"/>
                                        <p:tgtEl>
                                          <p:spTgt spid="58"/>
                                        </p:tgtEl>
                                        <p:attrNameLst>
                                          <p:attrName>ppt_x</p:attrName>
                                        </p:attrNameLst>
                                      </p:cBhvr>
                                      <p:tavLst>
                                        <p:tav tm="0">
                                          <p:val>
                                            <p:strVal val="#ppt_x"/>
                                          </p:val>
                                        </p:tav>
                                        <p:tav tm="100000">
                                          <p:val>
                                            <p:strVal val="#ppt_x"/>
                                          </p:val>
                                        </p:tav>
                                      </p:tavLst>
                                    </p:anim>
                                    <p:anim calcmode="lin" valueType="num">
                                      <p:cBhvr additive="base">
                                        <p:cTn id="47" dur="500" fill="hold"/>
                                        <p:tgtEl>
                                          <p:spTgt spid="5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585" grpId="0" autoUpdateAnimBg="0"/>
      <p:bldP spid="108586" grpId="0" autoUpdateAnimBg="0"/>
      <p:bldP spid="108587" grpId="0" autoUpdateAnimBg="0"/>
      <p:bldP spid="108588" grpId="0" autoUpdateAnimBg="0"/>
      <p:bldP spid="108589" grpId="0" autoUpdateAnimBg="0"/>
      <p:bldP spid="108590" grpId="0" autoUpdateAnimBg="0"/>
      <p:bldP spid="49" grpId="0" autoUpdateAnimBg="0"/>
      <p:bldP spid="50" grpId="0" autoUpdateAnimBg="0"/>
      <p:bldP spid="57" grpId="0" animBg="1"/>
      <p:bldP spid="58"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28542" y="28538"/>
            <a:ext cx="9288488" cy="6858000"/>
            <a:chOff x="-28542" y="28538"/>
            <a:chExt cx="9288488" cy="6858000"/>
          </a:xfrm>
        </p:grpSpPr>
        <p:pic>
          <p:nvPicPr>
            <p:cNvPr id="5" name="Picture 4"/>
            <p:cNvPicPr>
              <a:picLocks noChangeAspect="1"/>
            </p:cNvPicPr>
            <p:nvPr/>
          </p:nvPicPr>
          <p:blipFill>
            <a:blip r:embed="rId3"/>
            <a:stretch>
              <a:fillRect/>
            </a:stretch>
          </p:blipFill>
          <p:spPr>
            <a:xfrm>
              <a:off x="-28542" y="28538"/>
              <a:ext cx="9288488" cy="6858000"/>
            </a:xfrm>
            <a:prstGeom prst="rect">
              <a:avLst/>
            </a:prstGeom>
          </p:spPr>
        </p:pic>
        <p:sp>
          <p:nvSpPr>
            <p:cNvPr id="2" name="Diamond 1"/>
            <p:cNvSpPr/>
            <p:nvPr/>
          </p:nvSpPr>
          <p:spPr bwMode="auto">
            <a:xfrm>
              <a:off x="3965604" y="1503360"/>
              <a:ext cx="4077919" cy="4078080"/>
            </a:xfrm>
            <a:prstGeom prst="diamond">
              <a:avLst/>
            </a:prstGeom>
            <a:solidFill>
              <a:srgbClr val="FDC705"/>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 y="49784"/>
            <a:ext cx="6134158" cy="1920136"/>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2- </a:t>
            </a:r>
            <a:r>
              <a:rPr lang="ar-JO" sz="4800" dirty="0">
                <a:solidFill>
                  <a:srgbClr val="FFFF00"/>
                </a:solidFill>
                <a:effectLst>
                  <a:glow rad="127000">
                    <a:schemeClr val="tx1"/>
                  </a:glow>
                </a:effectLst>
                <a:ea typeface="ＭＳ Ｐゴシック" charset="0"/>
              </a:rPr>
              <a:t>يحذرنا</a:t>
            </a:r>
            <a:r>
              <a:rPr lang="ar-JO" sz="4800" dirty="0">
                <a:effectLst>
                  <a:glow rad="127000">
                    <a:schemeClr val="tx1"/>
                  </a:glow>
                </a:effectLst>
                <a:ea typeface="ＭＳ Ｐゴシック" charset="0"/>
              </a:rPr>
              <a:t> الله من تكلفة</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    عدم الإيمان.</a:t>
            </a:r>
            <a:endParaRPr lang="en-US" sz="4800" dirty="0">
              <a:effectLst>
                <a:glow rad="127000">
                  <a:schemeClr val="tx1"/>
                </a:glow>
              </a:effectLst>
              <a:ea typeface="ＭＳ Ｐゴシック" charset="0"/>
            </a:endParaRPr>
          </a:p>
        </p:txBody>
      </p:sp>
      <p:sp>
        <p:nvSpPr>
          <p:cNvPr id="7" name="Rectangle 2"/>
          <p:cNvSpPr txBox="1">
            <a:spLocks noChangeArrowheads="1"/>
          </p:cNvSpPr>
          <p:nvPr/>
        </p:nvSpPr>
        <p:spPr bwMode="auto">
          <a:xfrm>
            <a:off x="4138397" y="2148140"/>
            <a:ext cx="3905126" cy="269026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التخطيط</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للكارثة</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الآن</a:t>
            </a:r>
          </a:p>
        </p:txBody>
      </p:sp>
      <p:sp>
        <p:nvSpPr>
          <p:cNvPr id="8" name="Text Box 4"/>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Arial" pitchFamily="-111" charset="0"/>
                <a:cs typeface="Arial" panose="020B0604020202020204" pitchFamily="34" charset="0"/>
              </a:rPr>
              <a:t>         عدد 10: 11 – 25: 18</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Arial" pitchFamily="-111" charset="0"/>
              <a:cs typeface="Arial" panose="020B0604020202020204" pitchFamily="34" charset="0"/>
            </a:endParaRPr>
          </a:p>
        </p:txBody>
      </p:sp>
    </p:spTree>
    <p:extLst>
      <p:ext uri="{BB962C8B-B14F-4D97-AF65-F5344CB8AC3E}">
        <p14:creationId xmlns:p14="http://schemas.microsoft.com/office/powerpoint/2010/main" val="4213834467"/>
      </p:ext>
    </p:extLst>
  </p:cSld>
  <p:clrMapOvr>
    <a:masterClrMapping/>
  </p:clrMapOvr>
  <p:transition/>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0"/>
            <a:ext cx="9240587" cy="5766126"/>
          </a:xfrm>
          <a:prstGeom prst="rect">
            <a:avLst/>
          </a:prstGeom>
        </p:spPr>
      </p:pic>
      <p:sp>
        <p:nvSpPr>
          <p:cNvPr id="117763" name="Text Box 3"/>
          <p:cNvSpPr txBox="1">
            <a:spLocks noChangeArrowheads="1"/>
          </p:cNvSpPr>
          <p:nvPr/>
        </p:nvSpPr>
        <p:spPr bwMode="auto">
          <a:xfrm>
            <a:off x="0" y="6017768"/>
            <a:ext cx="9143999"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قورح، داثان وأبيرام (عدد 16: 31- 34).</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207875" name="Rectangle 4"/>
          <p:cNvSpPr>
            <a:spLocks noGrp="1" noChangeArrowheads="1"/>
          </p:cNvSpPr>
          <p:nvPr>
            <p:ph type="title" idx="4294967295"/>
          </p:nvPr>
        </p:nvSpPr>
        <p:spPr>
          <a:xfrm>
            <a:off x="-1" y="110961"/>
            <a:ext cx="9144001" cy="1055993"/>
          </a:xfrm>
        </p:spPr>
        <p:txBody>
          <a:bodyPr/>
          <a:lstStyle/>
          <a:p>
            <a:pPr eaLnBrk="1" hangingPunct="1">
              <a:defRPr/>
            </a:pPr>
            <a:r>
              <a:rPr lang="ar-JO" sz="6000" dirty="0">
                <a:effectLst>
                  <a:glow rad="165100">
                    <a:schemeClr val="tx1">
                      <a:alpha val="96000"/>
                    </a:schemeClr>
                  </a:glow>
                </a:effectLst>
              </a:rPr>
              <a:t>تمرد قورح</a:t>
            </a:r>
            <a:endParaRPr lang="en-US" sz="6000" dirty="0">
              <a:effectLst>
                <a:glow rad="165100">
                  <a:schemeClr val="tx1">
                    <a:alpha val="96000"/>
                  </a:schemeClr>
                </a:glow>
              </a:effectLst>
            </a:endParaRPr>
          </a:p>
        </p:txBody>
      </p:sp>
    </p:spTree>
    <p:extLst>
      <p:ext uri="{BB962C8B-B14F-4D97-AF65-F5344CB8AC3E}">
        <p14:creationId xmlns:p14="http://schemas.microsoft.com/office/powerpoint/2010/main" val="44121057"/>
      </p:ext>
    </p:extLst>
  </p:cSld>
  <p:clrMapOvr>
    <a:masterClrMapping/>
  </p:clrMapOvr>
  <p:transition spd="med">
    <p:randomBar dir="vert"/>
  </p:transition>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20434"/>
            <a:ext cx="9130280" cy="6837565"/>
          </a:xfrm>
          <a:prstGeom prst="rect">
            <a:avLst/>
          </a:prstGeom>
        </p:spPr>
      </p:pic>
      <p:sp>
        <p:nvSpPr>
          <p:cNvPr id="286731" name="Rectangle 14"/>
          <p:cNvSpPr>
            <a:spLocks noGrp="1" noChangeArrowheads="1"/>
          </p:cNvSpPr>
          <p:nvPr>
            <p:ph type="title" idx="4294967295"/>
          </p:nvPr>
        </p:nvSpPr>
        <p:spPr>
          <a:xfrm>
            <a:off x="-1" y="0"/>
            <a:ext cx="9130279" cy="685800"/>
          </a:xfrm>
        </p:spPr>
        <p:txBody>
          <a:bodyPr/>
          <a:lstStyle/>
          <a:p>
            <a:pPr algn="r" eaLnBrk="1" hangingPunct="1"/>
            <a:r>
              <a:rPr lang="ar-JO" dirty="0"/>
              <a:t>المزيد من التذمر</a:t>
            </a:r>
            <a:endParaRPr lang="en-US" dirty="0"/>
          </a:p>
        </p:txBody>
      </p:sp>
      <p:sp>
        <p:nvSpPr>
          <p:cNvPr id="13" name="Rectangle 2"/>
          <p:cNvSpPr txBox="1">
            <a:spLocks noChangeArrowheads="1"/>
          </p:cNvSpPr>
          <p:nvPr/>
        </p:nvSpPr>
        <p:spPr>
          <a:xfrm>
            <a:off x="0" y="4873749"/>
            <a:ext cx="6333432" cy="1965178"/>
          </a:xfrm>
          <a:prstGeom prst="rect">
            <a:avLst/>
          </a:prstGeom>
          <a:effectLst/>
        </p:spPr>
        <p:txBody>
          <a:bodyPr anchor="t"/>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وخرجت نار من عند الرب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وأكلت المئتين والخمسين رجلاً</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الذين قربوا البخور.</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(عدد 16: 35).</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54714258"/>
      </p:ext>
    </p:extLst>
  </p:cSld>
  <p:clrMapOvr>
    <a:masterClrMapping/>
  </p:clrMapOvr>
  <p:transition spd="med">
    <p:randomBar dir="vert"/>
  </p:transition>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Title 1"/>
          <p:cNvSpPr>
            <a:spLocks noGrp="1"/>
          </p:cNvSpPr>
          <p:nvPr>
            <p:ph type="title" idx="4294967295"/>
          </p:nvPr>
        </p:nvSpPr>
        <p:spPr>
          <a:xfrm>
            <a:off x="38100" y="-26987"/>
            <a:ext cx="9105899" cy="806224"/>
          </a:xfrm>
        </p:spPr>
        <p:txBody>
          <a:bodyPr/>
          <a:lstStyle/>
          <a:p>
            <a:r>
              <a:rPr lang="ar-JO" dirty="0">
                <a:solidFill>
                  <a:schemeClr val="bg1"/>
                </a:solidFill>
                <a:effectLst>
                  <a:glow rad="101600">
                    <a:schemeClr val="tx1"/>
                  </a:glow>
                </a:effectLst>
                <a:ea typeface="ＭＳ Ｐゴシック" charset="0"/>
              </a:rPr>
              <a:t>هل التذمر مقبول؟</a:t>
            </a:r>
            <a:endParaRPr lang="en-US" dirty="0">
              <a:solidFill>
                <a:schemeClr val="bg1"/>
              </a:solidFill>
              <a:effectLst>
                <a:glow rad="1016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0" y="779236"/>
            <a:ext cx="9164337" cy="6078764"/>
          </a:xfrm>
          <a:prstGeom prst="rect">
            <a:avLst/>
          </a:prstGeom>
        </p:spPr>
      </p:pic>
      <p:sp>
        <p:nvSpPr>
          <p:cNvPr id="4" name="Title 1"/>
          <p:cNvSpPr txBox="1">
            <a:spLocks/>
          </p:cNvSpPr>
          <p:nvPr/>
        </p:nvSpPr>
        <p:spPr bwMode="auto">
          <a:xfrm>
            <a:off x="1" y="1205879"/>
            <a:ext cx="9164336" cy="1143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ＭＳ Ｐゴシック" charset="0"/>
                <a:cs typeface="Arial" panose="020B0604020202020204" pitchFamily="34" charset="0"/>
              </a:rPr>
              <a:t>(بعد كل شيء، أليست المزامير</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ＭＳ Ｐゴシック" charset="0"/>
                <a:cs typeface="Arial" panose="020B0604020202020204" pitchFamily="34" charset="0"/>
              </a:rPr>
              <a:t>مزامير مراثي؟)</a:t>
            </a:r>
            <a:endParaRPr kumimoji="0" lang="en-US" sz="36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5560884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6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75949"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420961" y="1157630"/>
            <a:ext cx="5202662" cy="57003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5950" name="Rounded Rectangle 142"/>
          <p:cNvSpPr>
            <a:spLocks noChangeArrowheads="1"/>
          </p:cNvSpPr>
          <p:nvPr/>
        </p:nvSpPr>
        <p:spPr bwMode="auto">
          <a:xfrm>
            <a:off x="1367410" y="1125150"/>
            <a:ext cx="3441513" cy="1280160"/>
          </a:xfrm>
          <a:prstGeom prst="roundRect">
            <a:avLst>
              <a:gd name="adj" fmla="val 16667"/>
            </a:avLst>
          </a:prstGeom>
          <a:solidFill>
            <a:srgbClr val="CCFFCC"/>
          </a:solidFill>
          <a:ln w="28575" cap="sq">
            <a:solidFill>
              <a:schemeClr val="tx1"/>
            </a:solidFill>
            <a:round/>
            <a:headEnd type="none" w="sm" len="sm"/>
            <a:tailEnd type="none" w="sm" len="sm"/>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75951" name="TextBox 143"/>
          <p:cNvSpPr txBox="1">
            <a:spLocks noChangeArrowheads="1"/>
          </p:cNvSpPr>
          <p:nvPr/>
        </p:nvSpPr>
        <p:spPr bwMode="auto">
          <a:xfrm>
            <a:off x="1420961" y="1365567"/>
            <a:ext cx="3441513"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eaLnBrk="1" fontAlgn="base" hangingPunct="1">
              <a:spcBef>
                <a:spcPct val="0"/>
              </a:spcBef>
              <a:spcAft>
                <a:spcPct val="0"/>
              </a:spcAft>
              <a:defRPr/>
            </a:pPr>
            <a:r>
              <a:rPr lang="ar-JO" b="1" dirty="0">
                <a:latin typeface="Arial" panose="020B0604020202020204" pitchFamily="34" charset="0"/>
                <a:cs typeface="Arial" panose="020B0604020202020204" pitchFamily="34" charset="0"/>
              </a:rPr>
              <a:t>لماذا استغرق موسى 40 سنة ليخرج شعبه من البرية</a:t>
            </a:r>
            <a:endParaRPr kumimoji="0" lang="en-US"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5813" name="Rectangle 139"/>
          <p:cNvSpPr>
            <a:spLocks noGrp="1" noChangeArrowheads="1"/>
          </p:cNvSpPr>
          <p:nvPr>
            <p:ph type="title"/>
          </p:nvPr>
        </p:nvSpPr>
        <p:spPr>
          <a:xfrm>
            <a:off x="0" y="0"/>
            <a:ext cx="7924800" cy="990600"/>
          </a:xfrm>
          <a:solidFill>
            <a:schemeClr val="tx1"/>
          </a:solidFill>
        </p:spPr>
        <p:txBody>
          <a:bodyPr/>
          <a:lstStyle/>
          <a:p>
            <a:pPr eaLnBrk="1" hangingPunct="1"/>
            <a:r>
              <a:rPr lang="ar-SA" altLang="zh-CN" sz="4000" dirty="0">
                <a:ea typeface="SimSun" charset="0"/>
              </a:rPr>
              <a:t>التذمر في البرية</a:t>
            </a:r>
            <a:br>
              <a:rPr lang="ar-SA" altLang="zh-CN" sz="4000" dirty="0">
                <a:ea typeface="SimSun" charset="0"/>
              </a:rPr>
            </a:br>
            <a:r>
              <a:rPr lang="ar-SA" altLang="zh-CN" sz="2400" dirty="0">
                <a:ea typeface="SimSun" charset="0"/>
              </a:rPr>
              <a:t>بول ن. </a:t>
            </a:r>
            <a:r>
              <a:rPr lang="ar-SA" altLang="zh-CN" sz="2400" dirty="0" err="1">
                <a:ea typeface="SimSun" charset="0"/>
              </a:rPr>
              <a:t>بانوير</a:t>
            </a:r>
            <a:r>
              <a:rPr lang="ar-SA" altLang="zh-CN" sz="2400" dirty="0">
                <a:ea typeface="SimSun" charset="0"/>
              </a:rPr>
              <a:t>، مسح شامل للعهد القديم، صفحة </a:t>
            </a:r>
            <a:r>
              <a:rPr lang="ar-SA" altLang="zh-CN" sz="2000" dirty="0">
                <a:ea typeface="SimSun" charset="0"/>
              </a:rPr>
              <a:t>68</a:t>
            </a:r>
            <a:endParaRPr kumimoji="0" lang="en-US" sz="1800" dirty="0">
              <a:ea typeface="SimSun" charset="0"/>
            </a:endParaRPr>
          </a:p>
        </p:txBody>
      </p:sp>
      <p:sp>
        <p:nvSpPr>
          <p:cNvPr id="375814" name="Text Box 140"/>
          <p:cNvSpPr txBox="1">
            <a:spLocks noChangeArrowheads="1"/>
          </p:cNvSpPr>
          <p:nvPr/>
        </p:nvSpPr>
        <p:spPr bwMode="auto">
          <a:xfrm>
            <a:off x="8049194" y="0"/>
            <a:ext cx="1094806" cy="461665"/>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157أ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30472758"/>
      </p:ext>
    </p:extLst>
  </p:cSld>
  <p:clrMapOvr>
    <a:overrideClrMapping bg1="lt1" tx1="dk1" bg2="lt2" tx2="dk2" accent1="accent1" accent2="accent2" accent3="accent3" accent4="accent4" accent5="accent5" accent6="accent6" hlink="hlink" folHlink="folHlink"/>
  </p:clrMapOvr>
  <p:transition/>
</p:sld>
</file>

<file path=ppt/slides/slide164.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grpSp>
        <p:nvGrpSpPr>
          <p:cNvPr id="375810" name="Group 140"/>
          <p:cNvGrpSpPr>
            <a:grpSpLocks/>
          </p:cNvGrpSpPr>
          <p:nvPr/>
        </p:nvGrpSpPr>
        <p:grpSpPr bwMode="auto">
          <a:xfrm>
            <a:off x="1403350" y="1117600"/>
            <a:ext cx="5256213" cy="5740400"/>
            <a:chOff x="2627784" y="1910726"/>
            <a:chExt cx="3849216" cy="4642474"/>
          </a:xfrm>
        </p:grpSpPr>
        <p:pic>
          <p:nvPicPr>
            <p:cNvPr id="375949"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2667000" y="1943100"/>
              <a:ext cx="3810000" cy="4610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5950" name="Rounded Rectangle 142"/>
            <p:cNvSpPr>
              <a:spLocks noChangeArrowheads="1"/>
            </p:cNvSpPr>
            <p:nvPr/>
          </p:nvSpPr>
          <p:spPr bwMode="auto">
            <a:xfrm>
              <a:off x="2627784" y="1916832"/>
              <a:ext cx="2520280" cy="792088"/>
            </a:xfrm>
            <a:prstGeom prst="roundRect">
              <a:avLst>
                <a:gd name="adj" fmla="val 16667"/>
              </a:avLst>
            </a:prstGeom>
            <a:solidFill>
              <a:srgbClr val="CCFFCC"/>
            </a:solidFill>
            <a:ln w="28575" cap="sq">
              <a:solidFill>
                <a:schemeClr val="tx1"/>
              </a:solidFill>
              <a:round/>
              <a:headEnd type="none" w="sm" len="sm"/>
              <a:tailEnd type="none" w="sm" len="sm"/>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375951" name="TextBox 143"/>
            <p:cNvSpPr txBox="1">
              <a:spLocks noChangeArrowheads="1"/>
            </p:cNvSpPr>
            <p:nvPr/>
          </p:nvSpPr>
          <p:spPr bwMode="auto">
            <a:xfrm>
              <a:off x="2627784" y="1910726"/>
              <a:ext cx="2520280" cy="8213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Why it took Moses 40 years to lead his people out of the wilderness</a:t>
              </a:r>
            </a:p>
          </p:txBody>
        </p:sp>
      </p:grpSp>
      <p:sp>
        <p:nvSpPr>
          <p:cNvPr id="342019" name="Rectangle 3"/>
          <p:cNvSpPr>
            <a:spLocks noChangeArrowheads="1"/>
          </p:cNvSpPr>
          <p:nvPr/>
        </p:nvSpPr>
        <p:spPr bwMode="auto">
          <a:xfrm>
            <a:off x="0" y="998538"/>
            <a:ext cx="9144000" cy="5867400"/>
          </a:xfrm>
          <a:prstGeom prst="rect">
            <a:avLst/>
          </a:prstGeom>
          <a:solidFill>
            <a:srgbClr val="CCFFCC"/>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nvGrpSpPr>
          <p:cNvPr id="2" name="Group 4"/>
          <p:cNvGrpSpPr>
            <a:grpSpLocks/>
          </p:cNvGrpSpPr>
          <p:nvPr/>
        </p:nvGrpSpPr>
        <p:grpSpPr bwMode="auto">
          <a:xfrm>
            <a:off x="-6350" y="990600"/>
            <a:ext cx="9144000" cy="5867400"/>
            <a:chOff x="-4" y="-4"/>
            <a:chExt cx="2927" cy="7182"/>
          </a:xfrm>
        </p:grpSpPr>
        <p:grpSp>
          <p:nvGrpSpPr>
            <p:cNvPr id="375815" name="Group 5"/>
            <p:cNvGrpSpPr>
              <a:grpSpLocks/>
            </p:cNvGrpSpPr>
            <p:nvPr/>
          </p:nvGrpSpPr>
          <p:grpSpPr bwMode="auto">
            <a:xfrm>
              <a:off x="0" y="0"/>
              <a:ext cx="2919" cy="7174"/>
              <a:chOff x="0" y="0"/>
              <a:chExt cx="2919" cy="7174"/>
            </a:xfrm>
          </p:grpSpPr>
          <p:grpSp>
            <p:nvGrpSpPr>
              <p:cNvPr id="375817" name="Group 6"/>
              <p:cNvGrpSpPr>
                <a:grpSpLocks/>
              </p:cNvGrpSpPr>
              <p:nvPr/>
            </p:nvGrpSpPr>
            <p:grpSpPr bwMode="auto">
              <a:xfrm>
                <a:off x="0" y="0"/>
                <a:ext cx="729" cy="614"/>
                <a:chOff x="0" y="0"/>
                <a:chExt cx="729" cy="614"/>
              </a:xfrm>
            </p:grpSpPr>
            <p:sp>
              <p:nvSpPr>
                <p:cNvPr id="375947" name="Rectangle 7"/>
                <p:cNvSpPr>
                  <a:spLocks noChangeArrowheads="1"/>
                </p:cNvSpPr>
                <p:nvPr/>
              </p:nvSpPr>
              <p:spPr bwMode="auto">
                <a:xfrm>
                  <a:off x="0" y="0"/>
                  <a:ext cx="729" cy="614"/>
                </a:xfrm>
                <a:prstGeom prst="rect">
                  <a:avLst/>
                </a:prstGeom>
                <a:solidFill>
                  <a:srgbClr val="FF000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الكتاب المقدس</a:t>
                  </a:r>
                  <a:endParaRPr kumimoji="0" lang="en-US" sz="20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375948" name="Rectangle 8"/>
                <p:cNvSpPr>
                  <a:spLocks noChangeArrowheads="1"/>
                </p:cNvSpPr>
                <p:nvPr/>
              </p:nvSpPr>
              <p:spPr bwMode="auto">
                <a:xfrm>
                  <a:off x="0" y="0"/>
                  <a:ext cx="729" cy="61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18" name="Group 9"/>
              <p:cNvGrpSpPr>
                <a:grpSpLocks/>
              </p:cNvGrpSpPr>
              <p:nvPr/>
            </p:nvGrpSpPr>
            <p:grpSpPr bwMode="auto">
              <a:xfrm>
                <a:off x="729" y="0"/>
                <a:ext cx="730" cy="614"/>
                <a:chOff x="729" y="0"/>
                <a:chExt cx="730" cy="614"/>
              </a:xfrm>
            </p:grpSpPr>
            <p:sp>
              <p:nvSpPr>
                <p:cNvPr id="375945" name="Rectangle 10"/>
                <p:cNvSpPr>
                  <a:spLocks noChangeArrowheads="1"/>
                </p:cNvSpPr>
                <p:nvPr/>
              </p:nvSpPr>
              <p:spPr bwMode="auto">
                <a:xfrm>
                  <a:off x="72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شكوى إسرائيل</a:t>
                  </a:r>
                  <a:endParaRPr kumimoji="0" lang="en-US"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endParaRPr>
                </a:p>
              </p:txBody>
            </p:sp>
            <p:sp>
              <p:nvSpPr>
                <p:cNvPr id="375946" name="Rectangle 11"/>
                <p:cNvSpPr>
                  <a:spLocks noChangeArrowheads="1"/>
                </p:cNvSpPr>
                <p:nvPr/>
              </p:nvSpPr>
              <p:spPr bwMode="auto">
                <a:xfrm>
                  <a:off x="729" y="0"/>
                  <a:ext cx="730" cy="61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19" name="Group 12"/>
              <p:cNvGrpSpPr>
                <a:grpSpLocks/>
              </p:cNvGrpSpPr>
              <p:nvPr/>
            </p:nvGrpSpPr>
            <p:grpSpPr bwMode="auto">
              <a:xfrm>
                <a:off x="1459" y="0"/>
                <a:ext cx="730" cy="614"/>
                <a:chOff x="1459" y="0"/>
                <a:chExt cx="730" cy="614"/>
              </a:xfrm>
            </p:grpSpPr>
            <p:sp>
              <p:nvSpPr>
                <p:cNvPr id="375943" name="Rectangle 13"/>
                <p:cNvSpPr>
                  <a:spLocks noChangeArrowheads="1"/>
                </p:cNvSpPr>
                <p:nvPr/>
              </p:nvSpPr>
              <p:spPr bwMode="auto">
                <a:xfrm>
                  <a:off x="145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استجابة موسى</a:t>
                  </a:r>
                  <a:endParaRPr kumimoji="0" lang="en-US"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endParaRPr>
                </a:p>
              </p:txBody>
            </p:sp>
            <p:sp>
              <p:nvSpPr>
                <p:cNvPr id="375944" name="Rectangle 14"/>
                <p:cNvSpPr>
                  <a:spLocks noChangeArrowheads="1"/>
                </p:cNvSpPr>
                <p:nvPr/>
              </p:nvSpPr>
              <p:spPr bwMode="auto">
                <a:xfrm>
                  <a:off x="1459" y="0"/>
                  <a:ext cx="730" cy="61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0" name="Group 15"/>
              <p:cNvGrpSpPr>
                <a:grpSpLocks/>
              </p:cNvGrpSpPr>
              <p:nvPr/>
            </p:nvGrpSpPr>
            <p:grpSpPr bwMode="auto">
              <a:xfrm>
                <a:off x="2189" y="0"/>
                <a:ext cx="730" cy="614"/>
                <a:chOff x="2189" y="0"/>
                <a:chExt cx="730" cy="614"/>
              </a:xfrm>
            </p:grpSpPr>
            <p:sp>
              <p:nvSpPr>
                <p:cNvPr id="375941" name="Rectangle 16"/>
                <p:cNvSpPr>
                  <a:spLocks noChangeArrowheads="1"/>
                </p:cNvSpPr>
                <p:nvPr/>
              </p:nvSpPr>
              <p:spPr bwMode="auto">
                <a:xfrm>
                  <a:off x="218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استجابة الله</a:t>
                  </a:r>
                  <a:endParaRPr kumimoji="0" lang="en-US"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endParaRPr>
                </a:p>
              </p:txBody>
            </p:sp>
            <p:sp>
              <p:nvSpPr>
                <p:cNvPr id="375942" name="Rectangle 17"/>
                <p:cNvSpPr>
                  <a:spLocks noChangeArrowheads="1"/>
                </p:cNvSpPr>
                <p:nvPr/>
              </p:nvSpPr>
              <p:spPr bwMode="auto">
                <a:xfrm>
                  <a:off x="2189" y="0"/>
                  <a:ext cx="730" cy="61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1" name="Group 18"/>
              <p:cNvGrpSpPr>
                <a:grpSpLocks/>
              </p:cNvGrpSpPr>
              <p:nvPr/>
            </p:nvGrpSpPr>
            <p:grpSpPr bwMode="auto">
              <a:xfrm>
                <a:off x="0" y="614"/>
                <a:ext cx="729" cy="748"/>
                <a:chOff x="0" y="614"/>
                <a:chExt cx="729" cy="748"/>
              </a:xfrm>
            </p:grpSpPr>
            <p:sp>
              <p:nvSpPr>
                <p:cNvPr id="375939" name="Rectangle 19"/>
                <p:cNvSpPr>
                  <a:spLocks noChangeArrowheads="1"/>
                </p:cNvSpPr>
                <p:nvPr/>
              </p:nvSpPr>
              <p:spPr bwMode="auto">
                <a:xfrm>
                  <a:off x="0" y="614"/>
                  <a:ext cx="729"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خر 14: 11</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75940" name="Rectangle 20"/>
                <p:cNvSpPr>
                  <a:spLocks noChangeArrowheads="1"/>
                </p:cNvSpPr>
                <p:nvPr/>
              </p:nvSpPr>
              <p:spPr bwMode="auto">
                <a:xfrm>
                  <a:off x="0" y="614"/>
                  <a:ext cx="729"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2" name="Group 21"/>
              <p:cNvGrpSpPr>
                <a:grpSpLocks/>
              </p:cNvGrpSpPr>
              <p:nvPr/>
            </p:nvGrpSpPr>
            <p:grpSpPr bwMode="auto">
              <a:xfrm>
                <a:off x="729" y="614"/>
                <a:ext cx="730" cy="748"/>
                <a:chOff x="729" y="614"/>
                <a:chExt cx="730" cy="748"/>
              </a:xfrm>
            </p:grpSpPr>
            <p:sp>
              <p:nvSpPr>
                <p:cNvPr id="375937" name="Rectangle 22"/>
                <p:cNvSpPr>
                  <a:spLocks noChangeArrowheads="1"/>
                </p:cNvSpPr>
                <p:nvPr/>
              </p:nvSpPr>
              <p:spPr bwMode="auto">
                <a:xfrm>
                  <a:off x="729" y="61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جيش فرعون</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38" name="Rectangle 23"/>
                <p:cNvSpPr>
                  <a:spLocks noChangeArrowheads="1"/>
                </p:cNvSpPr>
                <p:nvPr/>
              </p:nvSpPr>
              <p:spPr bwMode="auto">
                <a:xfrm>
                  <a:off x="729" y="61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3" name="Group 24"/>
              <p:cNvGrpSpPr>
                <a:grpSpLocks/>
              </p:cNvGrpSpPr>
              <p:nvPr/>
            </p:nvGrpSpPr>
            <p:grpSpPr bwMode="auto">
              <a:xfrm>
                <a:off x="1459" y="614"/>
                <a:ext cx="730" cy="748"/>
                <a:chOff x="1459" y="614"/>
                <a:chExt cx="730" cy="748"/>
              </a:xfrm>
            </p:grpSpPr>
            <p:sp>
              <p:nvSpPr>
                <p:cNvPr id="375935" name="Rectangle 25"/>
                <p:cNvSpPr>
                  <a:spLocks noChangeArrowheads="1"/>
                </p:cNvSpPr>
                <p:nvPr/>
              </p:nvSpPr>
              <p:spPr bwMode="auto">
                <a:xfrm>
                  <a:off x="1459" y="61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تشجيع إسرائيل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ليثقوا بالله</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75936" name="Rectangle 26"/>
                <p:cNvSpPr>
                  <a:spLocks noChangeArrowheads="1"/>
                </p:cNvSpPr>
                <p:nvPr/>
              </p:nvSpPr>
              <p:spPr bwMode="auto">
                <a:xfrm>
                  <a:off x="1459" y="61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4" name="Group 27"/>
              <p:cNvGrpSpPr>
                <a:grpSpLocks/>
              </p:cNvGrpSpPr>
              <p:nvPr/>
            </p:nvGrpSpPr>
            <p:grpSpPr bwMode="auto">
              <a:xfrm>
                <a:off x="2189" y="614"/>
                <a:ext cx="730" cy="748"/>
                <a:chOff x="2189" y="614"/>
                <a:chExt cx="730" cy="748"/>
              </a:xfrm>
            </p:grpSpPr>
            <p:sp>
              <p:nvSpPr>
                <p:cNvPr id="375933" name="Rectangle 28"/>
                <p:cNvSpPr>
                  <a:spLocks noChangeArrowheads="1"/>
                </p:cNvSpPr>
                <p:nvPr/>
              </p:nvSpPr>
              <p:spPr bwMode="auto">
                <a:xfrm>
                  <a:off x="2189" y="61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تخليص إسرائيل</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34" name="Rectangle 29"/>
                <p:cNvSpPr>
                  <a:spLocks noChangeArrowheads="1"/>
                </p:cNvSpPr>
                <p:nvPr/>
              </p:nvSpPr>
              <p:spPr bwMode="auto">
                <a:xfrm>
                  <a:off x="2189" y="61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5" name="Group 30"/>
              <p:cNvGrpSpPr>
                <a:grpSpLocks/>
              </p:cNvGrpSpPr>
              <p:nvPr/>
            </p:nvGrpSpPr>
            <p:grpSpPr bwMode="auto">
              <a:xfrm>
                <a:off x="0" y="1362"/>
                <a:ext cx="729" cy="633"/>
                <a:chOff x="0" y="1362"/>
                <a:chExt cx="729" cy="633"/>
              </a:xfrm>
            </p:grpSpPr>
            <p:sp>
              <p:nvSpPr>
                <p:cNvPr id="375931" name="Rectangle 31"/>
                <p:cNvSpPr>
                  <a:spLocks noChangeArrowheads="1"/>
                </p:cNvSpPr>
                <p:nvPr/>
              </p:nvSpPr>
              <p:spPr bwMode="auto">
                <a:xfrm>
                  <a:off x="0" y="1362"/>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خر 15: 24</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32" name="Rectangle 32"/>
                <p:cNvSpPr>
                  <a:spLocks noChangeArrowheads="1"/>
                </p:cNvSpPr>
                <p:nvPr/>
              </p:nvSpPr>
              <p:spPr bwMode="auto">
                <a:xfrm>
                  <a:off x="0" y="1362"/>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6" name="Group 33"/>
              <p:cNvGrpSpPr>
                <a:grpSpLocks/>
              </p:cNvGrpSpPr>
              <p:nvPr/>
            </p:nvGrpSpPr>
            <p:grpSpPr bwMode="auto">
              <a:xfrm>
                <a:off x="729" y="1362"/>
                <a:ext cx="730" cy="633"/>
                <a:chOff x="729" y="1362"/>
                <a:chExt cx="730" cy="633"/>
              </a:xfrm>
            </p:grpSpPr>
            <p:sp>
              <p:nvSpPr>
                <p:cNvPr id="375929" name="Rectangle 34"/>
                <p:cNvSpPr>
                  <a:spLocks noChangeArrowheads="1"/>
                </p:cNvSpPr>
                <p:nvPr/>
              </p:nvSpPr>
              <p:spPr bwMode="auto">
                <a:xfrm>
                  <a:off x="729" y="136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مياه مرّة</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30" name="Rectangle 35"/>
                <p:cNvSpPr>
                  <a:spLocks noChangeArrowheads="1"/>
                </p:cNvSpPr>
                <p:nvPr/>
              </p:nvSpPr>
              <p:spPr bwMode="auto">
                <a:xfrm>
                  <a:off x="729" y="136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7" name="Group 36"/>
              <p:cNvGrpSpPr>
                <a:grpSpLocks/>
              </p:cNvGrpSpPr>
              <p:nvPr/>
            </p:nvGrpSpPr>
            <p:grpSpPr bwMode="auto">
              <a:xfrm>
                <a:off x="1459" y="1362"/>
                <a:ext cx="730" cy="633"/>
                <a:chOff x="1459" y="1362"/>
                <a:chExt cx="730" cy="633"/>
              </a:xfrm>
            </p:grpSpPr>
            <p:sp>
              <p:nvSpPr>
                <p:cNvPr id="375927" name="Rectangle 37"/>
                <p:cNvSpPr>
                  <a:spLocks noChangeArrowheads="1"/>
                </p:cNvSpPr>
                <p:nvPr/>
              </p:nvSpPr>
              <p:spPr bwMode="auto">
                <a:xfrm>
                  <a:off x="1459" y="136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الصراخ إلى الله</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28" name="Rectangle 38"/>
                <p:cNvSpPr>
                  <a:spLocks noChangeArrowheads="1"/>
                </p:cNvSpPr>
                <p:nvPr/>
              </p:nvSpPr>
              <p:spPr bwMode="auto">
                <a:xfrm>
                  <a:off x="1459" y="136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8" name="Group 39"/>
              <p:cNvGrpSpPr>
                <a:grpSpLocks/>
              </p:cNvGrpSpPr>
              <p:nvPr/>
            </p:nvGrpSpPr>
            <p:grpSpPr bwMode="auto">
              <a:xfrm>
                <a:off x="2189" y="1362"/>
                <a:ext cx="730" cy="633"/>
                <a:chOff x="2189" y="1362"/>
                <a:chExt cx="730" cy="633"/>
              </a:xfrm>
            </p:grpSpPr>
            <p:sp>
              <p:nvSpPr>
                <p:cNvPr id="375925" name="Rectangle 40"/>
                <p:cNvSpPr>
                  <a:spLocks noChangeArrowheads="1"/>
                </p:cNvSpPr>
                <p:nvPr/>
              </p:nvSpPr>
              <p:spPr bwMode="auto">
                <a:xfrm>
                  <a:off x="2189" y="136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"شفاء" المياه</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26" name="Rectangle 41"/>
                <p:cNvSpPr>
                  <a:spLocks noChangeArrowheads="1"/>
                </p:cNvSpPr>
                <p:nvPr/>
              </p:nvSpPr>
              <p:spPr bwMode="auto">
                <a:xfrm>
                  <a:off x="2189" y="136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9" name="Group 42"/>
              <p:cNvGrpSpPr>
                <a:grpSpLocks/>
              </p:cNvGrpSpPr>
              <p:nvPr/>
            </p:nvGrpSpPr>
            <p:grpSpPr bwMode="auto">
              <a:xfrm>
                <a:off x="0" y="1995"/>
                <a:ext cx="729" cy="633"/>
                <a:chOff x="0" y="1995"/>
                <a:chExt cx="729" cy="633"/>
              </a:xfrm>
            </p:grpSpPr>
            <p:sp>
              <p:nvSpPr>
                <p:cNvPr id="375923" name="Rectangle 43"/>
                <p:cNvSpPr>
                  <a:spLocks noChangeArrowheads="1"/>
                </p:cNvSpPr>
                <p:nvPr/>
              </p:nvSpPr>
              <p:spPr bwMode="auto">
                <a:xfrm>
                  <a:off x="0" y="1995"/>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خر 16: 2</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24" name="Rectangle 44"/>
                <p:cNvSpPr>
                  <a:spLocks noChangeArrowheads="1"/>
                </p:cNvSpPr>
                <p:nvPr/>
              </p:nvSpPr>
              <p:spPr bwMode="auto">
                <a:xfrm>
                  <a:off x="0" y="1995"/>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0" name="Group 45"/>
              <p:cNvGrpSpPr>
                <a:grpSpLocks/>
              </p:cNvGrpSpPr>
              <p:nvPr/>
            </p:nvGrpSpPr>
            <p:grpSpPr bwMode="auto">
              <a:xfrm>
                <a:off x="729" y="1995"/>
                <a:ext cx="730" cy="633"/>
                <a:chOff x="729" y="1995"/>
                <a:chExt cx="730" cy="633"/>
              </a:xfrm>
            </p:grpSpPr>
            <p:sp>
              <p:nvSpPr>
                <p:cNvPr id="375921" name="Rectangle 46"/>
                <p:cNvSpPr>
                  <a:spLocks noChangeArrowheads="1"/>
                </p:cNvSpPr>
                <p:nvPr/>
              </p:nvSpPr>
              <p:spPr bwMode="auto">
                <a:xfrm>
                  <a:off x="729" y="1995"/>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نقص الطعام</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22" name="Rectangle 47"/>
                <p:cNvSpPr>
                  <a:spLocks noChangeArrowheads="1"/>
                </p:cNvSpPr>
                <p:nvPr/>
              </p:nvSpPr>
              <p:spPr bwMode="auto">
                <a:xfrm>
                  <a:off x="729" y="1995"/>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1" name="Group 48"/>
              <p:cNvGrpSpPr>
                <a:grpSpLocks/>
              </p:cNvGrpSpPr>
              <p:nvPr/>
            </p:nvGrpSpPr>
            <p:grpSpPr bwMode="auto">
              <a:xfrm>
                <a:off x="1459" y="1995"/>
                <a:ext cx="730" cy="633"/>
                <a:chOff x="1459" y="1995"/>
                <a:chExt cx="730" cy="633"/>
              </a:xfrm>
            </p:grpSpPr>
            <p:sp>
              <p:nvSpPr>
                <p:cNvPr id="375919" name="Rectangle 49"/>
                <p:cNvSpPr>
                  <a:spLocks noChangeArrowheads="1"/>
                </p:cNvSpPr>
                <p:nvPr/>
              </p:nvSpPr>
              <p:spPr bwMode="auto">
                <a:xfrm>
                  <a:off x="1459" y="1995"/>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توبيخ إسرائيل</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20" name="Rectangle 50"/>
                <p:cNvSpPr>
                  <a:spLocks noChangeArrowheads="1"/>
                </p:cNvSpPr>
                <p:nvPr/>
              </p:nvSpPr>
              <p:spPr bwMode="auto">
                <a:xfrm>
                  <a:off x="1459" y="1995"/>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2" name="Group 51"/>
              <p:cNvGrpSpPr>
                <a:grpSpLocks/>
              </p:cNvGrpSpPr>
              <p:nvPr/>
            </p:nvGrpSpPr>
            <p:grpSpPr bwMode="auto">
              <a:xfrm>
                <a:off x="2189" y="1995"/>
                <a:ext cx="730" cy="633"/>
                <a:chOff x="2189" y="1995"/>
                <a:chExt cx="730" cy="633"/>
              </a:xfrm>
            </p:grpSpPr>
            <p:sp>
              <p:nvSpPr>
                <p:cNvPr id="375917" name="Rectangle 52"/>
                <p:cNvSpPr>
                  <a:spLocks noChangeArrowheads="1"/>
                </p:cNvSpPr>
                <p:nvPr/>
              </p:nvSpPr>
              <p:spPr bwMode="auto">
                <a:xfrm>
                  <a:off x="2189" y="1995"/>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اعطائهم المن</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18" name="Rectangle 53"/>
                <p:cNvSpPr>
                  <a:spLocks noChangeArrowheads="1"/>
                </p:cNvSpPr>
                <p:nvPr/>
              </p:nvSpPr>
              <p:spPr bwMode="auto">
                <a:xfrm>
                  <a:off x="2189" y="1995"/>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3" name="Group 54"/>
              <p:cNvGrpSpPr>
                <a:grpSpLocks/>
              </p:cNvGrpSpPr>
              <p:nvPr/>
            </p:nvGrpSpPr>
            <p:grpSpPr bwMode="auto">
              <a:xfrm>
                <a:off x="0" y="2628"/>
                <a:ext cx="729" cy="633"/>
                <a:chOff x="0" y="2628"/>
                <a:chExt cx="729" cy="633"/>
              </a:xfrm>
            </p:grpSpPr>
            <p:sp>
              <p:nvSpPr>
                <p:cNvPr id="375915" name="Rectangle 55"/>
                <p:cNvSpPr>
                  <a:spLocks noChangeArrowheads="1"/>
                </p:cNvSpPr>
                <p:nvPr/>
              </p:nvSpPr>
              <p:spPr bwMode="auto">
                <a:xfrm>
                  <a:off x="0" y="2628"/>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خر 17: 2</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16" name="Rectangle 56"/>
                <p:cNvSpPr>
                  <a:spLocks noChangeArrowheads="1"/>
                </p:cNvSpPr>
                <p:nvPr/>
              </p:nvSpPr>
              <p:spPr bwMode="auto">
                <a:xfrm>
                  <a:off x="0" y="2628"/>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4" name="Group 57"/>
              <p:cNvGrpSpPr>
                <a:grpSpLocks/>
              </p:cNvGrpSpPr>
              <p:nvPr/>
            </p:nvGrpSpPr>
            <p:grpSpPr bwMode="auto">
              <a:xfrm>
                <a:off x="729" y="2628"/>
                <a:ext cx="730" cy="633"/>
                <a:chOff x="729" y="2628"/>
                <a:chExt cx="730" cy="633"/>
              </a:xfrm>
            </p:grpSpPr>
            <p:sp>
              <p:nvSpPr>
                <p:cNvPr id="375913" name="Rectangle 58"/>
                <p:cNvSpPr>
                  <a:spLocks noChangeArrowheads="1"/>
                </p:cNvSpPr>
                <p:nvPr/>
              </p:nvSpPr>
              <p:spPr bwMode="auto">
                <a:xfrm>
                  <a:off x="729" y="2628"/>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نقص المياه</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14" name="Rectangle 59"/>
                <p:cNvSpPr>
                  <a:spLocks noChangeArrowheads="1"/>
                </p:cNvSpPr>
                <p:nvPr/>
              </p:nvSpPr>
              <p:spPr bwMode="auto">
                <a:xfrm>
                  <a:off x="729" y="2628"/>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5" name="Group 60"/>
              <p:cNvGrpSpPr>
                <a:grpSpLocks/>
              </p:cNvGrpSpPr>
              <p:nvPr/>
            </p:nvGrpSpPr>
            <p:grpSpPr bwMode="auto">
              <a:xfrm>
                <a:off x="1459" y="2628"/>
                <a:ext cx="730" cy="633"/>
                <a:chOff x="1459" y="2628"/>
                <a:chExt cx="730" cy="633"/>
              </a:xfrm>
            </p:grpSpPr>
            <p:sp>
              <p:nvSpPr>
                <p:cNvPr id="375911" name="Rectangle 61"/>
                <p:cNvSpPr>
                  <a:spLocks noChangeArrowheads="1"/>
                </p:cNvSpPr>
                <p:nvPr/>
              </p:nvSpPr>
              <p:spPr bwMode="auto">
                <a:xfrm>
                  <a:off x="1459" y="2628"/>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الصلاة إلى الرب</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12" name="Rectangle 62"/>
                <p:cNvSpPr>
                  <a:spLocks noChangeArrowheads="1"/>
                </p:cNvSpPr>
                <p:nvPr/>
              </p:nvSpPr>
              <p:spPr bwMode="auto">
                <a:xfrm>
                  <a:off x="1459" y="2628"/>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6" name="Group 63"/>
              <p:cNvGrpSpPr>
                <a:grpSpLocks/>
              </p:cNvGrpSpPr>
              <p:nvPr/>
            </p:nvGrpSpPr>
            <p:grpSpPr bwMode="auto">
              <a:xfrm>
                <a:off x="2189" y="2628"/>
                <a:ext cx="730" cy="633"/>
                <a:chOff x="2189" y="2628"/>
                <a:chExt cx="730" cy="633"/>
              </a:xfrm>
            </p:grpSpPr>
            <p:sp>
              <p:nvSpPr>
                <p:cNvPr id="375909" name="Rectangle 64"/>
                <p:cNvSpPr>
                  <a:spLocks noChangeArrowheads="1"/>
                </p:cNvSpPr>
                <p:nvPr/>
              </p:nvSpPr>
              <p:spPr bwMode="auto">
                <a:xfrm>
                  <a:off x="2189" y="2628"/>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الماء من الصخرة</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10" name="Rectangle 65"/>
                <p:cNvSpPr>
                  <a:spLocks noChangeArrowheads="1"/>
                </p:cNvSpPr>
                <p:nvPr/>
              </p:nvSpPr>
              <p:spPr bwMode="auto">
                <a:xfrm>
                  <a:off x="2189" y="2628"/>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7" name="Group 66"/>
              <p:cNvGrpSpPr>
                <a:grpSpLocks/>
              </p:cNvGrpSpPr>
              <p:nvPr/>
            </p:nvGrpSpPr>
            <p:grpSpPr bwMode="auto">
              <a:xfrm>
                <a:off x="0" y="3261"/>
                <a:ext cx="729" cy="633"/>
                <a:chOff x="0" y="3261"/>
                <a:chExt cx="729" cy="633"/>
              </a:xfrm>
            </p:grpSpPr>
            <p:sp>
              <p:nvSpPr>
                <p:cNvPr id="375907" name="Rectangle 67"/>
                <p:cNvSpPr>
                  <a:spLocks noChangeArrowheads="1"/>
                </p:cNvSpPr>
                <p:nvPr/>
              </p:nvSpPr>
              <p:spPr bwMode="auto">
                <a:xfrm>
                  <a:off x="0" y="3261"/>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عد 11: 1</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08" name="Rectangle 68"/>
                <p:cNvSpPr>
                  <a:spLocks noChangeArrowheads="1"/>
                </p:cNvSpPr>
                <p:nvPr/>
              </p:nvSpPr>
              <p:spPr bwMode="auto">
                <a:xfrm>
                  <a:off x="0" y="3261"/>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8" name="Group 69"/>
              <p:cNvGrpSpPr>
                <a:grpSpLocks/>
              </p:cNvGrpSpPr>
              <p:nvPr/>
            </p:nvGrpSpPr>
            <p:grpSpPr bwMode="auto">
              <a:xfrm>
                <a:off x="729" y="3261"/>
                <a:ext cx="730" cy="633"/>
                <a:chOff x="729" y="3261"/>
                <a:chExt cx="730" cy="633"/>
              </a:xfrm>
            </p:grpSpPr>
            <p:sp>
              <p:nvSpPr>
                <p:cNvPr id="375905" name="Rectangle 70"/>
                <p:cNvSpPr>
                  <a:spLocks noChangeArrowheads="1"/>
                </p:cNvSpPr>
                <p:nvPr/>
              </p:nvSpPr>
              <p:spPr bwMode="auto">
                <a:xfrm>
                  <a:off x="729" y="326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الله يزود الطعام</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06" name="Rectangle 71"/>
                <p:cNvSpPr>
                  <a:spLocks noChangeArrowheads="1"/>
                </p:cNvSpPr>
                <p:nvPr/>
              </p:nvSpPr>
              <p:spPr bwMode="auto">
                <a:xfrm>
                  <a:off x="729" y="326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9" name="Group 72"/>
              <p:cNvGrpSpPr>
                <a:grpSpLocks/>
              </p:cNvGrpSpPr>
              <p:nvPr/>
            </p:nvGrpSpPr>
            <p:grpSpPr bwMode="auto">
              <a:xfrm>
                <a:off x="1459" y="3261"/>
                <a:ext cx="730" cy="633"/>
                <a:chOff x="1459" y="3261"/>
                <a:chExt cx="730" cy="633"/>
              </a:xfrm>
            </p:grpSpPr>
            <p:sp>
              <p:nvSpPr>
                <p:cNvPr id="375903" name="Rectangle 73"/>
                <p:cNvSpPr>
                  <a:spLocks noChangeArrowheads="1"/>
                </p:cNvSpPr>
                <p:nvPr/>
              </p:nvSpPr>
              <p:spPr bwMode="auto">
                <a:xfrm>
                  <a:off x="1459" y="326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الغضب والصلاة</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75904" name="Rectangle 74"/>
                <p:cNvSpPr>
                  <a:spLocks noChangeArrowheads="1"/>
                </p:cNvSpPr>
                <p:nvPr/>
              </p:nvSpPr>
              <p:spPr bwMode="auto">
                <a:xfrm>
                  <a:off x="1459" y="326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0" name="Group 75"/>
              <p:cNvGrpSpPr>
                <a:grpSpLocks/>
              </p:cNvGrpSpPr>
              <p:nvPr/>
            </p:nvGrpSpPr>
            <p:grpSpPr bwMode="auto">
              <a:xfrm>
                <a:off x="2189" y="3261"/>
                <a:ext cx="730" cy="633"/>
                <a:chOff x="2189" y="3261"/>
                <a:chExt cx="730" cy="633"/>
              </a:xfrm>
            </p:grpSpPr>
            <p:sp>
              <p:nvSpPr>
                <p:cNvPr id="375901" name="Rectangle 76"/>
                <p:cNvSpPr>
                  <a:spLocks noChangeArrowheads="1"/>
                </p:cNvSpPr>
                <p:nvPr/>
              </p:nvSpPr>
              <p:spPr bwMode="auto">
                <a:xfrm>
                  <a:off x="2189" y="326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دينونة</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02" name="Rectangle 77"/>
                <p:cNvSpPr>
                  <a:spLocks noChangeArrowheads="1"/>
                </p:cNvSpPr>
                <p:nvPr/>
              </p:nvSpPr>
              <p:spPr bwMode="auto">
                <a:xfrm>
                  <a:off x="2189" y="326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1" name="Group 78"/>
              <p:cNvGrpSpPr>
                <a:grpSpLocks/>
              </p:cNvGrpSpPr>
              <p:nvPr/>
            </p:nvGrpSpPr>
            <p:grpSpPr bwMode="auto">
              <a:xfrm>
                <a:off x="0" y="3894"/>
                <a:ext cx="729" cy="748"/>
                <a:chOff x="0" y="3894"/>
                <a:chExt cx="729" cy="748"/>
              </a:xfrm>
            </p:grpSpPr>
            <p:sp>
              <p:nvSpPr>
                <p:cNvPr id="375899" name="Rectangle 79"/>
                <p:cNvSpPr>
                  <a:spLocks noChangeArrowheads="1"/>
                </p:cNvSpPr>
                <p:nvPr/>
              </p:nvSpPr>
              <p:spPr bwMode="auto">
                <a:xfrm>
                  <a:off x="0" y="3894"/>
                  <a:ext cx="729"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عد 14: 2</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00" name="Rectangle 80"/>
                <p:cNvSpPr>
                  <a:spLocks noChangeArrowheads="1"/>
                </p:cNvSpPr>
                <p:nvPr/>
              </p:nvSpPr>
              <p:spPr bwMode="auto">
                <a:xfrm>
                  <a:off x="0" y="3894"/>
                  <a:ext cx="729"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2" name="Group 81"/>
              <p:cNvGrpSpPr>
                <a:grpSpLocks/>
              </p:cNvGrpSpPr>
              <p:nvPr/>
            </p:nvGrpSpPr>
            <p:grpSpPr bwMode="auto">
              <a:xfrm>
                <a:off x="729" y="3894"/>
                <a:ext cx="730" cy="748"/>
                <a:chOff x="729" y="3894"/>
                <a:chExt cx="730" cy="748"/>
              </a:xfrm>
            </p:grpSpPr>
            <p:sp>
              <p:nvSpPr>
                <p:cNvPr id="375897" name="Rectangle 82"/>
                <p:cNvSpPr>
                  <a:spLocks noChangeArrowheads="1"/>
                </p:cNvSpPr>
                <p:nvPr/>
              </p:nvSpPr>
              <p:spPr bwMode="auto">
                <a:xfrm>
                  <a:off x="729" y="389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قيادة موسى</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98" name="Rectangle 83"/>
                <p:cNvSpPr>
                  <a:spLocks noChangeArrowheads="1"/>
                </p:cNvSpPr>
                <p:nvPr/>
              </p:nvSpPr>
              <p:spPr bwMode="auto">
                <a:xfrm>
                  <a:off x="729" y="389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3" name="Group 84"/>
              <p:cNvGrpSpPr>
                <a:grpSpLocks/>
              </p:cNvGrpSpPr>
              <p:nvPr/>
            </p:nvGrpSpPr>
            <p:grpSpPr bwMode="auto">
              <a:xfrm>
                <a:off x="1459" y="3894"/>
                <a:ext cx="730" cy="748"/>
                <a:chOff x="1459" y="3894"/>
                <a:chExt cx="730" cy="748"/>
              </a:xfrm>
            </p:grpSpPr>
            <p:sp>
              <p:nvSpPr>
                <p:cNvPr id="375895" name="Rectangle 85"/>
                <p:cNvSpPr>
                  <a:spLocks noChangeArrowheads="1"/>
                </p:cNvSpPr>
                <p:nvPr/>
              </p:nvSpPr>
              <p:spPr bwMode="auto">
                <a:xfrm>
                  <a:off x="1459" y="389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الدعاء مع إسرائيل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والصلاة إلى الله</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96" name="Rectangle 86"/>
                <p:cNvSpPr>
                  <a:spLocks noChangeArrowheads="1"/>
                </p:cNvSpPr>
                <p:nvPr/>
              </p:nvSpPr>
              <p:spPr bwMode="auto">
                <a:xfrm>
                  <a:off x="1459" y="389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4" name="Group 87"/>
              <p:cNvGrpSpPr>
                <a:grpSpLocks/>
              </p:cNvGrpSpPr>
              <p:nvPr/>
            </p:nvGrpSpPr>
            <p:grpSpPr bwMode="auto">
              <a:xfrm>
                <a:off x="2189" y="3894"/>
                <a:ext cx="730" cy="748"/>
                <a:chOff x="2189" y="3894"/>
                <a:chExt cx="730" cy="748"/>
              </a:xfrm>
            </p:grpSpPr>
            <p:sp>
              <p:nvSpPr>
                <p:cNvPr id="375893" name="Rectangle 88"/>
                <p:cNvSpPr>
                  <a:spLocks noChangeArrowheads="1"/>
                </p:cNvSpPr>
                <p:nvPr/>
              </p:nvSpPr>
              <p:spPr bwMode="auto">
                <a:xfrm>
                  <a:off x="2189" y="389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دينونة</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94" name="Rectangle 89"/>
                <p:cNvSpPr>
                  <a:spLocks noChangeArrowheads="1"/>
                </p:cNvSpPr>
                <p:nvPr/>
              </p:nvSpPr>
              <p:spPr bwMode="auto">
                <a:xfrm>
                  <a:off x="2189" y="389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5" name="Group 90"/>
              <p:cNvGrpSpPr>
                <a:grpSpLocks/>
              </p:cNvGrpSpPr>
              <p:nvPr/>
            </p:nvGrpSpPr>
            <p:grpSpPr bwMode="auto">
              <a:xfrm>
                <a:off x="0" y="4642"/>
                <a:ext cx="729" cy="633"/>
                <a:chOff x="0" y="4642"/>
                <a:chExt cx="729" cy="633"/>
              </a:xfrm>
            </p:grpSpPr>
            <p:sp>
              <p:nvSpPr>
                <p:cNvPr id="375891" name="Rectangle 91"/>
                <p:cNvSpPr>
                  <a:spLocks noChangeArrowheads="1"/>
                </p:cNvSpPr>
                <p:nvPr/>
              </p:nvSpPr>
              <p:spPr bwMode="auto">
                <a:xfrm>
                  <a:off x="0" y="4642"/>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عد 16: 2</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92" name="Rectangle 92"/>
                <p:cNvSpPr>
                  <a:spLocks noChangeArrowheads="1"/>
                </p:cNvSpPr>
                <p:nvPr/>
              </p:nvSpPr>
              <p:spPr bwMode="auto">
                <a:xfrm>
                  <a:off x="0" y="4642"/>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6" name="Group 93"/>
              <p:cNvGrpSpPr>
                <a:grpSpLocks/>
              </p:cNvGrpSpPr>
              <p:nvPr/>
            </p:nvGrpSpPr>
            <p:grpSpPr bwMode="auto">
              <a:xfrm>
                <a:off x="729" y="4642"/>
                <a:ext cx="730" cy="633"/>
                <a:chOff x="729" y="4642"/>
                <a:chExt cx="730" cy="633"/>
              </a:xfrm>
            </p:grpSpPr>
            <p:sp>
              <p:nvSpPr>
                <p:cNvPr id="375889" name="Rectangle 94"/>
                <p:cNvSpPr>
                  <a:spLocks noChangeArrowheads="1"/>
                </p:cNvSpPr>
                <p:nvPr/>
              </p:nvSpPr>
              <p:spPr bwMode="auto">
                <a:xfrm>
                  <a:off x="729" y="464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قيادة موسى</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90" name="Rectangle 95"/>
                <p:cNvSpPr>
                  <a:spLocks noChangeArrowheads="1"/>
                </p:cNvSpPr>
                <p:nvPr/>
              </p:nvSpPr>
              <p:spPr bwMode="auto">
                <a:xfrm>
                  <a:off x="729" y="464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7" name="Group 96"/>
              <p:cNvGrpSpPr>
                <a:grpSpLocks/>
              </p:cNvGrpSpPr>
              <p:nvPr/>
            </p:nvGrpSpPr>
            <p:grpSpPr bwMode="auto">
              <a:xfrm>
                <a:off x="1459" y="4642"/>
                <a:ext cx="730" cy="633"/>
                <a:chOff x="1459" y="4642"/>
                <a:chExt cx="730" cy="633"/>
              </a:xfrm>
            </p:grpSpPr>
            <p:sp>
              <p:nvSpPr>
                <p:cNvPr id="375887" name="Rectangle 97"/>
                <p:cNvSpPr>
                  <a:spLocks noChangeArrowheads="1"/>
                </p:cNvSpPr>
                <p:nvPr/>
              </p:nvSpPr>
              <p:spPr bwMode="auto">
                <a:xfrm>
                  <a:off x="1459" y="464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التوبيخ والصلاة</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88" name="Rectangle 98"/>
                <p:cNvSpPr>
                  <a:spLocks noChangeArrowheads="1"/>
                </p:cNvSpPr>
                <p:nvPr/>
              </p:nvSpPr>
              <p:spPr bwMode="auto">
                <a:xfrm>
                  <a:off x="1459" y="464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8" name="Group 99"/>
              <p:cNvGrpSpPr>
                <a:grpSpLocks/>
              </p:cNvGrpSpPr>
              <p:nvPr/>
            </p:nvGrpSpPr>
            <p:grpSpPr bwMode="auto">
              <a:xfrm>
                <a:off x="2189" y="4642"/>
                <a:ext cx="730" cy="633"/>
                <a:chOff x="2189" y="4642"/>
                <a:chExt cx="730" cy="633"/>
              </a:xfrm>
            </p:grpSpPr>
            <p:sp>
              <p:nvSpPr>
                <p:cNvPr id="375885" name="Rectangle 100"/>
                <p:cNvSpPr>
                  <a:spLocks noChangeArrowheads="1"/>
                </p:cNvSpPr>
                <p:nvPr/>
              </p:nvSpPr>
              <p:spPr bwMode="auto">
                <a:xfrm>
                  <a:off x="2189" y="464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دينونة</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86" name="Rectangle 101"/>
                <p:cNvSpPr>
                  <a:spLocks noChangeArrowheads="1"/>
                </p:cNvSpPr>
                <p:nvPr/>
              </p:nvSpPr>
              <p:spPr bwMode="auto">
                <a:xfrm>
                  <a:off x="2189" y="464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9" name="Group 102"/>
              <p:cNvGrpSpPr>
                <a:grpSpLocks/>
              </p:cNvGrpSpPr>
              <p:nvPr/>
            </p:nvGrpSpPr>
            <p:grpSpPr bwMode="auto">
              <a:xfrm>
                <a:off x="0" y="5275"/>
                <a:ext cx="729" cy="518"/>
                <a:chOff x="0" y="5275"/>
                <a:chExt cx="729" cy="518"/>
              </a:xfrm>
            </p:grpSpPr>
            <p:sp>
              <p:nvSpPr>
                <p:cNvPr id="375883" name="Rectangle 103"/>
                <p:cNvSpPr>
                  <a:spLocks noChangeArrowheads="1"/>
                </p:cNvSpPr>
                <p:nvPr/>
              </p:nvSpPr>
              <p:spPr bwMode="auto">
                <a:xfrm>
                  <a:off x="0" y="5275"/>
                  <a:ext cx="729" cy="51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عد 16: 41</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84" name="Rectangle 104"/>
                <p:cNvSpPr>
                  <a:spLocks noChangeArrowheads="1"/>
                </p:cNvSpPr>
                <p:nvPr/>
              </p:nvSpPr>
              <p:spPr bwMode="auto">
                <a:xfrm>
                  <a:off x="0" y="5275"/>
                  <a:ext cx="729" cy="51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0" name="Group 105"/>
              <p:cNvGrpSpPr>
                <a:grpSpLocks/>
              </p:cNvGrpSpPr>
              <p:nvPr/>
            </p:nvGrpSpPr>
            <p:grpSpPr bwMode="auto">
              <a:xfrm>
                <a:off x="729" y="5275"/>
                <a:ext cx="730" cy="518"/>
                <a:chOff x="729" y="5275"/>
                <a:chExt cx="730" cy="518"/>
              </a:xfrm>
            </p:grpSpPr>
            <p:sp>
              <p:nvSpPr>
                <p:cNvPr id="375881" name="Rectangle 106"/>
                <p:cNvSpPr>
                  <a:spLocks noChangeArrowheads="1"/>
                </p:cNvSpPr>
                <p:nvPr/>
              </p:nvSpPr>
              <p:spPr bwMode="auto">
                <a:xfrm>
                  <a:off x="729" y="5275"/>
                  <a:ext cx="730" cy="51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موسى</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75882" name="Rectangle 107"/>
                <p:cNvSpPr>
                  <a:spLocks noChangeArrowheads="1"/>
                </p:cNvSpPr>
                <p:nvPr/>
              </p:nvSpPr>
              <p:spPr bwMode="auto">
                <a:xfrm>
                  <a:off x="729" y="5275"/>
                  <a:ext cx="730" cy="51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1" name="Group 108"/>
              <p:cNvGrpSpPr>
                <a:grpSpLocks/>
              </p:cNvGrpSpPr>
              <p:nvPr/>
            </p:nvGrpSpPr>
            <p:grpSpPr bwMode="auto">
              <a:xfrm>
                <a:off x="1459" y="5275"/>
                <a:ext cx="730" cy="518"/>
                <a:chOff x="1459" y="5275"/>
                <a:chExt cx="730" cy="518"/>
              </a:xfrm>
            </p:grpSpPr>
            <p:sp>
              <p:nvSpPr>
                <p:cNvPr id="375879" name="Rectangle 109"/>
                <p:cNvSpPr>
                  <a:spLocks noChangeArrowheads="1"/>
                </p:cNvSpPr>
                <p:nvPr/>
              </p:nvSpPr>
              <p:spPr bwMode="auto">
                <a:xfrm>
                  <a:off x="1459" y="5275"/>
                  <a:ext cx="730" cy="51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الصلاة</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80" name="Rectangle 110"/>
                <p:cNvSpPr>
                  <a:spLocks noChangeArrowheads="1"/>
                </p:cNvSpPr>
                <p:nvPr/>
              </p:nvSpPr>
              <p:spPr bwMode="auto">
                <a:xfrm>
                  <a:off x="1459" y="5275"/>
                  <a:ext cx="730" cy="51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2" name="Group 111"/>
              <p:cNvGrpSpPr>
                <a:grpSpLocks/>
              </p:cNvGrpSpPr>
              <p:nvPr/>
            </p:nvGrpSpPr>
            <p:grpSpPr bwMode="auto">
              <a:xfrm>
                <a:off x="2189" y="5275"/>
                <a:ext cx="730" cy="518"/>
                <a:chOff x="2189" y="5275"/>
                <a:chExt cx="730" cy="518"/>
              </a:xfrm>
            </p:grpSpPr>
            <p:sp>
              <p:nvSpPr>
                <p:cNvPr id="375877" name="Rectangle 112"/>
                <p:cNvSpPr>
                  <a:spLocks noChangeArrowheads="1"/>
                </p:cNvSpPr>
                <p:nvPr/>
              </p:nvSpPr>
              <p:spPr bwMode="auto">
                <a:xfrm>
                  <a:off x="2189" y="5275"/>
                  <a:ext cx="730" cy="51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دينونة</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78" name="Rectangle 113"/>
                <p:cNvSpPr>
                  <a:spLocks noChangeArrowheads="1"/>
                </p:cNvSpPr>
                <p:nvPr/>
              </p:nvSpPr>
              <p:spPr bwMode="auto">
                <a:xfrm>
                  <a:off x="2189" y="5275"/>
                  <a:ext cx="730" cy="51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3" name="Group 114"/>
              <p:cNvGrpSpPr>
                <a:grpSpLocks/>
              </p:cNvGrpSpPr>
              <p:nvPr/>
            </p:nvGrpSpPr>
            <p:grpSpPr bwMode="auto">
              <a:xfrm>
                <a:off x="0" y="5793"/>
                <a:ext cx="729" cy="748"/>
                <a:chOff x="0" y="5793"/>
                <a:chExt cx="729" cy="748"/>
              </a:xfrm>
            </p:grpSpPr>
            <p:sp>
              <p:nvSpPr>
                <p:cNvPr id="375875" name="Rectangle 115"/>
                <p:cNvSpPr>
                  <a:spLocks noChangeArrowheads="1"/>
                </p:cNvSpPr>
                <p:nvPr/>
              </p:nvSpPr>
              <p:spPr bwMode="auto">
                <a:xfrm>
                  <a:off x="0" y="5793"/>
                  <a:ext cx="729"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عد 20: 2</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76" name="Rectangle 116"/>
                <p:cNvSpPr>
                  <a:spLocks noChangeArrowheads="1"/>
                </p:cNvSpPr>
                <p:nvPr/>
              </p:nvSpPr>
              <p:spPr bwMode="auto">
                <a:xfrm>
                  <a:off x="0" y="5793"/>
                  <a:ext cx="729"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4" name="Group 117"/>
              <p:cNvGrpSpPr>
                <a:grpSpLocks/>
              </p:cNvGrpSpPr>
              <p:nvPr/>
            </p:nvGrpSpPr>
            <p:grpSpPr bwMode="auto">
              <a:xfrm>
                <a:off x="729" y="5793"/>
                <a:ext cx="730" cy="748"/>
                <a:chOff x="729" y="5793"/>
                <a:chExt cx="730" cy="748"/>
              </a:xfrm>
            </p:grpSpPr>
            <p:sp>
              <p:nvSpPr>
                <p:cNvPr id="375873" name="Rectangle 118"/>
                <p:cNvSpPr>
                  <a:spLocks noChangeArrowheads="1"/>
                </p:cNvSpPr>
                <p:nvPr/>
              </p:nvSpPr>
              <p:spPr bwMode="auto">
                <a:xfrm>
                  <a:off x="729" y="5793"/>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موسى ونقص المياه</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74" name="Rectangle 119"/>
                <p:cNvSpPr>
                  <a:spLocks noChangeArrowheads="1"/>
                </p:cNvSpPr>
                <p:nvPr/>
              </p:nvSpPr>
              <p:spPr bwMode="auto">
                <a:xfrm>
                  <a:off x="729" y="5793"/>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5" name="Group 120"/>
              <p:cNvGrpSpPr>
                <a:grpSpLocks/>
              </p:cNvGrpSpPr>
              <p:nvPr/>
            </p:nvGrpSpPr>
            <p:grpSpPr bwMode="auto">
              <a:xfrm>
                <a:off x="1459" y="5793"/>
                <a:ext cx="730" cy="748"/>
                <a:chOff x="1459" y="5793"/>
                <a:chExt cx="730" cy="748"/>
              </a:xfrm>
            </p:grpSpPr>
            <p:sp>
              <p:nvSpPr>
                <p:cNvPr id="375871" name="Rectangle 121"/>
                <p:cNvSpPr>
                  <a:spLocks noChangeArrowheads="1"/>
                </p:cNvSpPr>
                <p:nvPr/>
              </p:nvSpPr>
              <p:spPr bwMode="auto">
                <a:xfrm>
                  <a:off x="1459" y="5793"/>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توبيخ إسرائيل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وضرب الصخرة</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72" name="Rectangle 122"/>
                <p:cNvSpPr>
                  <a:spLocks noChangeArrowheads="1"/>
                </p:cNvSpPr>
                <p:nvPr/>
              </p:nvSpPr>
              <p:spPr bwMode="auto">
                <a:xfrm>
                  <a:off x="1459" y="5793"/>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6" name="Group 123"/>
              <p:cNvGrpSpPr>
                <a:grpSpLocks/>
              </p:cNvGrpSpPr>
              <p:nvPr/>
            </p:nvGrpSpPr>
            <p:grpSpPr bwMode="auto">
              <a:xfrm>
                <a:off x="2189" y="5793"/>
                <a:ext cx="730" cy="748"/>
                <a:chOff x="2189" y="5793"/>
                <a:chExt cx="730" cy="748"/>
              </a:xfrm>
            </p:grpSpPr>
            <p:sp>
              <p:nvSpPr>
                <p:cNvPr id="375869" name="Rectangle 124"/>
                <p:cNvSpPr>
                  <a:spLocks noChangeArrowheads="1"/>
                </p:cNvSpPr>
                <p:nvPr/>
              </p:nvSpPr>
              <p:spPr bwMode="auto">
                <a:xfrm>
                  <a:off x="2189" y="5793"/>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تزويدهم بالمياه</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70" name="Rectangle 125"/>
                <p:cNvSpPr>
                  <a:spLocks noChangeArrowheads="1"/>
                </p:cNvSpPr>
                <p:nvPr/>
              </p:nvSpPr>
              <p:spPr bwMode="auto">
                <a:xfrm>
                  <a:off x="2189" y="5793"/>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7" name="Group 126"/>
              <p:cNvGrpSpPr>
                <a:grpSpLocks/>
              </p:cNvGrpSpPr>
              <p:nvPr/>
            </p:nvGrpSpPr>
            <p:grpSpPr bwMode="auto">
              <a:xfrm>
                <a:off x="0" y="6541"/>
                <a:ext cx="729" cy="633"/>
                <a:chOff x="0" y="6541"/>
                <a:chExt cx="729" cy="633"/>
              </a:xfrm>
            </p:grpSpPr>
            <p:sp>
              <p:nvSpPr>
                <p:cNvPr id="375867" name="Rectangle 127"/>
                <p:cNvSpPr>
                  <a:spLocks noChangeArrowheads="1"/>
                </p:cNvSpPr>
                <p:nvPr/>
              </p:nvSpPr>
              <p:spPr bwMode="auto">
                <a:xfrm>
                  <a:off x="0" y="6541"/>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عد 21: 4</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68" name="Rectangle 128"/>
                <p:cNvSpPr>
                  <a:spLocks noChangeArrowheads="1"/>
                </p:cNvSpPr>
                <p:nvPr/>
              </p:nvSpPr>
              <p:spPr bwMode="auto">
                <a:xfrm>
                  <a:off x="0" y="6541"/>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8" name="Group 129"/>
              <p:cNvGrpSpPr>
                <a:grpSpLocks/>
              </p:cNvGrpSpPr>
              <p:nvPr/>
            </p:nvGrpSpPr>
            <p:grpSpPr bwMode="auto">
              <a:xfrm>
                <a:off x="729" y="6541"/>
                <a:ext cx="730" cy="633"/>
                <a:chOff x="729" y="6541"/>
                <a:chExt cx="730" cy="633"/>
              </a:xfrm>
            </p:grpSpPr>
            <p:sp>
              <p:nvSpPr>
                <p:cNvPr id="375865" name="Rectangle 130"/>
                <p:cNvSpPr>
                  <a:spLocks noChangeArrowheads="1"/>
                </p:cNvSpPr>
                <p:nvPr/>
              </p:nvSpPr>
              <p:spPr bwMode="auto">
                <a:xfrm>
                  <a:off x="729" y="654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موسى والمن</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75866" name="Rectangle 131"/>
                <p:cNvSpPr>
                  <a:spLocks noChangeArrowheads="1"/>
                </p:cNvSpPr>
                <p:nvPr/>
              </p:nvSpPr>
              <p:spPr bwMode="auto">
                <a:xfrm>
                  <a:off x="729" y="654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9" name="Group 132"/>
              <p:cNvGrpSpPr>
                <a:grpSpLocks/>
              </p:cNvGrpSpPr>
              <p:nvPr/>
            </p:nvGrpSpPr>
            <p:grpSpPr bwMode="auto">
              <a:xfrm>
                <a:off x="1459" y="6541"/>
                <a:ext cx="730" cy="633"/>
                <a:chOff x="1459" y="6541"/>
                <a:chExt cx="730" cy="633"/>
              </a:xfrm>
            </p:grpSpPr>
            <p:sp>
              <p:nvSpPr>
                <p:cNvPr id="375863" name="Rectangle 133"/>
                <p:cNvSpPr>
                  <a:spLocks noChangeArrowheads="1"/>
                </p:cNvSpPr>
                <p:nvPr/>
              </p:nvSpPr>
              <p:spPr bwMode="auto">
                <a:xfrm>
                  <a:off x="1459" y="654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لا يوجد استجابة</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64" name="Rectangle 134"/>
                <p:cNvSpPr>
                  <a:spLocks noChangeArrowheads="1"/>
                </p:cNvSpPr>
                <p:nvPr/>
              </p:nvSpPr>
              <p:spPr bwMode="auto">
                <a:xfrm>
                  <a:off x="1459" y="654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60" name="Group 135"/>
              <p:cNvGrpSpPr>
                <a:grpSpLocks/>
              </p:cNvGrpSpPr>
              <p:nvPr/>
            </p:nvGrpSpPr>
            <p:grpSpPr bwMode="auto">
              <a:xfrm>
                <a:off x="2189" y="6541"/>
                <a:ext cx="730" cy="633"/>
                <a:chOff x="2189" y="6541"/>
                <a:chExt cx="730" cy="633"/>
              </a:xfrm>
            </p:grpSpPr>
            <p:sp>
              <p:nvSpPr>
                <p:cNvPr id="375861" name="Rectangle 136"/>
                <p:cNvSpPr>
                  <a:spLocks noChangeArrowheads="1"/>
                </p:cNvSpPr>
                <p:nvPr/>
              </p:nvSpPr>
              <p:spPr bwMode="auto">
                <a:xfrm>
                  <a:off x="2189" y="654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دينونة</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62" name="Rectangle 137"/>
                <p:cNvSpPr>
                  <a:spLocks noChangeArrowheads="1"/>
                </p:cNvSpPr>
                <p:nvPr/>
              </p:nvSpPr>
              <p:spPr bwMode="auto">
                <a:xfrm>
                  <a:off x="2189" y="654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sp>
          <p:nvSpPr>
            <p:cNvPr id="375816" name="Rectangle 138"/>
            <p:cNvSpPr>
              <a:spLocks noChangeArrowheads="1"/>
            </p:cNvSpPr>
            <p:nvPr/>
          </p:nvSpPr>
          <p:spPr bwMode="auto">
            <a:xfrm>
              <a:off x="-4" y="-4"/>
              <a:ext cx="2927" cy="7182"/>
            </a:xfrm>
            <a:prstGeom prst="rect">
              <a:avLst/>
            </a:prstGeom>
            <a:noFill/>
            <a:ln w="1428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sp>
        <p:nvSpPr>
          <p:cNvPr id="375813" name="Rectangle 139"/>
          <p:cNvSpPr>
            <a:spLocks noGrp="1" noChangeArrowheads="1"/>
          </p:cNvSpPr>
          <p:nvPr>
            <p:ph type="title"/>
          </p:nvPr>
        </p:nvSpPr>
        <p:spPr>
          <a:xfrm>
            <a:off x="0" y="0"/>
            <a:ext cx="7924800" cy="990600"/>
          </a:xfrm>
          <a:solidFill>
            <a:schemeClr val="tx1"/>
          </a:solidFill>
        </p:spPr>
        <p:txBody>
          <a:bodyPr/>
          <a:lstStyle/>
          <a:p>
            <a:pPr eaLnBrk="1" hangingPunct="1"/>
            <a:r>
              <a:rPr kumimoji="0" lang="ar-JO" altLang="zh-CN" sz="4000" dirty="0">
                <a:ea typeface="SimSun" charset="0"/>
              </a:rPr>
              <a:t>التذمر في البرية</a:t>
            </a:r>
            <a:br>
              <a:rPr kumimoji="0" lang="en-US" altLang="zh-CN" sz="1800" dirty="0">
                <a:ea typeface="SimSun" charset="0"/>
                <a:cs typeface="SimSun" charset="0"/>
              </a:rPr>
            </a:br>
            <a:r>
              <a:rPr kumimoji="0" lang="ar-JO" altLang="zh-CN" sz="1800" dirty="0">
                <a:ea typeface="SimSun" charset="0"/>
                <a:cs typeface="SimSun" charset="0"/>
              </a:rPr>
              <a:t>بول ن. بانوير، مسح شامل للعهد القديم، صفحة </a:t>
            </a:r>
            <a:r>
              <a:rPr kumimoji="0" lang="ar-JO" altLang="zh-CN" sz="1800" dirty="0">
                <a:ea typeface="SimSun" charset="0"/>
              </a:rPr>
              <a:t>68</a:t>
            </a:r>
            <a:endParaRPr kumimoji="0" lang="en-US" sz="1800" dirty="0">
              <a:ea typeface="SimSun" charset="0"/>
              <a:cs typeface="SimSun" charset="0"/>
            </a:endParaRPr>
          </a:p>
        </p:txBody>
      </p:sp>
      <p:sp>
        <p:nvSpPr>
          <p:cNvPr id="375814" name="Text Box 140"/>
          <p:cNvSpPr txBox="1">
            <a:spLocks noChangeArrowheads="1"/>
          </p:cNvSpPr>
          <p:nvPr/>
        </p:nvSpPr>
        <p:spPr bwMode="auto">
          <a:xfrm>
            <a:off x="8049194" y="0"/>
            <a:ext cx="1094806" cy="461665"/>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157 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06871824"/>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b="4967"/>
          <a:stretch/>
        </p:blipFill>
        <p:spPr>
          <a:xfrm>
            <a:off x="0" y="865041"/>
            <a:ext cx="9144000" cy="599296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0441"/>
            <a:ext cx="9144000" cy="1156715"/>
          </a:xfrm>
          <a:solidFill>
            <a:srgbClr val="000000"/>
          </a:solidFill>
          <a:effectLst>
            <a:outerShdw blurRad="63500" dist="35921" dir="2700000" algn="ctr" rotWithShape="0">
              <a:schemeClr val="tx2">
                <a:alpha val="74998"/>
              </a:schemeClr>
            </a:outerShdw>
          </a:effectLst>
        </p:spPr>
        <p:txBody>
          <a:bodyPr anchor="t"/>
          <a:lstStyle/>
          <a:p>
            <a:pPr rtl="1"/>
            <a:r>
              <a:rPr lang="ar-SA" sz="3200" dirty="0"/>
              <a:t>عدد ١٦: ٤٨</a:t>
            </a:r>
            <a:br>
              <a:rPr lang="ar-JO" sz="3200" dirty="0"/>
            </a:br>
            <a:r>
              <a:rPr lang="ar-JO" sz="3200" dirty="0"/>
              <a:t>ووقف بين الموتى والأحياء فامتنع الوبأ.</a:t>
            </a:r>
            <a:r>
              <a:rPr lang="ar-SA" sz="3200" dirty="0"/>
              <a:t> </a:t>
            </a:r>
          </a:p>
        </p:txBody>
      </p:sp>
    </p:spTree>
    <p:extLst>
      <p:ext uri="{BB962C8B-B14F-4D97-AF65-F5344CB8AC3E}">
        <p14:creationId xmlns:p14="http://schemas.microsoft.com/office/powerpoint/2010/main" val="3689509213"/>
      </p:ext>
    </p:extLst>
  </p:cSld>
  <p:clrMapOvr>
    <a:masterClrMapping/>
  </p:clrMapOvr>
  <p:transition/>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17</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3283328822"/>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0441"/>
            <a:ext cx="9144000" cy="2115249"/>
          </a:xfrm>
          <a:solidFill>
            <a:srgbClr val="000000"/>
          </a:solidFill>
          <a:effectLst>
            <a:outerShdw blurRad="63500" dist="35921" dir="2700000" algn="ctr" rotWithShape="0">
              <a:schemeClr val="tx2">
                <a:alpha val="74998"/>
              </a:schemeClr>
            </a:outerShdw>
          </a:effectLst>
        </p:spPr>
        <p:txBody>
          <a:bodyPr anchor="t"/>
          <a:lstStyle/>
          <a:p>
            <a:pPr rtl="1"/>
            <a:r>
              <a:rPr lang="ar-SA" sz="3600" dirty="0"/>
              <a:t>عدد ١٧: ٢</a:t>
            </a:r>
            <a:br>
              <a:rPr lang="ar-SA" sz="3600" dirty="0"/>
            </a:br>
            <a:r>
              <a:rPr lang="ar-JO" sz="3600" dirty="0"/>
              <a:t>كلم بني إسرائيل وخذ منهم عصاً عصا لكل بيت أب من جميع رؤسائهم حسب بيوت آبائهم، اثنتي عشرة عصا، واسم كل واحد تكتبه على عصاه.</a:t>
            </a:r>
            <a:r>
              <a:rPr lang="ar-SA" sz="3600" dirty="0"/>
              <a:t> </a:t>
            </a:r>
          </a:p>
        </p:txBody>
      </p:sp>
      <p:pic>
        <p:nvPicPr>
          <p:cNvPr id="7" name="Picture 6"/>
          <p:cNvPicPr>
            <a:picLocks noChangeAspect="1"/>
          </p:cNvPicPr>
          <p:nvPr/>
        </p:nvPicPr>
        <p:blipFill>
          <a:blip r:embed="rId3"/>
          <a:stretch>
            <a:fillRect/>
          </a:stretch>
        </p:blipFill>
        <p:spPr>
          <a:xfrm>
            <a:off x="1870327" y="2445845"/>
            <a:ext cx="5473625" cy="4422689"/>
          </a:xfrm>
          <a:prstGeom prst="rect">
            <a:avLst/>
          </a:prstGeom>
        </p:spPr>
      </p:pic>
      <p:pic>
        <p:nvPicPr>
          <p:cNvPr id="8" name="Picture 7"/>
          <p:cNvPicPr>
            <a:picLocks noChangeAspect="1"/>
          </p:cNvPicPr>
          <p:nvPr/>
        </p:nvPicPr>
        <p:blipFill rotWithShape="1">
          <a:blip r:embed="rId3"/>
          <a:srcRect l="6978" r="81859"/>
          <a:stretch/>
        </p:blipFill>
        <p:spPr>
          <a:xfrm>
            <a:off x="4073319" y="2447293"/>
            <a:ext cx="610998" cy="4422689"/>
          </a:xfrm>
          <a:prstGeom prst="rect">
            <a:avLst/>
          </a:prstGeom>
        </p:spPr>
      </p:pic>
    </p:spTree>
    <p:extLst>
      <p:ext uri="{BB962C8B-B14F-4D97-AF65-F5344CB8AC3E}">
        <p14:creationId xmlns:p14="http://schemas.microsoft.com/office/powerpoint/2010/main" val="1157656579"/>
      </p:ext>
    </p:extLst>
  </p:cSld>
  <p:clrMapOvr>
    <a:masterClrMapping/>
  </p:clrMapOvr>
  <p:transition/>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0441"/>
            <a:ext cx="9144000" cy="2630460"/>
          </a:xfrm>
          <a:solidFill>
            <a:srgbClr val="000000"/>
          </a:solid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p>
            <a:pPr rtl="1"/>
            <a:r>
              <a:rPr lang="ar-SA" sz="3600" dirty="0"/>
              <a:t>عدد ١٧: ٨</a:t>
            </a:r>
            <a:br>
              <a:rPr lang="ar-SA" sz="3600" dirty="0"/>
            </a:br>
            <a:r>
              <a:rPr lang="ar-SA" sz="3600" dirty="0"/>
              <a:t>وفي الغد دخل موسى إلى خيمة الشهادة، وإذا عصا هارون لبيت لاوي قد أفرخت</a:t>
            </a:r>
            <a:r>
              <a:rPr lang="ar-JO" sz="3600" dirty="0"/>
              <a:t>،</a:t>
            </a:r>
            <a:r>
              <a:rPr lang="ar-SA" sz="3600" dirty="0"/>
              <a:t> أخرجت فروخا</a:t>
            </a:r>
            <a:r>
              <a:rPr lang="ar-JO" sz="3600" dirty="0"/>
              <a:t>ً</a:t>
            </a:r>
            <a:r>
              <a:rPr lang="ar-SA" sz="3600" dirty="0"/>
              <a:t> وأزهرت زهرا</a:t>
            </a:r>
            <a:r>
              <a:rPr lang="ar-JO" sz="3600" dirty="0"/>
              <a:t>ً</a:t>
            </a:r>
            <a:r>
              <a:rPr lang="ar-SA" sz="3600" dirty="0"/>
              <a:t> وأنضجت لوزا</a:t>
            </a:r>
            <a:r>
              <a:rPr lang="ar-JO" sz="3600" dirty="0"/>
              <a:t>ً</a:t>
            </a:r>
            <a:r>
              <a:rPr lang="ar-SA" sz="3600" dirty="0"/>
              <a:t>.</a:t>
            </a:r>
          </a:p>
        </p:txBody>
      </p:sp>
      <p:pic>
        <p:nvPicPr>
          <p:cNvPr id="5" name="Picture 4"/>
          <p:cNvPicPr>
            <a:picLocks noChangeAspect="1"/>
          </p:cNvPicPr>
          <p:nvPr/>
        </p:nvPicPr>
        <p:blipFill>
          <a:blip r:embed="rId3"/>
          <a:stretch>
            <a:fillRect/>
          </a:stretch>
        </p:blipFill>
        <p:spPr>
          <a:xfrm>
            <a:off x="1870327" y="2445845"/>
            <a:ext cx="5473625" cy="4422689"/>
          </a:xfrm>
          <a:prstGeom prst="rect">
            <a:avLst/>
          </a:prstGeom>
        </p:spPr>
      </p:pic>
    </p:spTree>
    <p:extLst>
      <p:ext uri="{BB962C8B-B14F-4D97-AF65-F5344CB8AC3E}">
        <p14:creationId xmlns:p14="http://schemas.microsoft.com/office/powerpoint/2010/main" val="1246149553"/>
      </p:ext>
    </p:extLst>
  </p:cSld>
  <p:clrMapOvr>
    <a:masterClrMapping/>
  </p:clrMapOvr>
  <p:transition/>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0441"/>
            <a:ext cx="9144000" cy="2630460"/>
          </a:xfrm>
          <a:solidFill>
            <a:srgbClr val="000000"/>
          </a:solidFill>
          <a:effectLst>
            <a:outerShdw blurRad="63500" dist="35921" dir="2700000" algn="ctr" rotWithShape="0">
              <a:schemeClr val="tx2">
                <a:alpha val="74998"/>
              </a:schemeClr>
            </a:outerShdw>
          </a:effectLst>
        </p:spPr>
        <p:txBody>
          <a:bodyPr anchor="t"/>
          <a:lstStyle/>
          <a:p>
            <a:pPr>
              <a:defRPr/>
            </a:pPr>
            <a:r>
              <a:rPr lang="ar-SA" sz="3600" dirty="0">
                <a:solidFill>
                  <a:srgbClr val="FFFFFF"/>
                </a:solidFill>
              </a:rPr>
              <a:t>عدد ١٧: ٨</a:t>
            </a:r>
            <a:br>
              <a:rPr lang="ar-SA" sz="3600" dirty="0">
                <a:solidFill>
                  <a:srgbClr val="FFFFFF"/>
                </a:solidFill>
              </a:rPr>
            </a:br>
            <a:r>
              <a:rPr lang="ar-SA" sz="3600" dirty="0">
                <a:solidFill>
                  <a:srgbClr val="FFFFFF"/>
                </a:solidFill>
              </a:rPr>
              <a:t>و</a:t>
            </a:r>
            <a:r>
              <a:rPr kumimoji="0" lang="ar-SA" sz="3600"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rPr>
              <a:t> وفي الغد دخل موسى إلى خيمة الشهادة، وإذا عصا هارون لبيت لاوي قد أفرخت</a:t>
            </a:r>
            <a:r>
              <a:rPr kumimoji="0" lang="ar-JO" sz="3600"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rPr>
              <a:t>،</a:t>
            </a:r>
            <a:r>
              <a:rPr kumimoji="0" lang="ar-SA" sz="3600"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rPr>
              <a:t> أخرجت فروخا</a:t>
            </a:r>
            <a:r>
              <a:rPr kumimoji="0" lang="ar-JO" sz="3600"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rPr>
              <a:t>ً</a:t>
            </a:r>
            <a:r>
              <a:rPr kumimoji="0" lang="ar-SA" sz="3600"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rPr>
              <a:t> وأزهرت زهرا</a:t>
            </a:r>
            <a:r>
              <a:rPr kumimoji="0" lang="ar-JO" sz="3600"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rPr>
              <a:t>ً</a:t>
            </a:r>
            <a:r>
              <a:rPr kumimoji="0" lang="ar-SA" sz="3600"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rPr>
              <a:t> وأنضجت لوزا</a:t>
            </a:r>
            <a:r>
              <a:rPr kumimoji="0" lang="ar-JO" sz="3600"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rPr>
              <a:t>ً</a:t>
            </a:r>
            <a:r>
              <a:rPr kumimoji="0" lang="ar-SA" sz="3600"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rPr>
              <a:t>.</a:t>
            </a:r>
            <a:endParaRPr lang="en-US" sz="32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1533490" y="2600018"/>
            <a:ext cx="6363050" cy="4257981"/>
          </a:xfrm>
          <a:prstGeom prst="rect">
            <a:avLst/>
          </a:prstGeom>
        </p:spPr>
      </p:pic>
    </p:spTree>
    <p:extLst>
      <p:ext uri="{BB962C8B-B14F-4D97-AF65-F5344CB8AC3E}">
        <p14:creationId xmlns:p14="http://schemas.microsoft.com/office/powerpoint/2010/main" val="370276672"/>
      </p:ext>
    </p:extLst>
  </p:cSld>
  <p:clrMapOvr>
    <a:masterClrMapping/>
  </p:clrMapOvr>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srcRect l="1446" r="9804"/>
          <a:stretch/>
        </p:blipFill>
        <p:spPr>
          <a:xfrm>
            <a:off x="0" y="1"/>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5421"/>
            <a:ext cx="9144000" cy="867219"/>
          </a:xfrm>
          <a:effectLst/>
        </p:spPr>
        <p:txBody>
          <a:bodyPr/>
          <a:lstStyle/>
          <a:p>
            <a:pPr>
              <a:defRPr/>
            </a:pPr>
            <a:r>
              <a:rPr lang="ar-JO" dirty="0">
                <a:solidFill>
                  <a:schemeClr val="tx2"/>
                </a:solidFill>
                <a:effectLst>
                  <a:glow rad="127000">
                    <a:schemeClr val="bg1"/>
                  </a:glow>
                </a:effectLst>
                <a:ea typeface="ＭＳ Ｐゴシック" charset="0"/>
              </a:rPr>
              <a:t>3. </a:t>
            </a:r>
            <a:r>
              <a:rPr lang="ar-JO" dirty="0">
                <a:solidFill>
                  <a:schemeClr val="accent2"/>
                </a:solidFill>
                <a:effectLst>
                  <a:glow rad="127000">
                    <a:schemeClr val="bg1"/>
                  </a:glow>
                </a:effectLst>
                <a:ea typeface="ＭＳ Ｐゴシック" charset="0"/>
              </a:rPr>
              <a:t>يكافئ ا</a:t>
            </a:r>
            <a:r>
              <a:rPr lang="ar-JO" dirty="0">
                <a:solidFill>
                  <a:schemeClr val="tx2"/>
                </a:solidFill>
                <a:effectLst>
                  <a:glow rad="127000">
                    <a:schemeClr val="bg1"/>
                  </a:glow>
                </a:effectLst>
                <a:ea typeface="ＭＳ Ｐゴシック" charset="0"/>
              </a:rPr>
              <a:t>لله أمانتنا</a:t>
            </a:r>
            <a:endParaRPr lang="en-US" dirty="0">
              <a:solidFill>
                <a:schemeClr val="tx2"/>
              </a:solidFill>
              <a:effectLst>
                <a:glow rad="127000">
                  <a:schemeClr val="bg1"/>
                </a:glow>
              </a:effectLst>
              <a:ea typeface="ＭＳ Ｐゴシック" charset="0"/>
            </a:endParaRPr>
          </a:p>
        </p:txBody>
      </p:sp>
      <p:sp>
        <p:nvSpPr>
          <p:cNvPr id="5" name="Text Box 4"/>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Arial" pitchFamily="-111" charset="0"/>
                <a:cs typeface="Arial" panose="020B0604020202020204" pitchFamily="34" charset="0"/>
              </a:rPr>
              <a:t>عدد 26- 36</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Arial" pitchFamily="-111" charset="0"/>
              <a:cs typeface="Arial" panose="020B0604020202020204" pitchFamily="34" charset="0"/>
            </a:endParaRPr>
          </a:p>
        </p:txBody>
      </p:sp>
    </p:spTree>
    <p:extLst>
      <p:ext uri="{BB962C8B-B14F-4D97-AF65-F5344CB8AC3E}">
        <p14:creationId xmlns:p14="http://schemas.microsoft.com/office/powerpoint/2010/main" val="190440311"/>
      </p:ext>
    </p:extLst>
  </p:cSld>
  <p:clrMapOvr>
    <a:masterClrMapping/>
  </p:clrMapOvr>
  <p:transition/>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5345"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6419" name="Rectangle 3"/>
          <p:cNvSpPr>
            <a:spLocks noGrp="1" noChangeArrowheads="1"/>
          </p:cNvSpPr>
          <p:nvPr>
            <p:ph type="title" idx="4294967295"/>
          </p:nvPr>
        </p:nvSpPr>
        <p:spPr>
          <a:xfrm>
            <a:off x="304800" y="0"/>
            <a:ext cx="7772400" cy="1143000"/>
          </a:xfrm>
          <a:effectLst>
            <a:outerShdw blurRad="63500" dist="35921" dir="2700000" algn="ctr" rotWithShape="0">
              <a:srgbClr val="000000">
                <a:alpha val="74998"/>
              </a:srgbClr>
            </a:outerShdw>
          </a:effectLst>
        </p:spPr>
        <p:txBody>
          <a:bodyPr/>
          <a:lstStyle/>
          <a:p>
            <a:pPr algn="l" eaLnBrk="1" hangingPunct="1">
              <a:defRPr/>
            </a:pPr>
            <a:r>
              <a:rPr lang="ar-JO" u="sng" dirty="0">
                <a:solidFill>
                  <a:schemeClr val="bg1"/>
                </a:solidFill>
                <a:ea typeface="ＭＳ Ｐゴシック" charset="0"/>
                <a:cs typeface="Arial" panose="020B0604020202020204" pitchFamily="34" charset="0"/>
              </a:rPr>
              <a:t>1 كورنثوس 11: 27- 29</a:t>
            </a:r>
            <a:endParaRPr lang="en-US" sz="3600" u="sng" dirty="0">
              <a:solidFill>
                <a:schemeClr val="bg1"/>
              </a:solidFill>
              <a:ea typeface="ＭＳ Ｐゴシック" charset="0"/>
              <a:cs typeface="Arial" panose="020B0604020202020204" pitchFamily="34" charset="0"/>
            </a:endParaRPr>
          </a:p>
        </p:txBody>
      </p:sp>
      <p:sp>
        <p:nvSpPr>
          <p:cNvPr id="316420" name="Text Box 4"/>
          <p:cNvSpPr txBox="1">
            <a:spLocks noChangeArrowheads="1"/>
          </p:cNvSpPr>
          <p:nvPr/>
        </p:nvSpPr>
        <p:spPr bwMode="auto">
          <a:xfrm>
            <a:off x="365125" y="1323190"/>
            <a:ext cx="5551581" cy="5458609"/>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إذا أي من أكل هذا الخبز</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أو شرب كأس الرب بدون استحقاق</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يكون مجرما في جسد الرب ودمه.</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ولكن ليمتحن الإنسان نفسه</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وهكذا يأكل من الخبز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ويشرب من الكأس.</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لأن الذي يأكل ويشرب بدون استحقاق يأكل ويشرب دينونة لنفسه</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غير مميز جسد الرب.</a:t>
            </a:r>
          </a:p>
        </p:txBody>
      </p:sp>
    </p:spTree>
    <p:extLst>
      <p:ext uri="{BB962C8B-B14F-4D97-AF65-F5344CB8AC3E}">
        <p14:creationId xmlns:p14="http://schemas.microsoft.com/office/powerpoint/2010/main" val="2356840354"/>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7393"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8467" name="Rectangle 3"/>
          <p:cNvSpPr>
            <a:spLocks noGrp="1" noChangeArrowheads="1"/>
          </p:cNvSpPr>
          <p:nvPr>
            <p:ph type="title" idx="4294967295"/>
          </p:nvPr>
        </p:nvSpPr>
        <p:spPr>
          <a:xfrm>
            <a:off x="304800" y="0"/>
            <a:ext cx="7772400" cy="1143000"/>
          </a:xfrm>
          <a:effectLst>
            <a:outerShdw blurRad="63500" dist="35921" dir="2700000" algn="ctr" rotWithShape="0">
              <a:srgbClr val="000000">
                <a:alpha val="74998"/>
              </a:srgbClr>
            </a:outerShdw>
          </a:effectLst>
        </p:spPr>
        <p:txBody>
          <a:bodyPr/>
          <a:lstStyle/>
          <a:p>
            <a:pPr algn="l" eaLnBrk="1" hangingPunct="1">
              <a:defRPr/>
            </a:pPr>
            <a:r>
              <a:rPr lang="ar-JO" u="sng" dirty="0">
                <a:solidFill>
                  <a:schemeClr val="bg1"/>
                </a:solidFill>
                <a:ea typeface="ＭＳ Ｐゴシック" charset="0"/>
                <a:cs typeface="Arial" panose="020B0604020202020204" pitchFamily="34" charset="0"/>
              </a:rPr>
              <a:t>1 كورنثوس 11: 30- 32</a:t>
            </a:r>
            <a:endParaRPr lang="en-US" sz="3600" u="sng" dirty="0">
              <a:solidFill>
                <a:schemeClr val="bg1"/>
              </a:solidFill>
              <a:ea typeface="ＭＳ Ｐゴシック" charset="0"/>
              <a:cs typeface="Arial" panose="020B0604020202020204" pitchFamily="34" charset="0"/>
            </a:endParaRPr>
          </a:p>
        </p:txBody>
      </p:sp>
      <p:sp>
        <p:nvSpPr>
          <p:cNvPr id="318468" name="Text Box 4"/>
          <p:cNvSpPr txBox="1">
            <a:spLocks noChangeArrowheads="1"/>
          </p:cNvSpPr>
          <p:nvPr/>
        </p:nvSpPr>
        <p:spPr bwMode="auto">
          <a:xfrm>
            <a:off x="212725" y="1219200"/>
            <a:ext cx="4719315" cy="51816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من أجل هذا فيكم كثيرون ضعفاء ومرضى</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وكثيرون يرقدون.</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31 لأننا لو كنا حكمنا على أنفسنا لما حكم علينا،</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ولكن إذ قد حكم علينا</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نؤدب من الرب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لكيلا ندان مع العالم.</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51185509"/>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18</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3155431143"/>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0"/>
            <a:ext cx="9144000" cy="4572000"/>
          </a:xfrm>
          <a:prstGeom prst="rect">
            <a:avLst/>
          </a:prstGeom>
        </p:spPr>
      </p:pic>
      <p:pic>
        <p:nvPicPr>
          <p:cNvPr id="2" name="Picture 1"/>
          <p:cNvPicPr>
            <a:picLocks noChangeAspect="1"/>
          </p:cNvPicPr>
          <p:nvPr/>
        </p:nvPicPr>
        <p:blipFill>
          <a:blip r:embed="rId4"/>
          <a:stretch>
            <a:fillRect/>
          </a:stretch>
        </p:blipFill>
        <p:spPr>
          <a:xfrm>
            <a:off x="3958515" y="3497806"/>
            <a:ext cx="5185485" cy="3360194"/>
          </a:xfrm>
          <a:prstGeom prst="rect">
            <a:avLst/>
          </a:prstGeom>
        </p:spPr>
      </p:pic>
      <p:sp>
        <p:nvSpPr>
          <p:cNvPr id="121859" name="Text Box 3"/>
          <p:cNvSpPr txBox="1">
            <a:spLocks noChangeArrowheads="1"/>
          </p:cNvSpPr>
          <p:nvPr/>
        </p:nvSpPr>
        <p:spPr bwMode="auto">
          <a:xfrm>
            <a:off x="2462119" y="4572000"/>
            <a:ext cx="2992791" cy="579438"/>
          </a:xfrm>
          <a:prstGeom prst="rect">
            <a:avLst/>
          </a:prstGeom>
          <a:solidFill>
            <a:srgbClr val="000000"/>
          </a:solid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عدد 18</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216068" name="Rectangle 4"/>
          <p:cNvSpPr>
            <a:spLocks noGrp="1" noChangeArrowheads="1"/>
          </p:cNvSpPr>
          <p:nvPr>
            <p:ph type="title" idx="4294967295"/>
          </p:nvPr>
        </p:nvSpPr>
        <p:spPr>
          <a:xfrm>
            <a:off x="0" y="0"/>
            <a:ext cx="7068405" cy="1114294"/>
          </a:xfrm>
        </p:spPr>
        <p:txBody>
          <a:bodyPr/>
          <a:lstStyle/>
          <a:p>
            <a:pPr eaLnBrk="1" hangingPunct="1">
              <a:defRPr/>
            </a:pPr>
            <a:r>
              <a:rPr lang="ar-JO" sz="6000" dirty="0">
                <a:effectLst>
                  <a:glow rad="165100">
                    <a:schemeClr val="tx1">
                      <a:alpha val="96000"/>
                    </a:schemeClr>
                  </a:glow>
                </a:effectLst>
              </a:rPr>
              <a:t>واجبات الكهنة</a:t>
            </a:r>
            <a:endParaRPr lang="en-US" sz="6000" dirty="0">
              <a:effectLst>
                <a:glow rad="165100">
                  <a:schemeClr val="tx1">
                    <a:alpha val="96000"/>
                  </a:schemeClr>
                </a:glow>
              </a:effectLst>
            </a:endParaRPr>
          </a:p>
        </p:txBody>
      </p:sp>
    </p:spTree>
    <p:extLst>
      <p:ext uri="{BB962C8B-B14F-4D97-AF65-F5344CB8AC3E}">
        <p14:creationId xmlns:p14="http://schemas.microsoft.com/office/powerpoint/2010/main" val="1602469935"/>
      </p:ext>
    </p:extLst>
  </p:cSld>
  <p:clrMapOvr>
    <a:masterClrMapping/>
  </p:clrMapOvr>
  <p:transition spd="med">
    <p:randomBar dir="vert"/>
  </p:transition>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19</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2314860793"/>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5" name="Rectangle 4"/>
          <p:cNvSpPr>
            <a:spLocks noGrp="1" noChangeArrowheads="1"/>
          </p:cNvSpPr>
          <p:nvPr>
            <p:ph type="title" idx="4294967295"/>
          </p:nvPr>
        </p:nvSpPr>
        <p:spPr>
          <a:xfrm>
            <a:off x="-1" y="853258"/>
            <a:ext cx="9144001" cy="1055993"/>
          </a:xfrm>
        </p:spPr>
        <p:txBody>
          <a:bodyPr/>
          <a:lstStyle/>
          <a:p>
            <a:pPr eaLnBrk="1" hangingPunct="1">
              <a:defRPr/>
            </a:pPr>
            <a:r>
              <a:rPr lang="en-US" sz="6000" dirty="0">
                <a:effectLst>
                  <a:glow rad="165100">
                    <a:schemeClr val="tx1">
                      <a:alpha val="96000"/>
                    </a:schemeClr>
                  </a:glow>
                </a:effectLst>
              </a:rPr>
              <a:t>The Red Heifer</a:t>
            </a:r>
          </a:p>
        </p:txBody>
      </p:sp>
      <p:pic>
        <p:nvPicPr>
          <p:cNvPr id="3" name="Picture 2"/>
          <p:cNvPicPr>
            <a:picLocks noChangeAspect="1"/>
          </p:cNvPicPr>
          <p:nvPr/>
        </p:nvPicPr>
        <p:blipFill>
          <a:blip r:embed="rId3"/>
          <a:stretch>
            <a:fillRect/>
          </a:stretch>
        </p:blipFill>
        <p:spPr>
          <a:xfrm>
            <a:off x="0" y="32990"/>
            <a:ext cx="9144000" cy="6858000"/>
          </a:xfrm>
          <a:prstGeom prst="rect">
            <a:avLst/>
          </a:prstGeom>
        </p:spPr>
      </p:pic>
      <p:sp>
        <p:nvSpPr>
          <p:cNvPr id="6" name="Text Box 3"/>
          <p:cNvSpPr txBox="1">
            <a:spLocks noChangeArrowheads="1"/>
          </p:cNvSpPr>
          <p:nvPr/>
        </p:nvSpPr>
        <p:spPr bwMode="auto">
          <a:xfrm>
            <a:off x="0" y="6199213"/>
            <a:ext cx="9143999"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بقرة سليمة للتطهير (عَدَد 19: 1- 5)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 name="Rectangle: Rounded Corners 4">
            <a:extLst>
              <a:ext uri="{FF2B5EF4-FFF2-40B4-BE49-F238E27FC236}">
                <a16:creationId xmlns:a16="http://schemas.microsoft.com/office/drawing/2014/main" id="{33BF9D11-F52A-4828-8EB7-5D669AD566CC}"/>
              </a:ext>
            </a:extLst>
          </p:cNvPr>
          <p:cNvSpPr/>
          <p:nvPr/>
        </p:nvSpPr>
        <p:spPr bwMode="auto">
          <a:xfrm>
            <a:off x="0" y="1818042"/>
            <a:ext cx="9144000" cy="3915966"/>
          </a:xfrm>
          <a:prstGeom prst="roundRect">
            <a:avLst/>
          </a:prstGeom>
          <a:solidFill>
            <a:srgbClr val="CC0000"/>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80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البقرة</a:t>
            </a:r>
          </a:p>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7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rPr>
              <a:t>             </a:t>
            </a:r>
            <a:r>
              <a:rPr kumimoji="0" lang="ar-JO" sz="9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الحمراء</a:t>
            </a:r>
            <a:endParaRPr kumimoji="0" lang="en-US" sz="9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Tree>
    <p:extLst>
      <p:ext uri="{BB962C8B-B14F-4D97-AF65-F5344CB8AC3E}">
        <p14:creationId xmlns:p14="http://schemas.microsoft.com/office/powerpoint/2010/main" val="3884156068"/>
      </p:ext>
    </p:extLst>
  </p:cSld>
  <p:clrMapOvr>
    <a:masterClrMapping/>
  </p:clrMapOvr>
  <p:transition spd="med">
    <p:randomBar dir="vert"/>
  </p:transition>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12270"/>
            <a:ext cx="9144000" cy="6096000"/>
          </a:xfrm>
          <a:prstGeom prst="rect">
            <a:avLst/>
          </a:prstGeom>
        </p:spPr>
      </p:pic>
      <p:sp>
        <p:nvSpPr>
          <p:cNvPr id="207875" name="Rectangle 4"/>
          <p:cNvSpPr>
            <a:spLocks noGrp="1" noChangeArrowheads="1"/>
          </p:cNvSpPr>
          <p:nvPr>
            <p:ph type="title" idx="4294967295"/>
          </p:nvPr>
        </p:nvSpPr>
        <p:spPr>
          <a:xfrm>
            <a:off x="0" y="12270"/>
            <a:ext cx="9144001" cy="1055993"/>
          </a:xfrm>
        </p:spPr>
        <p:txBody>
          <a:bodyPr/>
          <a:lstStyle/>
          <a:p>
            <a:pPr eaLnBrk="1" hangingPunct="1">
              <a:defRPr/>
            </a:pPr>
            <a:r>
              <a:rPr lang="ar-JO" sz="6000" dirty="0">
                <a:effectLst>
                  <a:glow rad="165100">
                    <a:schemeClr val="tx1">
                      <a:alpha val="96000"/>
                    </a:schemeClr>
                  </a:glow>
                </a:effectLst>
              </a:rPr>
              <a:t>البقرة الحمراء</a:t>
            </a:r>
            <a:endParaRPr lang="en-US" sz="6000" dirty="0">
              <a:effectLst>
                <a:glow rad="165100">
                  <a:schemeClr val="tx1">
                    <a:alpha val="96000"/>
                  </a:schemeClr>
                </a:glow>
              </a:effectLst>
            </a:endParaRPr>
          </a:p>
        </p:txBody>
      </p:sp>
      <p:sp>
        <p:nvSpPr>
          <p:cNvPr id="117763" name="Text Box 3"/>
          <p:cNvSpPr txBox="1">
            <a:spLocks noChangeArrowheads="1"/>
          </p:cNvSpPr>
          <p:nvPr/>
        </p:nvSpPr>
        <p:spPr bwMode="auto">
          <a:xfrm>
            <a:off x="0" y="6199213"/>
            <a:ext cx="9143999"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بقرة سليمة للتطهير (عَدَد 19: 1- 5)</a:t>
            </a:r>
          </a:p>
        </p:txBody>
      </p:sp>
      <p:sp>
        <p:nvSpPr>
          <p:cNvPr id="6" name="Text Box 3"/>
          <p:cNvSpPr txBox="1">
            <a:spLocks noChangeArrowheads="1"/>
          </p:cNvSpPr>
          <p:nvPr/>
        </p:nvSpPr>
        <p:spPr bwMode="auto">
          <a:xfrm>
            <a:off x="3" y="3694991"/>
            <a:ext cx="3958618" cy="830997"/>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609600">
                    <a:srgbClr val="000000"/>
                  </a:glow>
                </a:effectLst>
                <a:uLnTx/>
                <a:uFillTx/>
                <a:latin typeface="Arial" panose="020B0604020202020204" pitchFamily="34" charset="0"/>
                <a:ea typeface="Times New Roman" pitchFamily="-111" charset="0"/>
                <a:cs typeface="Arial" panose="020B0604020202020204" pitchFamily="34" charset="0"/>
              </a:rPr>
              <a:t>بقرة مقدسة</a:t>
            </a:r>
            <a:endParaRPr kumimoji="0" lang="en-US" sz="4800" b="1" u="none" strike="noStrike" kern="1200" cap="none" spc="0" normalizeH="0" baseline="0" noProof="0" dirty="0">
              <a:ln>
                <a:noFill/>
              </a:ln>
              <a:solidFill>
                <a:srgbClr val="FFFFFF"/>
              </a:solidFill>
              <a:effectLst>
                <a:glow rad="609600">
                  <a:srgbClr val="000000"/>
                </a:glow>
              </a:effectLst>
              <a:uLnTx/>
              <a:uFillTx/>
              <a:latin typeface="Arial" panose="020B0604020202020204" pitchFamily="34" charset="0"/>
              <a:ea typeface="Times New Roman" pitchFamily="-111" charset="0"/>
              <a:cs typeface="Arial" panose="020B0604020202020204" pitchFamily="34" charset="0"/>
            </a:endParaRPr>
          </a:p>
        </p:txBody>
      </p:sp>
    </p:spTree>
    <p:extLst>
      <p:ext uri="{BB962C8B-B14F-4D97-AF65-F5344CB8AC3E}">
        <p14:creationId xmlns:p14="http://schemas.microsoft.com/office/powerpoint/2010/main" val="113911612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20</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266663848"/>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الإستعداد لامتلاك الأرض</a:t>
              </a: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القديم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4" name="Group 8"/>
          <p:cNvGrpSpPr>
            <a:grpSpLocks/>
          </p:cNvGrpSpPr>
          <p:nvPr/>
        </p:nvGrpSpPr>
        <p:grpSpPr bwMode="auto">
          <a:xfrm>
            <a:off x="2630487" y="1517650"/>
            <a:ext cx="3673474"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التأجيل بسبب عدم الإيمان</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الجديد</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1 – 10 :10</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25 : 18</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26 - 36</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 </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عدم أمانة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تأديب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تذمر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الفوضى</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إعادة 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جبل سيناء</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مؤاب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يوم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38 سنة, 3 شهور, 10 أيام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شهور</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التنظيم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4)</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0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التقديس</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 1 –</a:t>
              </a:r>
              <a:b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b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10 : 10)</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قادش</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12 : 16)</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قادش</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13 – 14</a:t>
              </a: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(15 – 19)</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 21)</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(22 – 25)</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أحكام الأرض</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27)</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الذبائح والنذور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(28 – 30)</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التحضيرات الأخيرة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(31 – 36)</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15078" name="Text Box 106"/>
          <p:cNvSpPr txBox="1">
            <a:spLocks noChangeArrowheads="1"/>
          </p:cNvSpPr>
          <p:nvPr/>
        </p:nvSpPr>
        <p:spPr bwMode="auto">
          <a:xfrm>
            <a:off x="8448310" y="0"/>
            <a:ext cx="699230"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algn="r" rtl="1" eaLnBrk="1" hangingPunct="1"/>
            <a:r>
              <a:rPr lang="ar-JO" sz="4000" dirty="0">
                <a:solidFill>
                  <a:srgbClr val="000000"/>
                </a:solidFill>
              </a:rPr>
              <a:t>عدد</a:t>
            </a:r>
            <a:endParaRPr lang="en-US" dirty="0">
              <a:solidFill>
                <a:srgbClr val="000000"/>
              </a:solidFill>
            </a:endParaRPr>
          </a:p>
        </p:txBody>
      </p:sp>
      <p:sp>
        <p:nvSpPr>
          <p:cNvPr id="2" name="Oval 108">
            <a:extLst>
              <a:ext uri="{FF2B5EF4-FFF2-40B4-BE49-F238E27FC236}">
                <a16:creationId xmlns:a16="http://schemas.microsoft.com/office/drawing/2014/main" id="{66C71898-5FE4-99B4-D968-3CFBB9604471}"/>
              </a:ext>
            </a:extLst>
          </p:cNvPr>
          <p:cNvSpPr>
            <a:spLocks noChangeArrowheads="1"/>
          </p:cNvSpPr>
          <p:nvPr/>
        </p:nvSpPr>
        <p:spPr bwMode="auto">
          <a:xfrm>
            <a:off x="4724400" y="5965081"/>
            <a:ext cx="914400" cy="649188"/>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874340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2" descr="Granit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284674" name="Picture 3" descr="OMSSO07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801813" y="0"/>
            <a:ext cx="503713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4675" name="Rectangle 4"/>
          <p:cNvSpPr>
            <a:spLocks noGrp="1" noChangeArrowheads="1"/>
          </p:cNvSpPr>
          <p:nvPr>
            <p:ph type="title" idx="4294967295"/>
          </p:nvPr>
        </p:nvSpPr>
        <p:spPr>
          <a:xfrm>
            <a:off x="6773863" y="2743200"/>
            <a:ext cx="2209800" cy="3810000"/>
          </a:xfrm>
        </p:spPr>
        <p:txBody>
          <a:bodyPr/>
          <a:lstStyle/>
          <a:p>
            <a:pPr algn="r" eaLnBrk="1" hangingPunct="1"/>
            <a:r>
              <a:rPr lang="ar-JO" dirty="0">
                <a:solidFill>
                  <a:srgbClr val="000000"/>
                </a:solidFill>
              </a:rPr>
              <a:t>ماء</a:t>
            </a:r>
            <a:br>
              <a:rPr lang="ar-JO" dirty="0">
                <a:solidFill>
                  <a:srgbClr val="000000"/>
                </a:solidFill>
              </a:rPr>
            </a:br>
            <a:r>
              <a:rPr lang="ar-JO" dirty="0">
                <a:solidFill>
                  <a:srgbClr val="000000"/>
                </a:solidFill>
              </a:rPr>
              <a:t>من</a:t>
            </a:r>
            <a:br>
              <a:rPr lang="ar-JO" dirty="0">
                <a:solidFill>
                  <a:srgbClr val="000000"/>
                </a:solidFill>
              </a:rPr>
            </a:br>
            <a:r>
              <a:rPr lang="ar-JO" dirty="0">
                <a:solidFill>
                  <a:srgbClr val="000000"/>
                </a:solidFill>
              </a:rPr>
              <a:t>الصخرة</a:t>
            </a:r>
            <a:br>
              <a:rPr lang="ar-JO" dirty="0">
                <a:solidFill>
                  <a:srgbClr val="000000"/>
                </a:solidFill>
              </a:rPr>
            </a:br>
            <a:r>
              <a:rPr lang="ar-JO" sz="3600" dirty="0">
                <a:solidFill>
                  <a:srgbClr val="000000"/>
                </a:solidFill>
              </a:rPr>
              <a:t>(عد 20: 8)</a:t>
            </a:r>
            <a:endParaRPr lang="en-US" sz="3600" dirty="0">
              <a:solidFill>
                <a:srgbClr val="000000"/>
              </a:solidFill>
            </a:endParaRPr>
          </a:p>
        </p:txBody>
      </p:sp>
    </p:spTree>
    <p:extLst>
      <p:ext uri="{BB962C8B-B14F-4D97-AF65-F5344CB8AC3E}">
        <p14:creationId xmlns:p14="http://schemas.microsoft.com/office/powerpoint/2010/main" val="3235519738"/>
      </p:ext>
    </p:extLst>
  </p:cSld>
  <p:clrMapOvr>
    <a:masterClrMapping/>
  </p:clrMapOvr>
  <p:transition spd="med">
    <p:randomBar dir="vert"/>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4800" dirty="0">
                <a:effectLst>
                  <a:glow rad="127000">
                    <a:schemeClr val="tx1"/>
                  </a:glow>
                </a:effectLst>
                <a:ea typeface="ＭＳ Ｐゴシック" charset="0"/>
              </a:rPr>
              <a:t>الفكرة الرئيسية</a:t>
            </a:r>
            <a:endParaRPr lang="en-US" sz="4800" dirty="0">
              <a:effectLst>
                <a:glow rad="127000">
                  <a:schemeClr val="tx1"/>
                </a:glow>
              </a:effectLst>
              <a:ea typeface="ＭＳ Ｐゴシック" charset="0"/>
            </a:endParaRPr>
          </a:p>
        </p:txBody>
      </p:sp>
      <p:sp>
        <p:nvSpPr>
          <p:cNvPr id="3" name="Rectangle 2"/>
          <p:cNvSpPr txBox="1">
            <a:spLocks noChangeArrowheads="1"/>
          </p:cNvSpPr>
          <p:nvPr/>
        </p:nvSpPr>
        <p:spPr bwMode="auto">
          <a:xfrm>
            <a:off x="0" y="1425600"/>
            <a:ext cx="9144000" cy="2626560"/>
          </a:xfrm>
          <a:prstGeom prst="rect">
            <a:avLst/>
          </a:prstGeom>
          <a:solidFill>
            <a:srgbClr val="000090"/>
          </a:solid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يقوم الله بإعدادنا وتحذيرنا ومكافأتنا حتى نكون حاضرين للخدمة</a:t>
            </a:r>
            <a:r>
              <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p>
        </p:txBody>
      </p:sp>
      <p:sp>
        <p:nvSpPr>
          <p:cNvPr id="4"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عدد</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579410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21</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788977653"/>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21"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63500"/>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7" name="Text Box 5"/>
          <p:cNvSpPr txBox="1">
            <a:spLocks noChangeArrowheads="1"/>
          </p:cNvSpPr>
          <p:nvPr/>
        </p:nvSpPr>
        <p:spPr bwMode="auto">
          <a:xfrm>
            <a:off x="-40119" y="5715000"/>
            <a:ext cx="9192795" cy="1016000"/>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خط سير الرحلة</a:t>
            </a:r>
            <a:endParaRPr kumimoji="0" lang="en-US" sz="60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endParaRPr>
          </a:p>
        </p:txBody>
      </p:sp>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6725"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6726" name="Text Box 9"/>
          <p:cNvSpPr txBox="1">
            <a:spLocks noChangeArrowheads="1"/>
          </p:cNvSpPr>
          <p:nvPr/>
        </p:nvSpPr>
        <p:spPr bwMode="auto">
          <a:xfrm>
            <a:off x="3132138" y="4076700"/>
            <a:ext cx="1392237" cy="10772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جبل سيناء</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6729" name="Text Box 12"/>
          <p:cNvSpPr txBox="1">
            <a:spLocks noChangeArrowheads="1"/>
          </p:cNvSpPr>
          <p:nvPr/>
        </p:nvSpPr>
        <p:spPr bwMode="auto">
          <a:xfrm>
            <a:off x="2867025" y="1976438"/>
            <a:ext cx="3048000" cy="13234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قادش</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برنيع</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286730" name="Text Box 13"/>
          <p:cNvSpPr txBox="1">
            <a:spLocks noChangeArrowheads="1"/>
          </p:cNvSpPr>
          <p:nvPr/>
        </p:nvSpPr>
        <p:spPr bwMode="auto">
          <a:xfrm>
            <a:off x="5316538" y="1897063"/>
            <a:ext cx="30480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جبل هور</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286731" name="Rectangle 14"/>
          <p:cNvSpPr>
            <a:spLocks noGrp="1" noChangeArrowheads="1"/>
          </p:cNvSpPr>
          <p:nvPr>
            <p:ph type="title" idx="4294967295"/>
          </p:nvPr>
        </p:nvSpPr>
        <p:spPr>
          <a:xfrm>
            <a:off x="0" y="0"/>
            <a:ext cx="7772400" cy="685800"/>
          </a:xfrm>
        </p:spPr>
        <p:txBody>
          <a:bodyPr/>
          <a:lstStyle/>
          <a:p>
            <a:pPr eaLnBrk="1" hangingPunct="1"/>
            <a:r>
              <a:rPr lang="ar-JO" dirty="0"/>
              <a:t>            خريطة التجوال      </a:t>
            </a:r>
            <a:endParaRPr lang="en-US" dirty="0"/>
          </a:p>
        </p:txBody>
      </p:sp>
    </p:spTree>
    <p:extLst>
      <p:ext uri="{BB962C8B-B14F-4D97-AF65-F5344CB8AC3E}">
        <p14:creationId xmlns:p14="http://schemas.microsoft.com/office/powerpoint/2010/main" val="401938942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20843"/>
                                        </p:tgtEl>
                                        <p:attrNameLst>
                                          <p:attrName>style.visibility</p:attrName>
                                        </p:attrNameLst>
                                      </p:cBhvr>
                                      <p:to>
                                        <p:strVal val="visible"/>
                                      </p:to>
                                    </p:set>
                                    <p:animEffect transition="in" filter="wipe(left)">
                                      <p:cBhvr>
                                        <p:cTn id="7" dur="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21"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63500"/>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7" name="Text Box 5"/>
          <p:cNvSpPr txBox="1">
            <a:spLocks noChangeArrowheads="1"/>
          </p:cNvSpPr>
          <p:nvPr/>
        </p:nvSpPr>
        <p:spPr bwMode="auto">
          <a:xfrm>
            <a:off x="-48795" y="7035357"/>
            <a:ext cx="9192795" cy="1016000"/>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60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Route of the Journey</a:t>
            </a: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6725"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6729" name="Text Box 12"/>
          <p:cNvSpPr txBox="1">
            <a:spLocks noChangeArrowheads="1"/>
          </p:cNvSpPr>
          <p:nvPr/>
        </p:nvSpPr>
        <p:spPr bwMode="auto">
          <a:xfrm>
            <a:off x="2867025" y="1976438"/>
            <a:ext cx="304800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قادش برنيع</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286730" name="Text Box 13"/>
          <p:cNvSpPr txBox="1">
            <a:spLocks noChangeArrowheads="1"/>
          </p:cNvSpPr>
          <p:nvPr/>
        </p:nvSpPr>
        <p:spPr bwMode="auto">
          <a:xfrm>
            <a:off x="5316538" y="1897063"/>
            <a:ext cx="30480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جبل هور</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286731" name="Rectangle 14"/>
          <p:cNvSpPr>
            <a:spLocks noGrp="1" noChangeArrowheads="1"/>
          </p:cNvSpPr>
          <p:nvPr>
            <p:ph type="title" idx="4294967295"/>
          </p:nvPr>
        </p:nvSpPr>
        <p:spPr>
          <a:xfrm>
            <a:off x="0" y="0"/>
            <a:ext cx="7772400" cy="685800"/>
          </a:xfrm>
        </p:spPr>
        <p:txBody>
          <a:bodyPr/>
          <a:lstStyle/>
          <a:p>
            <a:pPr rtl="1" eaLnBrk="1" hangingPunct="1"/>
            <a:r>
              <a:rPr lang="ar-JO" dirty="0"/>
              <a:t>                   المزيد من التذمر   </a:t>
            </a:r>
            <a:endParaRPr lang="en-US" dirty="0"/>
          </a:p>
        </p:txBody>
      </p:sp>
      <p:sp>
        <p:nvSpPr>
          <p:cNvPr id="13" name="Rectangle 2"/>
          <p:cNvSpPr txBox="1">
            <a:spLocks noChangeArrowheads="1"/>
          </p:cNvSpPr>
          <p:nvPr/>
        </p:nvSpPr>
        <p:spPr>
          <a:xfrm>
            <a:off x="0" y="3052762"/>
            <a:ext cx="9144000" cy="3805237"/>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4 وارتحلوا من جبل هور في طريق بحر سوف</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ليدوروا بأرض أدوم</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فضاقت نفس الشعب في الطريق.</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5 وتكلم الشعب على الله وعلى موسى قائلين: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لماذا أصعدتمانا من مصر لنموت في البرية؟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لأنه لا خبز ولا ماء</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وقد كرهت أنفسنا الطعام السخيف.</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(عدد 21: 4- 5).</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5613539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20843"/>
                                        </p:tgtEl>
                                        <p:attrNameLst>
                                          <p:attrName>style.visibility</p:attrName>
                                        </p:attrNameLst>
                                      </p:cBhvr>
                                      <p:to>
                                        <p:strVal val="visible"/>
                                      </p:to>
                                    </p:set>
                                    <p:animEffect transition="in" filter="wipe(left)">
                                      <p:cBhvr>
                                        <p:cTn id="7" dur="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29469"/>
            <a:ext cx="9144000" cy="3617233"/>
          </a:xfrm>
          <a:effectLst>
            <a:outerShdw blurRad="63500" dist="35921" dir="2700000" algn="ctr" rotWithShape="0">
              <a:schemeClr val="tx2">
                <a:alpha val="74998"/>
              </a:schemeClr>
            </a:outerShdw>
          </a:effectLst>
        </p:spPr>
        <p:txBody>
          <a:bodyPr anchor="t"/>
          <a:lstStyle/>
          <a:p>
            <a:pPr>
              <a:defRPr/>
            </a:pPr>
            <a:r>
              <a:rPr lang="ar-JO" sz="3200" dirty="0">
                <a:effectLst>
                  <a:glow rad="127000">
                    <a:schemeClr val="tx1"/>
                  </a:glow>
                </a:effectLst>
                <a:ea typeface="ＭＳ Ｐゴシック" charset="0"/>
              </a:rPr>
              <a:t>6 فأرسل الرب على الشعب الحيات المحرقة فلدغت الشعب</a:t>
            </a:r>
            <a:br>
              <a:rPr lang="ar-JO" sz="3200" dirty="0">
                <a:effectLst>
                  <a:glow rad="127000">
                    <a:schemeClr val="tx1"/>
                  </a:glow>
                </a:effectLst>
                <a:ea typeface="ＭＳ Ｐゴシック" charset="0"/>
              </a:rPr>
            </a:br>
            <a:r>
              <a:rPr lang="ar-JO" sz="3200" dirty="0">
                <a:effectLst>
                  <a:glow rad="127000">
                    <a:schemeClr val="tx1"/>
                  </a:glow>
                </a:effectLst>
                <a:ea typeface="ＭＳ Ｐゴシック" charset="0"/>
              </a:rPr>
              <a:t>فمات قوم كثيرون من إسرائيل.</a:t>
            </a:r>
            <a:br>
              <a:rPr lang="ar-JO" sz="3200" dirty="0">
                <a:effectLst>
                  <a:glow rad="127000">
                    <a:schemeClr val="tx1"/>
                  </a:glow>
                </a:effectLst>
                <a:ea typeface="ＭＳ Ｐゴシック" charset="0"/>
              </a:rPr>
            </a:br>
            <a:r>
              <a:rPr lang="ar-JO" sz="3200" dirty="0">
                <a:effectLst>
                  <a:glow rad="127000">
                    <a:schemeClr val="tx1"/>
                  </a:glow>
                </a:effectLst>
                <a:ea typeface="ＭＳ Ｐゴシック" charset="0"/>
              </a:rPr>
              <a:t>7 فأتى الشعب إلى موسى وقالوا:</a:t>
            </a:r>
            <a:br>
              <a:rPr lang="ar-JO" sz="3200" dirty="0">
                <a:effectLst>
                  <a:glow rad="127000">
                    <a:schemeClr val="tx1"/>
                  </a:glow>
                </a:effectLst>
                <a:ea typeface="ＭＳ Ｐゴシック" charset="0"/>
              </a:rPr>
            </a:br>
            <a:r>
              <a:rPr lang="ar-JO" sz="3200" dirty="0">
                <a:effectLst>
                  <a:glow rad="127000">
                    <a:schemeClr val="tx1"/>
                  </a:glow>
                </a:effectLst>
                <a:ea typeface="ＭＳ Ｐゴシック" charset="0"/>
              </a:rPr>
              <a:t> قد أخطأنا إذ تكلمنا على الرب وعليك</a:t>
            </a:r>
            <a:br>
              <a:rPr lang="ar-JO" sz="3200" dirty="0">
                <a:effectLst>
                  <a:glow rad="127000">
                    <a:schemeClr val="tx1"/>
                  </a:glow>
                </a:effectLst>
                <a:ea typeface="ＭＳ Ｐゴシック" charset="0"/>
              </a:rPr>
            </a:br>
            <a:r>
              <a:rPr lang="ar-JO" sz="3200" dirty="0">
                <a:effectLst>
                  <a:glow rad="127000">
                    <a:schemeClr val="tx1"/>
                  </a:glow>
                </a:effectLst>
                <a:ea typeface="ＭＳ Ｐゴシック" charset="0"/>
              </a:rPr>
              <a:t>فصل إلى الرب ليرفع عنا الحيات. </a:t>
            </a:r>
            <a:br>
              <a:rPr lang="ar-JO" sz="3200" dirty="0">
                <a:effectLst>
                  <a:glow rad="127000">
                    <a:schemeClr val="tx1"/>
                  </a:glow>
                </a:effectLst>
                <a:ea typeface="ＭＳ Ｐゴシック" charset="0"/>
              </a:rPr>
            </a:br>
            <a:r>
              <a:rPr lang="ar-JO" sz="3200" dirty="0">
                <a:effectLst>
                  <a:glow rad="127000">
                    <a:schemeClr val="tx1"/>
                  </a:glow>
                </a:effectLst>
                <a:ea typeface="ＭＳ Ｐゴシック" charset="0"/>
              </a:rPr>
              <a:t>فصلى موسى لأجل الشعب.</a:t>
            </a:r>
            <a:br>
              <a:rPr lang="ar-JO" sz="3200" dirty="0">
                <a:effectLst>
                  <a:glow rad="127000">
                    <a:schemeClr val="tx1"/>
                  </a:glow>
                </a:effectLst>
                <a:ea typeface="ＭＳ Ｐゴシック" charset="0"/>
              </a:rPr>
            </a:br>
            <a:r>
              <a:rPr lang="ar-JO" sz="3200" dirty="0">
                <a:effectLst>
                  <a:glow rad="127000">
                    <a:schemeClr val="tx1"/>
                  </a:glow>
                </a:effectLst>
                <a:ea typeface="ＭＳ Ｐゴシック" charset="0"/>
              </a:rPr>
              <a:t>(عَدَد 21: 6- 7).</a:t>
            </a:r>
            <a:endParaRPr lang="en-US" sz="3200" dirty="0">
              <a:effectLst>
                <a:glow rad="127000">
                  <a:schemeClr val="tx1"/>
                </a:glow>
              </a:effectLst>
              <a:ea typeface="ＭＳ Ｐゴシック" charset="0"/>
            </a:endParaRPr>
          </a:p>
        </p:txBody>
      </p:sp>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3734726"/>
            <a:ext cx="9138760" cy="3123274"/>
          </a:xfrm>
          <a:prstGeom prst="rect">
            <a:avLst/>
          </a:prstGeom>
        </p:spPr>
      </p:pic>
    </p:spTree>
    <p:extLst>
      <p:ext uri="{BB962C8B-B14F-4D97-AF65-F5344CB8AC3E}">
        <p14:creationId xmlns:p14="http://schemas.microsoft.com/office/powerpoint/2010/main" val="4230356152"/>
      </p:ext>
    </p:extLst>
  </p:cSld>
  <p:clrMapOvr>
    <a:masterClrMapping/>
  </p:clrMapOvr>
  <p:transition/>
</p:sld>
</file>

<file path=ppt/slides/slide1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79400"/>
            <a:ext cx="4262380" cy="6286500"/>
          </a:xfrm>
          <a:prstGeom prst="rect">
            <a:avLst/>
          </a:prstGeom>
        </p:spPr>
      </p:pic>
      <p:sp>
        <p:nvSpPr>
          <p:cNvPr id="121859" name="Text Box 3"/>
          <p:cNvSpPr txBox="1">
            <a:spLocks noChangeArrowheads="1"/>
          </p:cNvSpPr>
          <p:nvPr/>
        </p:nvSpPr>
        <p:spPr bwMode="auto">
          <a:xfrm>
            <a:off x="3352800" y="5638800"/>
            <a:ext cx="54864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عددد 21: 8- 9</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ar-JO" sz="6000" dirty="0">
                <a:effectLst>
                  <a:glow rad="165100">
                    <a:schemeClr val="tx1">
                      <a:alpha val="96000"/>
                    </a:schemeClr>
                  </a:glow>
                </a:effectLst>
              </a:rPr>
              <a:t>الحية</a:t>
            </a:r>
            <a:br>
              <a:rPr lang="ar-JO" sz="6000" dirty="0">
                <a:effectLst>
                  <a:glow rad="165100">
                    <a:schemeClr val="tx1">
                      <a:alpha val="96000"/>
                    </a:schemeClr>
                  </a:glow>
                </a:effectLst>
              </a:rPr>
            </a:br>
            <a:r>
              <a:rPr lang="ar-JO" sz="6000" dirty="0">
                <a:effectLst>
                  <a:glow rad="165100">
                    <a:schemeClr val="tx1">
                      <a:alpha val="96000"/>
                    </a:schemeClr>
                  </a:glow>
                </a:effectLst>
              </a:rPr>
              <a:t>النحاسية</a:t>
            </a:r>
            <a:endParaRPr lang="en-US" sz="6000" dirty="0">
              <a:effectLst>
                <a:glow rad="165100">
                  <a:schemeClr val="tx1">
                    <a:alpha val="96000"/>
                  </a:schemeClr>
                </a:glow>
              </a:effectLst>
            </a:endParaRPr>
          </a:p>
        </p:txBody>
      </p:sp>
    </p:spTree>
    <p:extLst>
      <p:ext uri="{BB962C8B-B14F-4D97-AF65-F5344CB8AC3E}">
        <p14:creationId xmlns:p14="http://schemas.microsoft.com/office/powerpoint/2010/main" val="472681696"/>
      </p:ext>
    </p:extLst>
  </p:cSld>
  <p:clrMapOvr>
    <a:masterClrMapping/>
  </p:clrMapOvr>
  <p:transition spd="med">
    <p:randomBar dir="vert"/>
  </p:transition>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ar-JO" sz="6000" dirty="0">
                <a:effectLst>
                  <a:glow rad="165100">
                    <a:schemeClr val="tx1">
                      <a:alpha val="96000"/>
                    </a:schemeClr>
                  </a:glow>
                </a:effectLst>
              </a:rPr>
              <a:t>الحية</a:t>
            </a:r>
            <a:br>
              <a:rPr lang="ar-JO" sz="6000" dirty="0">
                <a:effectLst>
                  <a:glow rad="165100">
                    <a:schemeClr val="tx1">
                      <a:alpha val="96000"/>
                    </a:schemeClr>
                  </a:glow>
                </a:effectLst>
              </a:rPr>
            </a:br>
            <a:r>
              <a:rPr lang="ar-JO" sz="6000" dirty="0">
                <a:effectLst>
                  <a:glow rad="165100">
                    <a:schemeClr val="tx1">
                      <a:alpha val="96000"/>
                    </a:schemeClr>
                  </a:glow>
                </a:effectLst>
              </a:rPr>
              <a:t>النحاسية</a:t>
            </a:r>
            <a:endParaRPr lang="en-US" sz="6000" dirty="0">
              <a:effectLst>
                <a:glow rad="165100">
                  <a:schemeClr val="tx1">
                    <a:alpha val="96000"/>
                  </a:schemeClr>
                </a:glow>
              </a:effectLst>
            </a:endParaRPr>
          </a:p>
        </p:txBody>
      </p:sp>
      <p:sp>
        <p:nvSpPr>
          <p:cNvPr id="6" name="Text Box 3"/>
          <p:cNvSpPr txBox="1">
            <a:spLocks noChangeArrowheads="1"/>
          </p:cNvSpPr>
          <p:nvPr/>
        </p:nvSpPr>
        <p:spPr bwMode="auto">
          <a:xfrm>
            <a:off x="3352800" y="5638800"/>
            <a:ext cx="54864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عددد ٢١: ٨-٩</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endParaRPr>
          </a:p>
        </p:txBody>
      </p:sp>
      <p:grpSp>
        <p:nvGrpSpPr>
          <p:cNvPr id="3" name="Group 2">
            <a:extLst>
              <a:ext uri="{FF2B5EF4-FFF2-40B4-BE49-F238E27FC236}">
                <a16:creationId xmlns:a16="http://schemas.microsoft.com/office/drawing/2014/main" id="{9E86C9C5-3149-634C-8F10-1669ECD1F851}"/>
              </a:ext>
            </a:extLst>
          </p:cNvPr>
          <p:cNvGrpSpPr/>
          <p:nvPr/>
        </p:nvGrpSpPr>
        <p:grpSpPr>
          <a:xfrm>
            <a:off x="201314" y="103236"/>
            <a:ext cx="3125094" cy="3215148"/>
            <a:chOff x="487064" y="0"/>
            <a:chExt cx="3125094" cy="3215148"/>
          </a:xfrm>
        </p:grpSpPr>
        <p:sp>
          <p:nvSpPr>
            <p:cNvPr id="4" name="Rectangle 3">
              <a:extLst>
                <a:ext uri="{FF2B5EF4-FFF2-40B4-BE49-F238E27FC236}">
                  <a16:creationId xmlns:a16="http://schemas.microsoft.com/office/drawing/2014/main" id="{80325E8C-BC8E-A6CC-2C94-847011AB5522}"/>
                </a:ext>
              </a:extLst>
            </p:cNvPr>
            <p:cNvSpPr/>
            <p:nvPr/>
          </p:nvSpPr>
          <p:spPr bwMode="auto">
            <a:xfrm>
              <a:off x="487064" y="0"/>
              <a:ext cx="3125094" cy="3215148"/>
            </a:xfrm>
            <a:prstGeom prst="rect">
              <a:avLst/>
            </a:prstGeom>
            <a:solidFill>
              <a:schemeClr val="bg1"/>
            </a:solidFill>
            <a:ln w="57150" cap="sq" cmpd="sng" algn="ctr">
              <a:solidFill>
                <a:schemeClr val="tx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pic>
          <p:nvPicPr>
            <p:cNvPr id="7" name="Picture 2">
              <a:extLst>
                <a:ext uri="{FF2B5EF4-FFF2-40B4-BE49-F238E27FC236}">
                  <a16:creationId xmlns:a16="http://schemas.microsoft.com/office/drawing/2014/main" id="{702D3EE9-C1EB-1CBB-1D36-1B6968ED787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47465" y="180876"/>
              <a:ext cx="2804292" cy="288510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8" name="Group 7">
            <a:extLst>
              <a:ext uri="{FF2B5EF4-FFF2-40B4-BE49-F238E27FC236}">
                <a16:creationId xmlns:a16="http://schemas.microsoft.com/office/drawing/2014/main" id="{4BCAA1F3-21A0-1922-DE6D-D6E712FAEBF8}"/>
              </a:ext>
            </a:extLst>
          </p:cNvPr>
          <p:cNvGrpSpPr/>
          <p:nvPr/>
        </p:nvGrpSpPr>
        <p:grpSpPr>
          <a:xfrm>
            <a:off x="201314" y="3437250"/>
            <a:ext cx="5159103" cy="3316632"/>
            <a:chOff x="201314" y="3437250"/>
            <a:chExt cx="5159103" cy="3316632"/>
          </a:xfrm>
        </p:grpSpPr>
        <p:pic>
          <p:nvPicPr>
            <p:cNvPr id="9" name="Picture 8">
              <a:extLst>
                <a:ext uri="{FF2B5EF4-FFF2-40B4-BE49-F238E27FC236}">
                  <a16:creationId xmlns:a16="http://schemas.microsoft.com/office/drawing/2014/main" id="{3E8325ED-4F8B-332A-100B-93203C9A3114}"/>
                </a:ext>
              </a:extLst>
            </p:cNvPr>
            <p:cNvPicPr>
              <a:picLocks noChangeAspect="1"/>
            </p:cNvPicPr>
            <p:nvPr/>
          </p:nvPicPr>
          <p:blipFill>
            <a:blip r:embed="rId5"/>
            <a:stretch>
              <a:fillRect/>
            </a:stretch>
          </p:blipFill>
          <p:spPr>
            <a:xfrm>
              <a:off x="201314" y="3437250"/>
              <a:ext cx="3125094" cy="3316632"/>
            </a:xfrm>
            <a:prstGeom prst="rect">
              <a:avLst/>
            </a:prstGeom>
            <a:ln w="57150" cmpd="sng">
              <a:solidFill>
                <a:srgbClr val="000000"/>
              </a:solidFill>
            </a:ln>
          </p:spPr>
        </p:pic>
        <p:sp>
          <p:nvSpPr>
            <p:cNvPr id="10" name="Text Box 3">
              <a:extLst>
                <a:ext uri="{FF2B5EF4-FFF2-40B4-BE49-F238E27FC236}">
                  <a16:creationId xmlns:a16="http://schemas.microsoft.com/office/drawing/2014/main" id="{305B75CD-DFB9-5076-0B02-963C7A38674F}"/>
                </a:ext>
              </a:extLst>
            </p:cNvPr>
            <p:cNvSpPr txBox="1">
              <a:spLocks noChangeArrowheads="1"/>
            </p:cNvSpPr>
            <p:nvPr/>
          </p:nvSpPr>
          <p:spPr bwMode="auto">
            <a:xfrm>
              <a:off x="2235323" y="5095566"/>
              <a:ext cx="3125094" cy="1569660"/>
            </a:xfrm>
            <a:prstGeom prst="rect">
              <a:avLst/>
            </a:prstGeom>
            <a:solidFill>
              <a:schemeClr val="bg1"/>
            </a:solidFill>
            <a:ln w="57150">
              <a:solidFill>
                <a:schemeClr val="tx1"/>
              </a:solidFill>
              <a:miter lim="800000"/>
              <a:headEnd/>
              <a:tailEnd/>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0070C0"/>
                  </a:solidFill>
                  <a:effectLst/>
                  <a:uLnTx/>
                  <a:uFillTx/>
                  <a:latin typeface="Arial" panose="020B0604020202020204" pitchFamily="34" charset="0"/>
                  <a:ea typeface="Times New Roman" pitchFamily="-111" charset="0"/>
                  <a:cs typeface="Arial" panose="020B0604020202020204" pitchFamily="34" charset="0"/>
                </a:rPr>
                <a:t>منظمة           </a:t>
              </a:r>
              <a:r>
                <a:rPr lang="ar-JO" sz="3200" b="1" dirty="0">
                  <a:solidFill>
                    <a:srgbClr val="0070C0"/>
                  </a:solidFill>
                  <a:latin typeface="Arial" panose="020B0604020202020204" pitchFamily="34" charset="0"/>
                  <a:ea typeface="Times New Roman" pitchFamily="-111" charset="0"/>
                  <a:cs typeface="Arial" panose="020B0604020202020204" pitchFamily="34" charset="0"/>
                </a:rPr>
                <a:t>الصحة        الأمريكية</a:t>
              </a:r>
              <a:endParaRPr kumimoji="0" lang="ar-JO" sz="3200" b="1" u="none" strike="noStrike" kern="1200" cap="none" spc="0" normalizeH="0" baseline="0" noProof="0" dirty="0">
                <a:ln>
                  <a:noFill/>
                </a:ln>
                <a:solidFill>
                  <a:srgbClr val="0070C0"/>
                </a:solidFill>
                <a:effectLst/>
                <a:uLnTx/>
                <a:uFillTx/>
                <a:latin typeface="Arial" panose="020B0604020202020204" pitchFamily="34" charset="0"/>
                <a:ea typeface="Times New Roman" pitchFamily="-111" charset="0"/>
                <a:cs typeface="Arial" panose="020B0604020202020204" pitchFamily="34" charset="0"/>
              </a:endParaRPr>
            </a:p>
          </p:txBody>
        </p:sp>
      </p:grpSp>
    </p:spTree>
    <p:extLst>
      <p:ext uri="{BB962C8B-B14F-4D97-AF65-F5344CB8AC3E}">
        <p14:creationId xmlns:p14="http://schemas.microsoft.com/office/powerpoint/2010/main" val="129931286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linds(horizontal)">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en-US" sz="6000" dirty="0">
                <a:effectLst>
                  <a:glow rad="165100">
                    <a:schemeClr val="tx1">
                      <a:alpha val="96000"/>
                    </a:schemeClr>
                  </a:glow>
                </a:effectLst>
              </a:rPr>
              <a:t>The Bronze Serpent</a:t>
            </a:r>
          </a:p>
        </p:txBody>
      </p:sp>
      <p:pic>
        <p:nvPicPr>
          <p:cNvPr id="3" name="Picture 2"/>
          <p:cNvPicPr>
            <a:picLocks noChangeAspect="1"/>
          </p:cNvPicPr>
          <p:nvPr/>
        </p:nvPicPr>
        <p:blipFill>
          <a:blip r:embed="rId3"/>
          <a:stretch>
            <a:fillRect/>
          </a:stretch>
        </p:blipFill>
        <p:spPr>
          <a:xfrm>
            <a:off x="0" y="279400"/>
            <a:ext cx="9144000" cy="6286500"/>
          </a:xfrm>
          <a:prstGeom prst="rect">
            <a:avLst/>
          </a:prstGeom>
        </p:spPr>
      </p:pic>
      <p:sp>
        <p:nvSpPr>
          <p:cNvPr id="121859" name="Text Box 3"/>
          <p:cNvSpPr txBox="1">
            <a:spLocks noChangeArrowheads="1"/>
          </p:cNvSpPr>
          <p:nvPr/>
        </p:nvSpPr>
        <p:spPr bwMode="auto">
          <a:xfrm>
            <a:off x="97685" y="4558899"/>
            <a:ext cx="8839200" cy="206210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lang="ar-JO" sz="3200" b="1" dirty="0">
                <a:solidFill>
                  <a:srgbClr val="FFFFFF"/>
                </a:solidFill>
                <a:effectLst>
                  <a:glow rad="228600">
                    <a:srgbClr val="000000"/>
                  </a:glow>
                </a:effectLst>
                <a:latin typeface="Arial" panose="020B0604020202020204" pitchFamily="34" charset="0"/>
                <a:ea typeface="Times New Roman" pitchFamily="-111" charset="0"/>
                <a:cs typeface="Arial" panose="020B0604020202020204" pitchFamily="34" charset="0"/>
              </a:rPr>
              <a:t>كما رفع موسى الحية في البرية</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هكذا ينبغي أن يرفع ابن الإنسان.</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(يوحنا 3: 14).</a:t>
            </a:r>
          </a:p>
        </p:txBody>
      </p:sp>
    </p:spTree>
    <p:extLst>
      <p:ext uri="{BB962C8B-B14F-4D97-AF65-F5344CB8AC3E}">
        <p14:creationId xmlns:p14="http://schemas.microsoft.com/office/powerpoint/2010/main" val="1686546503"/>
      </p:ext>
    </p:extLst>
  </p:cSld>
  <p:clrMapOvr>
    <a:masterClrMapping/>
  </p:clrMapOvr>
  <p:transition spd="med">
    <p:randomBar dir="vert"/>
  </p:transition>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6225"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6226" name="Freeform 3"/>
          <p:cNvSpPr>
            <a:spLocks/>
          </p:cNvSpPr>
          <p:nvPr/>
        </p:nvSpPr>
        <p:spPr bwMode="auto">
          <a:xfrm>
            <a:off x="7800975" y="2032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6227" name="Line 4"/>
          <p:cNvSpPr>
            <a:spLocks noChangeShapeType="1"/>
          </p:cNvSpPr>
          <p:nvPr/>
        </p:nvSpPr>
        <p:spPr bwMode="auto">
          <a:xfrm>
            <a:off x="8077200" y="381000"/>
            <a:ext cx="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436228" name="Picture 5" descr="OMSSO036"/>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4572000" y="0"/>
            <a:ext cx="46291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6229" name="Freeform 6"/>
          <p:cNvSpPr>
            <a:spLocks/>
          </p:cNvSpPr>
          <p:nvPr/>
        </p:nvSpPr>
        <p:spPr bwMode="auto">
          <a:xfrm>
            <a:off x="7877175" y="2286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6230" name="Freeform 7"/>
          <p:cNvSpPr>
            <a:spLocks/>
          </p:cNvSpPr>
          <p:nvPr/>
        </p:nvSpPr>
        <p:spPr bwMode="auto">
          <a:xfrm>
            <a:off x="8686800" y="1016000"/>
            <a:ext cx="393700" cy="5334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6231" name="Freeform 8"/>
          <p:cNvSpPr>
            <a:spLocks/>
          </p:cNvSpPr>
          <p:nvPr/>
        </p:nvSpPr>
        <p:spPr bwMode="auto">
          <a:xfrm>
            <a:off x="7315200" y="1168400"/>
            <a:ext cx="304800" cy="3810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60105" name="Text Box 9"/>
          <p:cNvSpPr txBox="1">
            <a:spLocks noChangeArrowheads="1"/>
          </p:cNvSpPr>
          <p:nvPr/>
        </p:nvSpPr>
        <p:spPr bwMode="auto">
          <a:xfrm>
            <a:off x="381000" y="331788"/>
            <a:ext cx="4114800"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لأن فصحنا أيضاً المسيح</a:t>
            </a:r>
          </a:p>
          <a:p>
            <a:pPr marL="0" marR="0" lvl="0" indent="0" algn="r" defTabSz="914400" rtl="0" eaLnBrk="1" fontAlgn="base" latinLnBrk="0" hangingPunct="1">
              <a:lnSpc>
                <a:spcPct val="100000"/>
              </a:lnSpc>
              <a:spcBef>
                <a:spcPct val="50000"/>
              </a:spcBef>
              <a:spcAft>
                <a:spcPct val="0"/>
              </a:spcAft>
              <a:buClrTx/>
              <a:buSzTx/>
              <a:buFontTx/>
              <a:buNone/>
              <a:tabLst/>
              <a:defRPr/>
            </a:pPr>
            <a:r>
              <a:rPr lang="ar-JO" sz="3200" b="1" dirty="0">
                <a:solidFill>
                  <a:srgbClr val="FFFFFF"/>
                </a:solidFill>
                <a:latin typeface="Arial" panose="020B0604020202020204" pitchFamily="34" charset="0"/>
                <a:ea typeface="ＭＳ Ｐゴシック" charset="0"/>
                <a:cs typeface="Arial" panose="020B0604020202020204" pitchFamily="34" charset="0"/>
              </a:rPr>
              <a:t>قد ذبح لأجلنا</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60106" name="Text Box 10"/>
          <p:cNvSpPr txBox="1">
            <a:spLocks noChangeArrowheads="1"/>
          </p:cNvSpPr>
          <p:nvPr/>
        </p:nvSpPr>
        <p:spPr bwMode="auto">
          <a:xfrm>
            <a:off x="-76200" y="5943600"/>
            <a:ext cx="4648200" cy="523220"/>
          </a:xfrm>
          <a:prstGeom prst="rect">
            <a:avLst/>
          </a:prstGeom>
          <a:solidFill>
            <a:schemeClr val="tx1"/>
          </a:solidFill>
          <a:ln w="9525">
            <a:noFill/>
            <a:miter lim="800000"/>
            <a:headEnd/>
            <a:tailEnd/>
          </a:ln>
          <a:effectLst>
            <a:outerShdw blurRad="63500" dist="38099" dir="2700000" algn="ctr" rotWithShape="0">
              <a:schemeClr val="tx1">
                <a:alpha val="74998"/>
              </a:schemeClr>
            </a:outerShdw>
          </a:effectLst>
        </p:spPr>
        <p:txBody>
          <a:bodyPr wrap="square">
            <a:spAutoFit/>
          </a:bodyPr>
          <a:lstStyle>
            <a:defPPr>
              <a:defRPr lang="en-US"/>
            </a:defPPr>
            <a:lvl1pPr algn="ctr" eaLnBrk="1" hangingPunct="1">
              <a:spcBef>
                <a:spcPct val="50000"/>
              </a:spcBef>
              <a:defRPr sz="2800" b="1">
                <a:solidFill>
                  <a:srgbClr val="FFFFFF"/>
                </a:solidFill>
                <a:latin typeface="Arial"/>
                <a:cs typeface="Arial"/>
              </a:defRPr>
            </a:lvl1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كورنثوس 5: 7 </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436234" name="Group 11"/>
          <p:cNvGrpSpPr>
            <a:grpSpLocks/>
          </p:cNvGrpSpPr>
          <p:nvPr/>
        </p:nvGrpSpPr>
        <p:grpSpPr bwMode="auto">
          <a:xfrm>
            <a:off x="6899275" y="381000"/>
            <a:ext cx="2244725" cy="3867150"/>
            <a:chOff x="3037" y="674"/>
            <a:chExt cx="1414" cy="2436"/>
          </a:xfrm>
        </p:grpSpPr>
        <p:sp>
          <p:nvSpPr>
            <p:cNvPr id="436236" name="Freeform 12"/>
            <p:cNvSpPr>
              <a:spLocks/>
            </p:cNvSpPr>
            <p:nvPr/>
          </p:nvSpPr>
          <p:spPr bwMode="auto">
            <a:xfrm>
              <a:off x="3607" y="674"/>
              <a:ext cx="274" cy="2436"/>
            </a:xfrm>
            <a:custGeom>
              <a:avLst/>
              <a:gdLst>
                <a:gd name="T0" fmla="*/ 0 w 274"/>
                <a:gd name="T1" fmla="*/ 0 h 2436"/>
                <a:gd name="T2" fmla="*/ 1 w 274"/>
                <a:gd name="T3" fmla="*/ 2436 h 2436"/>
                <a:gd name="T4" fmla="*/ 274 w 274"/>
                <a:gd name="T5" fmla="*/ 2436 h 2436"/>
                <a:gd name="T6" fmla="*/ 274 w 274"/>
                <a:gd name="T7" fmla="*/ 1 h 2436"/>
                <a:gd name="T8" fmla="*/ 1 w 274"/>
                <a:gd name="T9" fmla="*/ 1 h 2436"/>
                <a:gd name="T10" fmla="*/ 1 w 274"/>
                <a:gd name="T11" fmla="*/ 1 h 2436"/>
                <a:gd name="T12" fmla="*/ 0 w 274"/>
                <a:gd name="T13" fmla="*/ 0 h 2436"/>
                <a:gd name="T14" fmla="*/ 0 60000 65536"/>
                <a:gd name="T15" fmla="*/ 0 60000 65536"/>
                <a:gd name="T16" fmla="*/ 0 60000 65536"/>
                <a:gd name="T17" fmla="*/ 0 60000 65536"/>
                <a:gd name="T18" fmla="*/ 0 60000 65536"/>
                <a:gd name="T19" fmla="*/ 0 60000 65536"/>
                <a:gd name="T20" fmla="*/ 0 60000 65536"/>
                <a:gd name="T21" fmla="*/ 0 w 274"/>
                <a:gd name="T22" fmla="*/ 0 h 2436"/>
                <a:gd name="T23" fmla="*/ 274 w 274"/>
                <a:gd name="T24" fmla="*/ 2436 h 24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4" h="2436">
                  <a:moveTo>
                    <a:pt x="0" y="0"/>
                  </a:moveTo>
                  <a:lnTo>
                    <a:pt x="1" y="2436"/>
                  </a:lnTo>
                  <a:lnTo>
                    <a:pt x="274" y="2436"/>
                  </a:lnTo>
                  <a:lnTo>
                    <a:pt x="274" y="1"/>
                  </a:lnTo>
                  <a:lnTo>
                    <a:pt x="1" y="1"/>
                  </a:lnTo>
                  <a:lnTo>
                    <a:pt x="0"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6237" name="Freeform 13"/>
            <p:cNvSpPr>
              <a:spLocks/>
            </p:cNvSpPr>
            <p:nvPr/>
          </p:nvSpPr>
          <p:spPr bwMode="auto">
            <a:xfrm rot="-434653">
              <a:off x="3037" y="1101"/>
              <a:ext cx="1414" cy="251"/>
            </a:xfrm>
            <a:custGeom>
              <a:avLst/>
              <a:gdLst>
                <a:gd name="T0" fmla="*/ 0 w 1414"/>
                <a:gd name="T1" fmla="*/ 0 h 251"/>
                <a:gd name="T2" fmla="*/ 1 w 1414"/>
                <a:gd name="T3" fmla="*/ 251 h 251"/>
                <a:gd name="T4" fmla="*/ 1414 w 1414"/>
                <a:gd name="T5" fmla="*/ 251 h 251"/>
                <a:gd name="T6" fmla="*/ 1414 w 1414"/>
                <a:gd name="T7" fmla="*/ 2 h 251"/>
                <a:gd name="T8" fmla="*/ 1 w 1414"/>
                <a:gd name="T9" fmla="*/ 2 h 251"/>
                <a:gd name="T10" fmla="*/ 1 w 1414"/>
                <a:gd name="T11" fmla="*/ 2 h 251"/>
                <a:gd name="T12" fmla="*/ 0 w 1414"/>
                <a:gd name="T13" fmla="*/ 0 h 251"/>
                <a:gd name="T14" fmla="*/ 0 60000 65536"/>
                <a:gd name="T15" fmla="*/ 0 60000 65536"/>
                <a:gd name="T16" fmla="*/ 0 60000 65536"/>
                <a:gd name="T17" fmla="*/ 0 60000 65536"/>
                <a:gd name="T18" fmla="*/ 0 60000 65536"/>
                <a:gd name="T19" fmla="*/ 0 60000 65536"/>
                <a:gd name="T20" fmla="*/ 0 60000 65536"/>
                <a:gd name="T21" fmla="*/ 0 w 1414"/>
                <a:gd name="T22" fmla="*/ 0 h 251"/>
                <a:gd name="T23" fmla="*/ 1414 w 1414"/>
                <a:gd name="T24" fmla="*/ 251 h 2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14" h="251">
                  <a:moveTo>
                    <a:pt x="0" y="0"/>
                  </a:moveTo>
                  <a:lnTo>
                    <a:pt x="1" y="251"/>
                  </a:lnTo>
                  <a:lnTo>
                    <a:pt x="1414" y="251"/>
                  </a:lnTo>
                  <a:lnTo>
                    <a:pt x="1414" y="2"/>
                  </a:lnTo>
                  <a:lnTo>
                    <a:pt x="1" y="2"/>
                  </a:lnTo>
                  <a:lnTo>
                    <a:pt x="0"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6238" name="Freeform 14"/>
            <p:cNvSpPr>
              <a:spLocks/>
            </p:cNvSpPr>
            <p:nvPr/>
          </p:nvSpPr>
          <p:spPr bwMode="auto">
            <a:xfrm rot="-440840">
              <a:off x="3082" y="1211"/>
              <a:ext cx="508" cy="106"/>
            </a:xfrm>
            <a:custGeom>
              <a:avLst/>
              <a:gdLst>
                <a:gd name="T0" fmla="*/ 0 w 508"/>
                <a:gd name="T1" fmla="*/ 104 h 106"/>
                <a:gd name="T2" fmla="*/ 508 w 508"/>
                <a:gd name="T3" fmla="*/ 106 h 106"/>
                <a:gd name="T4" fmla="*/ 439 w 508"/>
                <a:gd name="T5" fmla="*/ 5 h 106"/>
                <a:gd name="T6" fmla="*/ 397 w 508"/>
                <a:gd name="T7" fmla="*/ 79 h 106"/>
                <a:gd name="T8" fmla="*/ 349 w 508"/>
                <a:gd name="T9" fmla="*/ 0 h 106"/>
                <a:gd name="T10" fmla="*/ 296 w 508"/>
                <a:gd name="T11" fmla="*/ 79 h 106"/>
                <a:gd name="T12" fmla="*/ 265 w 508"/>
                <a:gd name="T13" fmla="*/ 5 h 106"/>
                <a:gd name="T14" fmla="*/ 228 w 508"/>
                <a:gd name="T15" fmla="*/ 74 h 106"/>
                <a:gd name="T16" fmla="*/ 196 w 508"/>
                <a:gd name="T17" fmla="*/ 10 h 106"/>
                <a:gd name="T18" fmla="*/ 165 w 508"/>
                <a:gd name="T19" fmla="*/ 84 h 106"/>
                <a:gd name="T20" fmla="*/ 122 w 508"/>
                <a:gd name="T21" fmla="*/ 5 h 106"/>
                <a:gd name="T22" fmla="*/ 80 w 508"/>
                <a:gd name="T23" fmla="*/ 90 h 106"/>
                <a:gd name="T24" fmla="*/ 43 w 508"/>
                <a:gd name="T25" fmla="*/ 10 h 106"/>
                <a:gd name="T26" fmla="*/ 1 w 508"/>
                <a:gd name="T27" fmla="*/ 106 h 106"/>
                <a:gd name="T28" fmla="*/ 1 w 508"/>
                <a:gd name="T29" fmla="*/ 106 h 106"/>
                <a:gd name="T30" fmla="*/ 0 w 508"/>
                <a:gd name="T31" fmla="*/ 104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8"/>
                <a:gd name="T49" fmla="*/ 0 h 106"/>
                <a:gd name="T50" fmla="*/ 508 w 508"/>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8" h="106">
                  <a:moveTo>
                    <a:pt x="0" y="104"/>
                  </a:moveTo>
                  <a:lnTo>
                    <a:pt x="508" y="106"/>
                  </a:lnTo>
                  <a:lnTo>
                    <a:pt x="439" y="5"/>
                  </a:lnTo>
                  <a:lnTo>
                    <a:pt x="397" y="79"/>
                  </a:lnTo>
                  <a:lnTo>
                    <a:pt x="349" y="0"/>
                  </a:lnTo>
                  <a:lnTo>
                    <a:pt x="296" y="79"/>
                  </a:lnTo>
                  <a:lnTo>
                    <a:pt x="265" y="5"/>
                  </a:lnTo>
                  <a:lnTo>
                    <a:pt x="228" y="74"/>
                  </a:lnTo>
                  <a:lnTo>
                    <a:pt x="196" y="10"/>
                  </a:lnTo>
                  <a:lnTo>
                    <a:pt x="165" y="84"/>
                  </a:lnTo>
                  <a:lnTo>
                    <a:pt x="122" y="5"/>
                  </a:lnTo>
                  <a:lnTo>
                    <a:pt x="80" y="90"/>
                  </a:lnTo>
                  <a:lnTo>
                    <a:pt x="43" y="10"/>
                  </a:lnTo>
                  <a:lnTo>
                    <a:pt x="1" y="106"/>
                  </a:lnTo>
                  <a:lnTo>
                    <a:pt x="0" y="10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6239" name="Freeform 15"/>
            <p:cNvSpPr>
              <a:spLocks/>
            </p:cNvSpPr>
            <p:nvPr/>
          </p:nvSpPr>
          <p:spPr bwMode="auto">
            <a:xfrm rot="-442485">
              <a:off x="3917" y="1211"/>
              <a:ext cx="507" cy="106"/>
            </a:xfrm>
            <a:custGeom>
              <a:avLst/>
              <a:gdLst>
                <a:gd name="T0" fmla="*/ 507 w 507"/>
                <a:gd name="T1" fmla="*/ 104 h 106"/>
                <a:gd name="T2" fmla="*/ 0 w 507"/>
                <a:gd name="T3" fmla="*/ 106 h 106"/>
                <a:gd name="T4" fmla="*/ 69 w 507"/>
                <a:gd name="T5" fmla="*/ 5 h 106"/>
                <a:gd name="T6" fmla="*/ 111 w 507"/>
                <a:gd name="T7" fmla="*/ 79 h 106"/>
                <a:gd name="T8" fmla="*/ 158 w 507"/>
                <a:gd name="T9" fmla="*/ 0 h 106"/>
                <a:gd name="T10" fmla="*/ 195 w 507"/>
                <a:gd name="T11" fmla="*/ 84 h 106"/>
                <a:gd name="T12" fmla="*/ 216 w 507"/>
                <a:gd name="T13" fmla="*/ 10 h 106"/>
                <a:gd name="T14" fmla="*/ 259 w 507"/>
                <a:gd name="T15" fmla="*/ 84 h 106"/>
                <a:gd name="T16" fmla="*/ 301 w 507"/>
                <a:gd name="T17" fmla="*/ 0 h 106"/>
                <a:gd name="T18" fmla="*/ 348 w 507"/>
                <a:gd name="T19" fmla="*/ 84 h 106"/>
                <a:gd name="T20" fmla="*/ 385 w 507"/>
                <a:gd name="T21" fmla="*/ 5 h 106"/>
                <a:gd name="T22" fmla="*/ 427 w 507"/>
                <a:gd name="T23" fmla="*/ 84 h 106"/>
                <a:gd name="T24" fmla="*/ 464 w 507"/>
                <a:gd name="T25" fmla="*/ 10 h 106"/>
                <a:gd name="T26" fmla="*/ 507 w 507"/>
                <a:gd name="T27" fmla="*/ 106 h 106"/>
                <a:gd name="T28" fmla="*/ 507 w 507"/>
                <a:gd name="T29" fmla="*/ 106 h 106"/>
                <a:gd name="T30" fmla="*/ 507 w 507"/>
                <a:gd name="T31" fmla="*/ 104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7"/>
                <a:gd name="T49" fmla="*/ 0 h 106"/>
                <a:gd name="T50" fmla="*/ 507 w 50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7" h="106">
                  <a:moveTo>
                    <a:pt x="507" y="104"/>
                  </a:moveTo>
                  <a:lnTo>
                    <a:pt x="0" y="106"/>
                  </a:lnTo>
                  <a:lnTo>
                    <a:pt x="69" y="5"/>
                  </a:lnTo>
                  <a:lnTo>
                    <a:pt x="111" y="79"/>
                  </a:lnTo>
                  <a:lnTo>
                    <a:pt x="158" y="0"/>
                  </a:lnTo>
                  <a:lnTo>
                    <a:pt x="195" y="84"/>
                  </a:lnTo>
                  <a:lnTo>
                    <a:pt x="216" y="10"/>
                  </a:lnTo>
                  <a:lnTo>
                    <a:pt x="259" y="84"/>
                  </a:lnTo>
                  <a:lnTo>
                    <a:pt x="301" y="0"/>
                  </a:lnTo>
                  <a:lnTo>
                    <a:pt x="348" y="84"/>
                  </a:lnTo>
                  <a:lnTo>
                    <a:pt x="385" y="5"/>
                  </a:lnTo>
                  <a:lnTo>
                    <a:pt x="427" y="84"/>
                  </a:lnTo>
                  <a:lnTo>
                    <a:pt x="464" y="10"/>
                  </a:lnTo>
                  <a:lnTo>
                    <a:pt x="507" y="106"/>
                  </a:lnTo>
                  <a:lnTo>
                    <a:pt x="507" y="10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6240" name="Freeform 16"/>
            <p:cNvSpPr>
              <a:spLocks/>
            </p:cNvSpPr>
            <p:nvPr/>
          </p:nvSpPr>
          <p:spPr bwMode="auto">
            <a:xfrm>
              <a:off x="3646" y="740"/>
              <a:ext cx="192" cy="2314"/>
            </a:xfrm>
            <a:custGeom>
              <a:avLst/>
              <a:gdLst>
                <a:gd name="T0" fmla="*/ 0 w 192"/>
                <a:gd name="T1" fmla="*/ 0 h 2314"/>
                <a:gd name="T2" fmla="*/ 2 w 192"/>
                <a:gd name="T3" fmla="*/ 2314 h 2314"/>
                <a:gd name="T4" fmla="*/ 192 w 192"/>
                <a:gd name="T5" fmla="*/ 2314 h 2314"/>
                <a:gd name="T6" fmla="*/ 33 w 192"/>
                <a:gd name="T7" fmla="*/ 2240 h 2314"/>
                <a:gd name="T8" fmla="*/ 155 w 192"/>
                <a:gd name="T9" fmla="*/ 2161 h 2314"/>
                <a:gd name="T10" fmla="*/ 23 w 192"/>
                <a:gd name="T11" fmla="*/ 2118 h 2314"/>
                <a:gd name="T12" fmla="*/ 155 w 192"/>
                <a:gd name="T13" fmla="*/ 2029 h 2314"/>
                <a:gd name="T14" fmla="*/ 28 w 192"/>
                <a:gd name="T15" fmla="*/ 1955 h 2314"/>
                <a:gd name="T16" fmla="*/ 155 w 192"/>
                <a:gd name="T17" fmla="*/ 1886 h 2314"/>
                <a:gd name="T18" fmla="*/ 39 w 192"/>
                <a:gd name="T19" fmla="*/ 1823 h 2314"/>
                <a:gd name="T20" fmla="*/ 155 w 192"/>
                <a:gd name="T21" fmla="*/ 1749 h 2314"/>
                <a:gd name="T22" fmla="*/ 39 w 192"/>
                <a:gd name="T23" fmla="*/ 1691 h 2314"/>
                <a:gd name="T24" fmla="*/ 155 w 192"/>
                <a:gd name="T25" fmla="*/ 1611 h 2314"/>
                <a:gd name="T26" fmla="*/ 28 w 192"/>
                <a:gd name="T27" fmla="*/ 1553 h 2314"/>
                <a:gd name="T28" fmla="*/ 150 w 192"/>
                <a:gd name="T29" fmla="*/ 1485 h 2314"/>
                <a:gd name="T30" fmla="*/ 33 w 192"/>
                <a:gd name="T31" fmla="*/ 1416 h 2314"/>
                <a:gd name="T32" fmla="*/ 144 w 192"/>
                <a:gd name="T33" fmla="*/ 1337 h 2314"/>
                <a:gd name="T34" fmla="*/ 33 w 192"/>
                <a:gd name="T35" fmla="*/ 1268 h 2314"/>
                <a:gd name="T36" fmla="*/ 171 w 192"/>
                <a:gd name="T37" fmla="*/ 1184 h 2314"/>
                <a:gd name="T38" fmla="*/ 33 w 192"/>
                <a:gd name="T39" fmla="*/ 1136 h 2314"/>
                <a:gd name="T40" fmla="*/ 171 w 192"/>
                <a:gd name="T41" fmla="*/ 1036 h 2314"/>
                <a:gd name="T42" fmla="*/ 39 w 192"/>
                <a:gd name="T43" fmla="*/ 973 h 2314"/>
                <a:gd name="T44" fmla="*/ 171 w 192"/>
                <a:gd name="T45" fmla="*/ 883 h 2314"/>
                <a:gd name="T46" fmla="*/ 33 w 192"/>
                <a:gd name="T47" fmla="*/ 846 h 2314"/>
                <a:gd name="T48" fmla="*/ 171 w 192"/>
                <a:gd name="T49" fmla="*/ 761 h 2314"/>
                <a:gd name="T50" fmla="*/ 39 w 192"/>
                <a:gd name="T51" fmla="*/ 703 h 2314"/>
                <a:gd name="T52" fmla="*/ 160 w 192"/>
                <a:gd name="T53" fmla="*/ 608 h 2314"/>
                <a:gd name="T54" fmla="*/ 28 w 192"/>
                <a:gd name="T55" fmla="*/ 550 h 2314"/>
                <a:gd name="T56" fmla="*/ 171 w 192"/>
                <a:gd name="T57" fmla="*/ 481 h 2314"/>
                <a:gd name="T58" fmla="*/ 39 w 192"/>
                <a:gd name="T59" fmla="*/ 413 h 2314"/>
                <a:gd name="T60" fmla="*/ 171 w 192"/>
                <a:gd name="T61" fmla="*/ 339 h 2314"/>
                <a:gd name="T62" fmla="*/ 44 w 192"/>
                <a:gd name="T63" fmla="*/ 254 h 2314"/>
                <a:gd name="T64" fmla="*/ 176 w 192"/>
                <a:gd name="T65" fmla="*/ 191 h 2314"/>
                <a:gd name="T66" fmla="*/ 49 w 192"/>
                <a:gd name="T67" fmla="*/ 107 h 2314"/>
                <a:gd name="T68" fmla="*/ 192 w 192"/>
                <a:gd name="T69" fmla="*/ 1 h 2314"/>
                <a:gd name="T70" fmla="*/ 2 w 192"/>
                <a:gd name="T71" fmla="*/ 1 h 2314"/>
                <a:gd name="T72" fmla="*/ 2 w 192"/>
                <a:gd name="T73" fmla="*/ 1 h 2314"/>
                <a:gd name="T74" fmla="*/ 0 w 192"/>
                <a:gd name="T75" fmla="*/ 0 h 23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92"/>
                <a:gd name="T115" fmla="*/ 0 h 2314"/>
                <a:gd name="T116" fmla="*/ 192 w 192"/>
                <a:gd name="T117" fmla="*/ 2314 h 23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92" h="2314">
                  <a:moveTo>
                    <a:pt x="0" y="0"/>
                  </a:moveTo>
                  <a:lnTo>
                    <a:pt x="2" y="2314"/>
                  </a:lnTo>
                  <a:lnTo>
                    <a:pt x="192" y="2314"/>
                  </a:lnTo>
                  <a:lnTo>
                    <a:pt x="33" y="2240"/>
                  </a:lnTo>
                  <a:lnTo>
                    <a:pt x="155" y="2161"/>
                  </a:lnTo>
                  <a:lnTo>
                    <a:pt x="23" y="2118"/>
                  </a:lnTo>
                  <a:lnTo>
                    <a:pt x="155" y="2029"/>
                  </a:lnTo>
                  <a:lnTo>
                    <a:pt x="28" y="1955"/>
                  </a:lnTo>
                  <a:lnTo>
                    <a:pt x="155" y="1886"/>
                  </a:lnTo>
                  <a:lnTo>
                    <a:pt x="39" y="1823"/>
                  </a:lnTo>
                  <a:lnTo>
                    <a:pt x="155" y="1749"/>
                  </a:lnTo>
                  <a:lnTo>
                    <a:pt x="39" y="1691"/>
                  </a:lnTo>
                  <a:lnTo>
                    <a:pt x="155" y="1611"/>
                  </a:lnTo>
                  <a:lnTo>
                    <a:pt x="28" y="1553"/>
                  </a:lnTo>
                  <a:lnTo>
                    <a:pt x="150" y="1485"/>
                  </a:lnTo>
                  <a:lnTo>
                    <a:pt x="33" y="1416"/>
                  </a:lnTo>
                  <a:lnTo>
                    <a:pt x="144" y="1337"/>
                  </a:lnTo>
                  <a:lnTo>
                    <a:pt x="33" y="1268"/>
                  </a:lnTo>
                  <a:lnTo>
                    <a:pt x="171" y="1184"/>
                  </a:lnTo>
                  <a:lnTo>
                    <a:pt x="33" y="1136"/>
                  </a:lnTo>
                  <a:lnTo>
                    <a:pt x="171" y="1036"/>
                  </a:lnTo>
                  <a:lnTo>
                    <a:pt x="39" y="973"/>
                  </a:lnTo>
                  <a:lnTo>
                    <a:pt x="171" y="883"/>
                  </a:lnTo>
                  <a:lnTo>
                    <a:pt x="33" y="846"/>
                  </a:lnTo>
                  <a:lnTo>
                    <a:pt x="171" y="761"/>
                  </a:lnTo>
                  <a:lnTo>
                    <a:pt x="39" y="703"/>
                  </a:lnTo>
                  <a:lnTo>
                    <a:pt x="160" y="608"/>
                  </a:lnTo>
                  <a:lnTo>
                    <a:pt x="28" y="550"/>
                  </a:lnTo>
                  <a:lnTo>
                    <a:pt x="171" y="481"/>
                  </a:lnTo>
                  <a:lnTo>
                    <a:pt x="39" y="413"/>
                  </a:lnTo>
                  <a:lnTo>
                    <a:pt x="171" y="339"/>
                  </a:lnTo>
                  <a:lnTo>
                    <a:pt x="44" y="254"/>
                  </a:lnTo>
                  <a:lnTo>
                    <a:pt x="176" y="191"/>
                  </a:lnTo>
                  <a:lnTo>
                    <a:pt x="49" y="107"/>
                  </a:lnTo>
                  <a:lnTo>
                    <a:pt x="192" y="1"/>
                  </a:lnTo>
                  <a:lnTo>
                    <a:pt x="2"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436235" name="Rectangle 17"/>
          <p:cNvSpPr>
            <a:spLocks noGrp="1" noChangeArrowheads="1"/>
          </p:cNvSpPr>
          <p:nvPr>
            <p:ph type="title" idx="4294967295"/>
          </p:nvPr>
        </p:nvSpPr>
        <p:spPr>
          <a:xfrm>
            <a:off x="4572000" y="5867400"/>
            <a:ext cx="4572000" cy="762000"/>
          </a:xfrm>
          <a:solidFill>
            <a:srgbClr val="000000"/>
          </a:solidFill>
        </p:spPr>
        <p:txBody>
          <a:bodyPr/>
          <a:lstStyle/>
          <a:p>
            <a:pPr eaLnBrk="1" hangingPunct="1"/>
            <a:r>
              <a:rPr lang="ar-JO" altLang="zh-CN" sz="3200" dirty="0">
                <a:solidFill>
                  <a:schemeClr val="bg1"/>
                </a:solidFill>
                <a:cs typeface="Arial" panose="020B0604020202020204" pitchFamily="34" charset="0"/>
              </a:rPr>
              <a:t>الصليب مصوراً</a:t>
            </a:r>
            <a:endParaRPr lang="en-US" altLang="zh-CN" sz="3200" dirty="0">
              <a:solidFill>
                <a:schemeClr val="bg1"/>
              </a:solidFill>
              <a:cs typeface="Arial" panose="020B0604020202020204" pitchFamily="34" charset="0"/>
            </a:endParaRPr>
          </a:p>
        </p:txBody>
      </p:sp>
    </p:spTree>
    <p:extLst>
      <p:ext uri="{BB962C8B-B14F-4D97-AF65-F5344CB8AC3E}">
        <p14:creationId xmlns:p14="http://schemas.microsoft.com/office/powerpoint/2010/main" val="4221892657"/>
      </p:ext>
    </p:extLst>
  </p:cSld>
  <p:clrMapOvr>
    <a:masterClrMapping/>
  </p:clrMapOvr>
  <p:transition spd="med">
    <p:randomBar dir="vert"/>
  </p:transition>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7B603039-A042-EF41-A38A-D0C1D18CFE3F}"/>
              </a:ext>
            </a:extLst>
          </p:cNvPr>
          <p:cNvGrpSpPr/>
          <p:nvPr/>
        </p:nvGrpSpPr>
        <p:grpSpPr>
          <a:xfrm>
            <a:off x="0" y="-1"/>
            <a:ext cx="3290108" cy="6886273"/>
            <a:chOff x="0" y="-1"/>
            <a:chExt cx="3290108" cy="6886273"/>
          </a:xfrm>
        </p:grpSpPr>
        <p:pic>
          <p:nvPicPr>
            <p:cNvPr id="2" name="Picture 1"/>
            <p:cNvPicPr>
              <a:picLocks noChangeAspect="1"/>
            </p:cNvPicPr>
            <p:nvPr/>
          </p:nvPicPr>
          <p:blipFill>
            <a:blip r:embed="rId3"/>
            <a:stretch>
              <a:fillRect/>
            </a:stretch>
          </p:blipFill>
          <p:spPr>
            <a:xfrm>
              <a:off x="0" y="-1"/>
              <a:ext cx="3290108" cy="6886273"/>
            </a:xfrm>
            <a:prstGeom prst="rect">
              <a:avLst/>
            </a:prstGeom>
          </p:spPr>
        </p:pic>
        <p:sp>
          <p:nvSpPr>
            <p:cNvPr id="3" name="Rectangle 2">
              <a:extLst>
                <a:ext uri="{FF2B5EF4-FFF2-40B4-BE49-F238E27FC236}">
                  <a16:creationId xmlns:a16="http://schemas.microsoft.com/office/drawing/2014/main" id="{8306466E-F6D2-704C-BE01-B3E88D39B5E9}"/>
                </a:ext>
              </a:extLst>
            </p:cNvPr>
            <p:cNvSpPr/>
            <p:nvPr/>
          </p:nvSpPr>
          <p:spPr bwMode="auto">
            <a:xfrm>
              <a:off x="2393577" y="2381646"/>
              <a:ext cx="618564" cy="463846"/>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1" name="Rectangle 10">
              <a:extLst>
                <a:ext uri="{FF2B5EF4-FFF2-40B4-BE49-F238E27FC236}">
                  <a16:creationId xmlns:a16="http://schemas.microsoft.com/office/drawing/2014/main" id="{ED052427-75C7-EB45-8D5C-76DBAA77EBE1}"/>
                </a:ext>
              </a:extLst>
            </p:cNvPr>
            <p:cNvSpPr/>
            <p:nvPr/>
          </p:nvSpPr>
          <p:spPr bwMode="auto">
            <a:xfrm>
              <a:off x="2151529" y="2632657"/>
              <a:ext cx="1116621" cy="463846"/>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900098" name="Rectangle 2"/>
          <p:cNvSpPr>
            <a:spLocks noGrp="1" noChangeArrowheads="1"/>
          </p:cNvSpPr>
          <p:nvPr>
            <p:ph type="ctrTitle"/>
          </p:nvPr>
        </p:nvSpPr>
        <p:spPr>
          <a:xfrm>
            <a:off x="3290108" y="0"/>
            <a:ext cx="5853891" cy="6740525"/>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خيمة الاجتماع</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صورة مسبقة</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عن الصليب</a:t>
            </a:r>
            <a:endParaRPr lang="en-US" sz="5400" dirty="0">
              <a:effectLst>
                <a:glow rad="127000">
                  <a:schemeClr val="tx1"/>
                </a:glow>
              </a:effectLst>
              <a:ea typeface="ＭＳ Ｐゴシック" charset="0"/>
            </a:endParaRPr>
          </a:p>
        </p:txBody>
      </p:sp>
      <p:sp>
        <p:nvSpPr>
          <p:cNvPr id="4" name="Rectangle 3">
            <a:extLst>
              <a:ext uri="{FF2B5EF4-FFF2-40B4-BE49-F238E27FC236}">
                <a16:creationId xmlns:a16="http://schemas.microsoft.com/office/drawing/2014/main" id="{361D4F1D-A7F6-49F0-B2E9-889BA303A021}"/>
              </a:ext>
            </a:extLst>
          </p:cNvPr>
          <p:cNvSpPr/>
          <p:nvPr/>
        </p:nvSpPr>
        <p:spPr bwMode="auto">
          <a:xfrm>
            <a:off x="131885" y="4299438"/>
            <a:ext cx="1046284" cy="40229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المرحضة</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 name="Rectangle 5">
            <a:extLst>
              <a:ext uri="{FF2B5EF4-FFF2-40B4-BE49-F238E27FC236}">
                <a16:creationId xmlns:a16="http://schemas.microsoft.com/office/drawing/2014/main" id="{6A2D02D1-E231-405F-8E35-5CAF12F173E1}"/>
              </a:ext>
            </a:extLst>
          </p:cNvPr>
          <p:cNvSpPr/>
          <p:nvPr/>
        </p:nvSpPr>
        <p:spPr bwMode="auto">
          <a:xfrm>
            <a:off x="2286000" y="5240215"/>
            <a:ext cx="817685" cy="648512"/>
          </a:xfrm>
          <a:prstGeom prst="rect">
            <a:avLst/>
          </a:prstGeom>
          <a:ln>
            <a:noFill/>
            <a:headEnd type="none" w="med" len="med"/>
            <a:tailEnd type="stealth" w="lg" len="lg"/>
          </a:ln>
        </p:spPr>
        <p:style>
          <a:lnRef idx="2">
            <a:schemeClr val="dk1"/>
          </a:lnRef>
          <a:fillRef idx="1">
            <a:schemeClr val="lt1"/>
          </a:fillRef>
          <a:effectRef idx="0">
            <a:schemeClr val="dk1"/>
          </a:effectRef>
          <a:fontRef idx="minor">
            <a:schemeClr val="dk1"/>
          </a:fontRef>
        </p:style>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المذبح</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النحاسي</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 name="Rectangle 6">
            <a:extLst>
              <a:ext uri="{FF2B5EF4-FFF2-40B4-BE49-F238E27FC236}">
                <a16:creationId xmlns:a16="http://schemas.microsoft.com/office/drawing/2014/main" id="{2C984C8D-B61B-42D8-A5AE-6766285D2A3D}"/>
              </a:ext>
            </a:extLst>
          </p:cNvPr>
          <p:cNvSpPr/>
          <p:nvPr/>
        </p:nvSpPr>
        <p:spPr bwMode="auto">
          <a:xfrm>
            <a:off x="131884" y="2436160"/>
            <a:ext cx="896816" cy="463846"/>
          </a:xfrm>
          <a:prstGeom prst="rect">
            <a:avLst/>
          </a:prstGeom>
          <a:ln>
            <a:solidFill>
              <a:schemeClr val="bg1"/>
            </a:solidFill>
            <a:headEnd type="none" w="med" len="med"/>
            <a:tailEnd type="stealth" w="lg" len="lg"/>
          </a:ln>
        </p:spPr>
        <p:style>
          <a:lnRef idx="2">
            <a:schemeClr val="dk1"/>
          </a:lnRef>
          <a:fillRef idx="1">
            <a:schemeClr val="lt1"/>
          </a:fillRef>
          <a:effectRef idx="0">
            <a:schemeClr val="dk1"/>
          </a:effectRef>
          <a:fontRef idx="minor">
            <a:schemeClr val="dk1"/>
          </a:fontRef>
        </p:style>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المنارة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8" name="Rectangle 7">
            <a:extLst>
              <a:ext uri="{FF2B5EF4-FFF2-40B4-BE49-F238E27FC236}">
                <a16:creationId xmlns:a16="http://schemas.microsoft.com/office/drawing/2014/main" id="{069C2F06-6A1D-467D-8E70-1519CDC388BC}"/>
              </a:ext>
            </a:extLst>
          </p:cNvPr>
          <p:cNvSpPr/>
          <p:nvPr/>
        </p:nvSpPr>
        <p:spPr bwMode="auto">
          <a:xfrm>
            <a:off x="2286001" y="430823"/>
            <a:ext cx="817684" cy="40229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التابوت</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 name="Rectangle 8">
            <a:extLst>
              <a:ext uri="{FF2B5EF4-FFF2-40B4-BE49-F238E27FC236}">
                <a16:creationId xmlns:a16="http://schemas.microsoft.com/office/drawing/2014/main" id="{8E1DDF4C-9635-4F7F-BBF5-973C9804A8B7}"/>
              </a:ext>
            </a:extLst>
          </p:cNvPr>
          <p:cNvSpPr/>
          <p:nvPr/>
        </p:nvSpPr>
        <p:spPr bwMode="auto">
          <a:xfrm>
            <a:off x="2286001" y="1090246"/>
            <a:ext cx="817684" cy="710067"/>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المذبح</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الذهبي</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 name="Rectangle 9">
            <a:extLst>
              <a:ext uri="{FF2B5EF4-FFF2-40B4-BE49-F238E27FC236}">
                <a16:creationId xmlns:a16="http://schemas.microsoft.com/office/drawing/2014/main" id="{3193CBD8-A17F-451A-863B-4B71955C8D05}"/>
              </a:ext>
            </a:extLst>
          </p:cNvPr>
          <p:cNvSpPr/>
          <p:nvPr/>
        </p:nvSpPr>
        <p:spPr bwMode="auto">
          <a:xfrm>
            <a:off x="2173486" y="2528735"/>
            <a:ext cx="1116622" cy="710067"/>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مائدة خبز</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الوجوه</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95720344"/>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7"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229378" name="Group 3"/>
          <p:cNvGrpSpPr>
            <a:grpSpLocks/>
          </p:cNvGrpSpPr>
          <p:nvPr/>
        </p:nvGrpSpPr>
        <p:grpSpPr bwMode="auto">
          <a:xfrm rot="-5400000">
            <a:off x="3429000" y="2895600"/>
            <a:ext cx="533400" cy="685800"/>
            <a:chOff x="2256" y="1632"/>
            <a:chExt cx="1207" cy="972"/>
          </a:xfrm>
        </p:grpSpPr>
        <p:grpSp>
          <p:nvGrpSpPr>
            <p:cNvPr id="229396" name="Group 4"/>
            <p:cNvGrpSpPr>
              <a:grpSpLocks/>
            </p:cNvGrpSpPr>
            <p:nvPr/>
          </p:nvGrpSpPr>
          <p:grpSpPr bwMode="auto">
            <a:xfrm>
              <a:off x="2256" y="1704"/>
              <a:ext cx="1207" cy="900"/>
              <a:chOff x="2256" y="1704"/>
              <a:chExt cx="1207" cy="900"/>
            </a:xfrm>
          </p:grpSpPr>
          <p:pic>
            <p:nvPicPr>
              <p:cNvPr id="229398" name="Picture 5"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 xmlns:a14="http://schemas.microsoft.com/office/drawing/2010/main" w="9525">
                    <a:solidFill>
                      <a:srgbClr val="000000"/>
                    </a:solidFill>
                    <a:miter lim="800000"/>
                    <a:headEnd/>
                    <a:tailEnd/>
                  </a14:hiddenLine>
                </a:ext>
              </a:extLst>
            </p:spPr>
          </p:pic>
          <p:grpSp>
            <p:nvGrpSpPr>
              <p:cNvPr id="229399" name="Group 6"/>
              <p:cNvGrpSpPr>
                <a:grpSpLocks/>
              </p:cNvGrpSpPr>
              <p:nvPr/>
            </p:nvGrpSpPr>
            <p:grpSpPr bwMode="auto">
              <a:xfrm>
                <a:off x="2256" y="1749"/>
                <a:ext cx="1207" cy="855"/>
                <a:chOff x="2256" y="1749"/>
                <a:chExt cx="1207" cy="855"/>
              </a:xfrm>
            </p:grpSpPr>
            <p:grpSp>
              <p:nvGrpSpPr>
                <p:cNvPr id="229400" name="Group 7"/>
                <p:cNvGrpSpPr>
                  <a:grpSpLocks/>
                </p:cNvGrpSpPr>
                <p:nvPr/>
              </p:nvGrpSpPr>
              <p:grpSpPr bwMode="auto">
                <a:xfrm>
                  <a:off x="2299" y="1749"/>
                  <a:ext cx="1164" cy="855"/>
                  <a:chOff x="2299" y="1749"/>
                  <a:chExt cx="1164" cy="855"/>
                </a:xfrm>
              </p:grpSpPr>
              <p:sp>
                <p:nvSpPr>
                  <p:cNvPr id="229402" name="AutoShape 8"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403" name="AutoShape 9"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404" name="AutoShape 10"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405" name="Freeform 11"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406" name="Freeform 12" descr="Stationery"/>
                  <p:cNvSpPr>
                    <a:spLocks/>
                  </p:cNvSpPr>
                  <p:nvPr/>
                </p:nvSpPr>
                <p:spPr bwMode="auto">
                  <a:xfrm>
                    <a:off x="3168" y="2304"/>
                    <a:ext cx="258" cy="264"/>
                  </a:xfrm>
                  <a:custGeom>
                    <a:avLst/>
                    <a:gdLst>
                      <a:gd name="T0" fmla="*/ 4846 w 230"/>
                      <a:gd name="T1" fmla="*/ 6 h 264"/>
                      <a:gd name="T2" fmla="*/ 3599 w 230"/>
                      <a:gd name="T3" fmla="*/ 77 h 264"/>
                      <a:gd name="T4" fmla="*/ 2671 w 230"/>
                      <a:gd name="T5" fmla="*/ 140 h 264"/>
                      <a:gd name="T6" fmla="*/ 1633 w 230"/>
                      <a:gd name="T7" fmla="*/ 171 h 264"/>
                      <a:gd name="T8" fmla="*/ 923 w 230"/>
                      <a:gd name="T9" fmla="*/ 192 h 264"/>
                      <a:gd name="T10" fmla="*/ 755 w 230"/>
                      <a:gd name="T11" fmla="*/ 197 h 264"/>
                      <a:gd name="T12" fmla="*/ 5254 w 230"/>
                      <a:gd name="T13" fmla="*/ 258 h 264"/>
                      <a:gd name="T14" fmla="*/ 8189 w 230"/>
                      <a:gd name="T15" fmla="*/ 222 h 264"/>
                      <a:gd name="T16" fmla="*/ 8449 w 230"/>
                      <a:gd name="T17" fmla="*/ 182 h 264"/>
                      <a:gd name="T18" fmla="*/ 7861 w 230"/>
                      <a:gd name="T19" fmla="*/ 42 h 264"/>
                      <a:gd name="T20" fmla="*/ 5436 w 230"/>
                      <a:gd name="T21" fmla="*/ 0 h 264"/>
                      <a:gd name="T22" fmla="*/ 4846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407" name="Freeform 13"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408" name="Freeform 14"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29401" name="Freeform 15" descr="Stationery"/>
                <p:cNvSpPr>
                  <a:spLocks/>
                </p:cNvSpPr>
                <p:nvPr/>
              </p:nvSpPr>
              <p:spPr bwMode="auto">
                <a:xfrm>
                  <a:off x="2256" y="2139"/>
                  <a:ext cx="146" cy="117"/>
                </a:xfrm>
                <a:custGeom>
                  <a:avLst/>
                  <a:gdLst>
                    <a:gd name="T0" fmla="*/ 6272887 w 98"/>
                    <a:gd name="T1" fmla="*/ 30 h 117"/>
                    <a:gd name="T2" fmla="*/ 12045653 w 98"/>
                    <a:gd name="T3" fmla="*/ 117 h 117"/>
                    <a:gd name="T4" fmla="*/ 34074052 w 98"/>
                    <a:gd name="T5" fmla="*/ 84 h 117"/>
                    <a:gd name="T6" fmla="*/ 6272887 w 98"/>
                    <a:gd name="T7" fmla="*/ 0 h 117"/>
                    <a:gd name="T8" fmla="*/ 605486 w 98"/>
                    <a:gd name="T9" fmla="*/ 27 h 117"/>
                    <a:gd name="T10" fmla="*/ 7044248 w 98"/>
                    <a:gd name="T11" fmla="*/ 56 h 117"/>
                    <a:gd name="T12" fmla="*/ 10494492 w 98"/>
                    <a:gd name="T13" fmla="*/ 57 h 117"/>
                    <a:gd name="T14" fmla="*/ 16691815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sp>
          <p:nvSpPr>
            <p:cNvPr id="229397" name="Rectangle 16"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29379" name="Rectangle 23" descr="75%"/>
          <p:cNvSpPr>
            <a:spLocks noChangeArrowheads="1"/>
          </p:cNvSpPr>
          <p:nvPr/>
        </p:nvSpPr>
        <p:spPr bwMode="auto">
          <a:xfrm rot="-5400000">
            <a:off x="5335587" y="1638301"/>
            <a:ext cx="530225" cy="3276600"/>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380" name="Rectangle 24" descr="75%"/>
          <p:cNvSpPr>
            <a:spLocks noChangeArrowheads="1"/>
          </p:cNvSpPr>
          <p:nvPr/>
        </p:nvSpPr>
        <p:spPr bwMode="auto">
          <a:xfrm>
            <a:off x="3429000" y="3544888"/>
            <a:ext cx="530225" cy="2170112"/>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381" name="Rectangle 25" descr="75%"/>
          <p:cNvSpPr>
            <a:spLocks noChangeArrowheads="1"/>
          </p:cNvSpPr>
          <p:nvPr/>
        </p:nvSpPr>
        <p:spPr bwMode="auto">
          <a:xfrm rot="10800000">
            <a:off x="3429000" y="914400"/>
            <a:ext cx="530225" cy="2095500"/>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382" name="Rectangle 26" descr="75%"/>
          <p:cNvSpPr>
            <a:spLocks noChangeArrowheads="1"/>
          </p:cNvSpPr>
          <p:nvPr/>
        </p:nvSpPr>
        <p:spPr bwMode="auto">
          <a:xfrm rot="-5400000">
            <a:off x="2392362" y="2505076"/>
            <a:ext cx="530225" cy="1543050"/>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3451" name="Text Box 27"/>
          <p:cNvSpPr txBox="1">
            <a:spLocks noChangeArrowheads="1"/>
          </p:cNvSpPr>
          <p:nvPr/>
        </p:nvSpPr>
        <p:spPr bwMode="auto">
          <a:xfrm>
            <a:off x="7315200" y="2209800"/>
            <a:ext cx="1981200" cy="21236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يهوذا</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يساكر</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زبولون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186.400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3452" name="Text Box 28"/>
          <p:cNvSpPr txBox="1">
            <a:spLocks noChangeArrowheads="1"/>
          </p:cNvSpPr>
          <p:nvPr/>
        </p:nvSpPr>
        <p:spPr bwMode="auto">
          <a:xfrm>
            <a:off x="4000500" y="533400"/>
            <a:ext cx="1981200" cy="21236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نفتالي</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أشير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دان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157.400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3453" name="Text Box 29"/>
          <p:cNvSpPr txBox="1">
            <a:spLocks noChangeArrowheads="1"/>
          </p:cNvSpPr>
          <p:nvPr/>
        </p:nvSpPr>
        <p:spPr bwMode="auto">
          <a:xfrm>
            <a:off x="3962400" y="4267200"/>
            <a:ext cx="2057400" cy="21236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جاد</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شمعون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رأوبين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151.450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3454" name="Text Box 30"/>
          <p:cNvSpPr txBox="1">
            <a:spLocks noChangeArrowheads="1"/>
          </p:cNvSpPr>
          <p:nvPr/>
        </p:nvSpPr>
        <p:spPr bwMode="auto">
          <a:xfrm>
            <a:off x="-76200" y="2362200"/>
            <a:ext cx="2133600" cy="21236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أفرايم</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منسّى</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بنيامين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108.100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3455" name="Text Box 31"/>
          <p:cNvSpPr txBox="1">
            <a:spLocks noChangeArrowheads="1"/>
          </p:cNvSpPr>
          <p:nvPr/>
        </p:nvSpPr>
        <p:spPr bwMode="auto">
          <a:xfrm>
            <a:off x="228600" y="5943600"/>
            <a:ext cx="24384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عَدَد 2</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229388" name="Text Box 32"/>
          <p:cNvSpPr txBox="1">
            <a:spLocks noChangeArrowheads="1"/>
          </p:cNvSpPr>
          <p:nvPr/>
        </p:nvSpPr>
        <p:spPr bwMode="auto">
          <a:xfrm>
            <a:off x="8411399" y="76200"/>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142</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9389" name="Rectangle 33"/>
          <p:cNvSpPr>
            <a:spLocks noGrp="1" noChangeArrowheads="1"/>
          </p:cNvSpPr>
          <p:nvPr>
            <p:ph type="title" idx="4294967295"/>
          </p:nvPr>
        </p:nvSpPr>
        <p:spPr>
          <a:xfrm>
            <a:off x="5486400" y="5257800"/>
            <a:ext cx="3657600" cy="1295400"/>
          </a:xfrm>
        </p:spPr>
        <p:txBody>
          <a:bodyPr/>
          <a:lstStyle/>
          <a:p>
            <a:pPr eaLnBrk="1" hangingPunct="1"/>
            <a:r>
              <a:rPr lang="ar-JO" sz="4000" dirty="0">
                <a:solidFill>
                  <a:srgbClr val="3333CC"/>
                </a:solidFill>
              </a:rPr>
              <a:t>تكوين</a:t>
            </a:r>
            <a:br>
              <a:rPr lang="ar-JO" sz="4000" dirty="0">
                <a:solidFill>
                  <a:srgbClr val="3333CC"/>
                </a:solidFill>
              </a:rPr>
            </a:br>
            <a:r>
              <a:rPr lang="ar-JO" sz="4000" dirty="0">
                <a:solidFill>
                  <a:srgbClr val="3333CC"/>
                </a:solidFill>
              </a:rPr>
              <a:t>الصليب</a:t>
            </a:r>
            <a:endParaRPr lang="en-US" sz="4000" dirty="0">
              <a:solidFill>
                <a:srgbClr val="3333CC"/>
              </a:solidFill>
            </a:endParaRPr>
          </a:p>
        </p:txBody>
      </p:sp>
      <p:grpSp>
        <p:nvGrpSpPr>
          <p:cNvPr id="229390" name="Group 9"/>
          <p:cNvGrpSpPr>
            <a:grpSpLocks/>
          </p:cNvGrpSpPr>
          <p:nvPr/>
        </p:nvGrpSpPr>
        <p:grpSpPr bwMode="auto">
          <a:xfrm>
            <a:off x="528638" y="684213"/>
            <a:ext cx="2043112" cy="1558925"/>
            <a:chOff x="3294" y="-49"/>
            <a:chExt cx="1287" cy="982"/>
          </a:xfrm>
        </p:grpSpPr>
        <p:sp>
          <p:nvSpPr>
            <p:cNvPr id="229391" name="AutoShape 10"/>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6" name="Text Box 11"/>
            <p:cNvSpPr txBox="1">
              <a:spLocks noChangeArrowheads="1"/>
            </p:cNvSpPr>
            <p:nvPr/>
          </p:nvSpPr>
          <p:spPr bwMode="auto">
            <a:xfrm>
              <a:off x="4149" y="315"/>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شرق </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37" name="Text Box 12"/>
            <p:cNvSpPr txBox="1">
              <a:spLocks noChangeArrowheads="1"/>
            </p:cNvSpPr>
            <p:nvPr/>
          </p:nvSpPr>
          <p:spPr bwMode="auto">
            <a:xfrm>
              <a:off x="3717" y="681"/>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جنوب</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38" name="Text Box 13"/>
            <p:cNvSpPr txBox="1">
              <a:spLocks noChangeArrowheads="1"/>
            </p:cNvSpPr>
            <p:nvPr/>
          </p:nvSpPr>
          <p:spPr bwMode="auto">
            <a:xfrm>
              <a:off x="3717" y="-49"/>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شمال</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39" name="Text Box 14"/>
            <p:cNvSpPr txBox="1">
              <a:spLocks noChangeArrowheads="1"/>
            </p:cNvSpPr>
            <p:nvPr/>
          </p:nvSpPr>
          <p:spPr bwMode="auto">
            <a:xfrm>
              <a:off x="3294" y="315"/>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 غرب</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grpSp>
    </p:spTree>
    <p:extLst>
      <p:ext uri="{BB962C8B-B14F-4D97-AF65-F5344CB8AC3E}">
        <p14:creationId xmlns:p14="http://schemas.microsoft.com/office/powerpoint/2010/main" val="232053784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103451"/>
                                        </p:tgtEl>
                                        <p:attrNameLst>
                                          <p:attrName>style.visibility</p:attrName>
                                        </p:attrNameLst>
                                      </p:cBhvr>
                                      <p:to>
                                        <p:strVal val="visible"/>
                                      </p:to>
                                    </p:set>
                                    <p:animEffect transition="in" filter="dissolve">
                                      <p:cBhvr>
                                        <p:cTn id="7" dur="500"/>
                                        <p:tgtEl>
                                          <p:spTgt spid="103451"/>
                                        </p:tgtEl>
                                      </p:cBhvr>
                                    </p:animEffect>
                                  </p:childTnLst>
                                </p:cTn>
                              </p:par>
                            </p:childTnLst>
                          </p:cTn>
                        </p:par>
                        <p:par>
                          <p:cTn id="8" fill="hold" nodeType="afterGroup">
                            <p:stCondLst>
                              <p:cond delay="2500"/>
                            </p:stCondLst>
                            <p:childTnLst>
                              <p:par>
                                <p:cTn id="9" presetID="9" presetClass="entr" presetSubtype="0" fill="hold" grpId="0" nodeType="afterEffect">
                                  <p:stCondLst>
                                    <p:cond delay="3000"/>
                                  </p:stCondLst>
                                  <p:childTnLst>
                                    <p:set>
                                      <p:cBhvr>
                                        <p:cTn id="10" dur="1" fill="hold">
                                          <p:stCondLst>
                                            <p:cond delay="0"/>
                                          </p:stCondLst>
                                        </p:cTn>
                                        <p:tgtEl>
                                          <p:spTgt spid="103453"/>
                                        </p:tgtEl>
                                        <p:attrNameLst>
                                          <p:attrName>style.visibility</p:attrName>
                                        </p:attrNameLst>
                                      </p:cBhvr>
                                      <p:to>
                                        <p:strVal val="visible"/>
                                      </p:to>
                                    </p:set>
                                    <p:animEffect transition="in" filter="dissolve">
                                      <p:cBhvr>
                                        <p:cTn id="11" dur="500"/>
                                        <p:tgtEl>
                                          <p:spTgt spid="103453"/>
                                        </p:tgtEl>
                                      </p:cBhvr>
                                    </p:animEffect>
                                  </p:childTnLst>
                                </p:cTn>
                              </p:par>
                            </p:childTnLst>
                          </p:cTn>
                        </p:par>
                        <p:par>
                          <p:cTn id="12" fill="hold" nodeType="afterGroup">
                            <p:stCondLst>
                              <p:cond delay="6000"/>
                            </p:stCondLst>
                            <p:childTnLst>
                              <p:par>
                                <p:cTn id="13" presetID="9" presetClass="entr" presetSubtype="0" fill="hold" grpId="0" nodeType="afterEffect">
                                  <p:stCondLst>
                                    <p:cond delay="3000"/>
                                  </p:stCondLst>
                                  <p:childTnLst>
                                    <p:set>
                                      <p:cBhvr>
                                        <p:cTn id="14" dur="1" fill="hold">
                                          <p:stCondLst>
                                            <p:cond delay="0"/>
                                          </p:stCondLst>
                                        </p:cTn>
                                        <p:tgtEl>
                                          <p:spTgt spid="103454"/>
                                        </p:tgtEl>
                                        <p:attrNameLst>
                                          <p:attrName>style.visibility</p:attrName>
                                        </p:attrNameLst>
                                      </p:cBhvr>
                                      <p:to>
                                        <p:strVal val="visible"/>
                                      </p:to>
                                    </p:set>
                                    <p:animEffect transition="in" filter="dissolve">
                                      <p:cBhvr>
                                        <p:cTn id="15" dur="500"/>
                                        <p:tgtEl>
                                          <p:spTgt spid="103454"/>
                                        </p:tgtEl>
                                      </p:cBhvr>
                                    </p:animEffect>
                                  </p:childTnLst>
                                </p:cTn>
                              </p:par>
                            </p:childTnLst>
                          </p:cTn>
                        </p:par>
                        <p:par>
                          <p:cTn id="16" fill="hold" nodeType="afterGroup">
                            <p:stCondLst>
                              <p:cond delay="9500"/>
                            </p:stCondLst>
                            <p:childTnLst>
                              <p:par>
                                <p:cTn id="17" presetID="9" presetClass="entr" presetSubtype="0" fill="hold" grpId="0" nodeType="afterEffect">
                                  <p:stCondLst>
                                    <p:cond delay="3000"/>
                                  </p:stCondLst>
                                  <p:childTnLst>
                                    <p:set>
                                      <p:cBhvr>
                                        <p:cTn id="18" dur="1" fill="hold">
                                          <p:stCondLst>
                                            <p:cond delay="0"/>
                                          </p:stCondLst>
                                        </p:cTn>
                                        <p:tgtEl>
                                          <p:spTgt spid="103452"/>
                                        </p:tgtEl>
                                        <p:attrNameLst>
                                          <p:attrName>style.visibility</p:attrName>
                                        </p:attrNameLst>
                                      </p:cBhvr>
                                      <p:to>
                                        <p:strVal val="visible"/>
                                      </p:to>
                                    </p:set>
                                    <p:animEffect transition="in" filter="dissolve">
                                      <p:cBhvr>
                                        <p:cTn id="19" dur="500"/>
                                        <p:tgtEl>
                                          <p:spTgt spid="1034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51" grpId="0" autoUpdateAnimBg="0"/>
      <p:bldP spid="103452" grpId="0" autoUpdateAnimBg="0"/>
      <p:bldP spid="103453" grpId="0" autoUpdateAnimBg="0"/>
      <p:bldP spid="103454" grpId="0" autoUpdateAnimBg="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543200"/>
            <a:ext cx="9144000" cy="531479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69788"/>
            <a:ext cx="9144000" cy="1386402"/>
          </a:xfrm>
          <a:effectLst>
            <a:outerShdw blurRad="63500" dist="35921" dir="2700000" algn="ctr" rotWithShape="0">
              <a:schemeClr val="tx2">
                <a:alpha val="74998"/>
              </a:schemeClr>
            </a:outerShdw>
          </a:effectLst>
        </p:spPr>
        <p:txBody>
          <a:bodyPr anchor="ctr"/>
          <a:lstStyle/>
          <a:p>
            <a:pPr>
              <a:defRPr/>
            </a:pPr>
            <a:r>
              <a:rPr lang="ar-JO" sz="4000" dirty="0">
                <a:effectLst>
                  <a:glow rad="127000">
                    <a:schemeClr val="tx1"/>
                  </a:glow>
                </a:effectLst>
                <a:ea typeface="ＭＳ Ｐゴシック" charset="0"/>
              </a:rPr>
              <a:t>كن حاضراً. كيف يوجهك أو يحذرك الله حالياً؟ </a:t>
            </a:r>
            <a:r>
              <a:rPr lang="en-US" sz="4000" dirty="0">
                <a:effectLst>
                  <a:glow rad="127000">
                    <a:schemeClr val="tx1"/>
                  </a:glow>
                </a:effectLst>
                <a:ea typeface="ＭＳ Ｐゴシック" charset="0"/>
              </a:rPr>
              <a:t> </a:t>
            </a:r>
          </a:p>
        </p:txBody>
      </p:sp>
      <p:sp>
        <p:nvSpPr>
          <p:cNvPr id="5" name="Rectangle 2"/>
          <p:cNvSpPr txBox="1">
            <a:spLocks noChangeArrowheads="1"/>
          </p:cNvSpPr>
          <p:nvPr/>
        </p:nvSpPr>
        <p:spPr bwMode="auto">
          <a:xfrm>
            <a:off x="0" y="1818492"/>
            <a:ext cx="9144000" cy="277188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كيف يقول لك اذهب من هذا الطريق؟</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وكيف يقول لا تذهب من هذا الطريق؟</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عدد</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4061661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الأمم المتجاورة مرتبطة بالدم</a:t>
            </a:r>
            <a:endParaRPr kumimoji="0" lang="en-US"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Ammon</a:t>
            </a: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ادوم</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92867" name="Text Box 5"/>
          <p:cNvSpPr txBox="1">
            <a:spLocks noChangeArrowheads="1"/>
          </p:cNvSpPr>
          <p:nvPr/>
        </p:nvSpPr>
        <p:spPr bwMode="auto">
          <a:xfrm>
            <a:off x="8445906"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Beitzel, Moody Atlas, 1</a:t>
            </a:r>
            <a:r>
              <a:rPr kumimoji="0" lang="en-US" sz="1100" b="1" u="none" strike="noStrike" kern="1200" cap="none" spc="0" normalizeH="0" baseline="3000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st</a:t>
            </a: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ed., 94</a:t>
            </a:r>
          </a:p>
        </p:txBody>
      </p:sp>
      <p:sp>
        <p:nvSpPr>
          <p:cNvPr id="28" name="Rectangle 2"/>
          <p:cNvSpPr txBox="1">
            <a:spLocks noChangeArrowheads="1"/>
          </p:cNvSpPr>
          <p:nvPr/>
        </p:nvSpPr>
        <p:spPr bwMode="auto">
          <a:xfrm>
            <a:off x="-119985" y="1800372"/>
            <a:ext cx="261061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Jabbok River</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grpSp>
        <p:nvGrpSpPr>
          <p:cNvPr id="13" name="Group 12"/>
          <p:cNvGrpSpPr/>
          <p:nvPr/>
        </p:nvGrpSpPr>
        <p:grpSpPr>
          <a:xfrm>
            <a:off x="167690" y="108001"/>
            <a:ext cx="4876800" cy="3657600"/>
            <a:chOff x="167690" y="108001"/>
            <a:chExt cx="4876800" cy="3657600"/>
          </a:xfrm>
        </p:grpSpPr>
        <p:pic>
          <p:nvPicPr>
            <p:cNvPr id="6" name="Picture 5" descr="Nahal Arnon view to north with Aroer, tb n031801.jpg"/>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67690" y="108001"/>
              <a:ext cx="4876800" cy="3657600"/>
            </a:xfrm>
            <a:prstGeom prst="rect">
              <a:avLst/>
            </a:prstGeom>
          </p:spPr>
        </p:pic>
        <p:sp>
          <p:nvSpPr>
            <p:cNvPr id="32" name="Rectangle 6"/>
            <p:cNvSpPr>
              <a:spLocks noChangeArrowheads="1"/>
            </p:cNvSpPr>
            <p:nvPr/>
          </p:nvSpPr>
          <p:spPr bwMode="auto">
            <a:xfrm>
              <a:off x="362055" y="746290"/>
              <a:ext cx="3983305" cy="795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النظر شمالاً</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grpSp>
      <p:grpSp>
        <p:nvGrpSpPr>
          <p:cNvPr id="11" name="Group 10"/>
          <p:cNvGrpSpPr/>
          <p:nvPr/>
        </p:nvGrpSpPr>
        <p:grpSpPr>
          <a:xfrm>
            <a:off x="2185614" y="3765601"/>
            <a:ext cx="4403781" cy="3183898"/>
            <a:chOff x="2185614" y="3750302"/>
            <a:chExt cx="4403781" cy="3183898"/>
          </a:xfrm>
        </p:grpSpPr>
        <p:pic>
          <p:nvPicPr>
            <p:cNvPr id="8" name="Picture 7" descr="Nahal Arnon view to south, tb n031801.jpg"/>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2185614" y="3750302"/>
              <a:ext cx="4245197" cy="3183898"/>
            </a:xfrm>
            <a:prstGeom prst="rect">
              <a:avLst/>
            </a:prstGeom>
          </p:spPr>
        </p:pic>
        <p:sp>
          <p:nvSpPr>
            <p:cNvPr id="33" name="Rectangle 6"/>
            <p:cNvSpPr>
              <a:spLocks noChangeArrowheads="1"/>
            </p:cNvSpPr>
            <p:nvPr/>
          </p:nvSpPr>
          <p:spPr bwMode="auto">
            <a:xfrm>
              <a:off x="2606090" y="5691543"/>
              <a:ext cx="3983305" cy="795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النظر جنوبًا</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grpSp>
      <p:sp>
        <p:nvSpPr>
          <p:cNvPr id="292865" name="Rectangle 2"/>
          <p:cNvSpPr>
            <a:spLocks noGrp="1" noChangeArrowheads="1"/>
          </p:cNvSpPr>
          <p:nvPr>
            <p:ph type="title"/>
          </p:nvPr>
        </p:nvSpPr>
        <p:spPr>
          <a:xfrm>
            <a:off x="3003550" y="0"/>
            <a:ext cx="5867400" cy="1143000"/>
          </a:xfrm>
          <a:noFill/>
          <a:ln>
            <a:noFill/>
          </a:ln>
        </p:spPr>
        <p:txBody>
          <a:bodyPr/>
          <a:lstStyle/>
          <a:p>
            <a:pPr>
              <a:lnSpc>
                <a:spcPct val="90000"/>
              </a:lnSpc>
              <a:spcBef>
                <a:spcPct val="20000"/>
              </a:spcBef>
            </a:pPr>
            <a:r>
              <a:rPr kumimoji="1" lang="ar-JO" sz="4000" kern="1200" dirty="0">
                <a:solidFill>
                  <a:srgbClr val="FFFFFF"/>
                </a:solidFill>
                <a:effectLst>
                  <a:glow rad="228600">
                    <a:schemeClr val="tx1"/>
                  </a:glow>
                </a:effectLst>
                <a:ea typeface="ＭＳ Ｐゴシック" charset="0"/>
              </a:rPr>
              <a:t>أنهار شرق الأردن</a:t>
            </a:r>
            <a:endParaRPr kumimoji="1" lang="en-US" sz="4000" kern="1200" dirty="0">
              <a:solidFill>
                <a:srgbClr val="FFFFFF"/>
              </a:solidFill>
              <a:effectLst>
                <a:glow rad="228600">
                  <a:schemeClr val="tx1"/>
                </a:glow>
              </a:effectLst>
              <a:ea typeface="ＭＳ Ｐゴシック" charset="0"/>
            </a:endParaRPr>
          </a:p>
        </p:txBody>
      </p:sp>
      <p:sp>
        <p:nvSpPr>
          <p:cNvPr id="156678" name="Rectangle 6"/>
          <p:cNvSpPr>
            <a:spLocks noChangeArrowheads="1"/>
          </p:cNvSpPr>
          <p:nvPr/>
        </p:nvSpPr>
        <p:spPr bwMode="auto">
          <a:xfrm>
            <a:off x="3499600" y="3100243"/>
            <a:ext cx="5644399" cy="1088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يفصل وادي أرنون موآب</a:t>
            </a:r>
          </a:p>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عن الأمم الشمالية</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7" name="Rectangle 2"/>
          <p:cNvSpPr txBox="1">
            <a:spLocks noChangeArrowheads="1"/>
          </p:cNvSpPr>
          <p:nvPr/>
        </p:nvSpPr>
        <p:spPr bwMode="auto">
          <a:xfrm>
            <a:off x="-31527" y="4188306"/>
            <a:ext cx="2637617"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نهر أرنون</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cxnSp>
        <p:nvCxnSpPr>
          <p:cNvPr id="3" name="Straight Arrow Connector 2"/>
          <p:cNvCxnSpPr>
            <a:cxnSpLocks noChangeShapeType="1"/>
            <a:stCxn id="156678" idx="1"/>
          </p:cNvCxnSpPr>
          <p:nvPr/>
        </p:nvCxnSpPr>
        <p:spPr bwMode="auto">
          <a:xfrm flipH="1">
            <a:off x="2185614" y="3644275"/>
            <a:ext cx="1313986" cy="54403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39624121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checkerboard(across)">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checkerboard(across)">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Nahal Arnon aerial from west, tb q010703.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121859" name="Text Box 3"/>
          <p:cNvSpPr txBox="1">
            <a:spLocks noChangeArrowheads="1"/>
          </p:cNvSpPr>
          <p:nvPr/>
        </p:nvSpPr>
        <p:spPr bwMode="auto">
          <a:xfrm>
            <a:off x="3352800" y="5638800"/>
            <a:ext cx="5486400"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منظر جوي من الغرب                  فوق البحر الميت</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ar-JO" sz="6000" dirty="0">
                <a:effectLst>
                  <a:glow rad="165100">
                    <a:schemeClr val="tx1">
                      <a:alpha val="96000"/>
                    </a:schemeClr>
                  </a:glow>
                </a:effectLst>
              </a:rPr>
              <a:t>نحال أرنون</a:t>
            </a:r>
            <a:br>
              <a:rPr lang="ar-JO" sz="6000" dirty="0">
                <a:effectLst>
                  <a:glow rad="165100">
                    <a:schemeClr val="tx1">
                      <a:alpha val="96000"/>
                    </a:schemeClr>
                  </a:glow>
                </a:effectLst>
              </a:rPr>
            </a:br>
            <a:r>
              <a:rPr lang="ar-JO" dirty="0">
                <a:effectLst>
                  <a:glow rad="165100">
                    <a:schemeClr val="tx1">
                      <a:alpha val="96000"/>
                    </a:schemeClr>
                  </a:glow>
                </a:effectLst>
              </a:rPr>
              <a:t>(نهر أرنون)</a:t>
            </a:r>
            <a:endParaRPr lang="en-US" dirty="0">
              <a:effectLst>
                <a:glow rad="165100">
                  <a:schemeClr val="tx1">
                    <a:alpha val="96000"/>
                  </a:schemeClr>
                </a:glow>
              </a:effectLst>
            </a:endParaRPr>
          </a:p>
        </p:txBody>
      </p:sp>
    </p:spTree>
    <p:extLst>
      <p:ext uri="{BB962C8B-B14F-4D97-AF65-F5344CB8AC3E}">
        <p14:creationId xmlns:p14="http://schemas.microsoft.com/office/powerpoint/2010/main" val="899782702"/>
      </p:ext>
    </p:extLst>
  </p:cSld>
  <p:clrMapOvr>
    <a:masterClrMapping/>
  </p:clrMapOvr>
  <p:transition spd="med">
    <p:randomBar dir="vert"/>
  </p:transition>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2" name="Text Box 6"/>
          <p:cNvSpPr txBox="1">
            <a:spLocks noChangeArrowheads="1"/>
          </p:cNvSpPr>
          <p:nvPr/>
        </p:nvSpPr>
        <p:spPr bwMode="auto">
          <a:xfrm>
            <a:off x="765451" y="2638787"/>
            <a:ext cx="1979121"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مملكة سيحون</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8"/>
          <p:cNvSpPr txBox="1">
            <a:spLocks noChangeArrowheads="1"/>
          </p:cNvSpPr>
          <p:nvPr/>
        </p:nvSpPr>
        <p:spPr bwMode="auto">
          <a:xfrm>
            <a:off x="688825" y="782290"/>
            <a:ext cx="2086986"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مملكة عوج</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عمّون</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ادوم</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الأمم المتجاورة مرتبطة بالدم</a:t>
            </a:r>
            <a:endParaRPr kumimoji="0" lang="en-US"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Rectangle 2"/>
          <p:cNvSpPr txBox="1">
            <a:spLocks noChangeArrowheads="1"/>
          </p:cNvSpPr>
          <p:nvPr/>
        </p:nvSpPr>
        <p:spPr bwMode="auto">
          <a:xfrm>
            <a:off x="75227" y="271908"/>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إذرعي</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0" name="Group 30"/>
          <p:cNvGrpSpPr>
            <a:grpSpLocks/>
          </p:cNvGrpSpPr>
          <p:nvPr/>
        </p:nvGrpSpPr>
        <p:grpSpPr bwMode="auto">
          <a:xfrm>
            <a:off x="2032007" y="625756"/>
            <a:ext cx="206082" cy="218368"/>
            <a:chOff x="6972297" y="5071534"/>
            <a:chExt cx="206026" cy="218421"/>
          </a:xfrm>
        </p:grpSpPr>
        <p:sp>
          <p:nvSpPr>
            <p:cNvPr id="21"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2"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292865" name="Rectangle 2"/>
          <p:cNvSpPr>
            <a:spLocks noGrp="1" noChangeArrowheads="1"/>
          </p:cNvSpPr>
          <p:nvPr>
            <p:ph type="title"/>
          </p:nvPr>
        </p:nvSpPr>
        <p:spPr>
          <a:xfrm>
            <a:off x="3276600" y="609600"/>
            <a:ext cx="5867400" cy="1143000"/>
          </a:xfrm>
        </p:spPr>
        <p:txBody>
          <a:bodyPr/>
          <a:lstStyle/>
          <a:p>
            <a:pPr eaLnBrk="1" hangingPunct="1"/>
            <a:r>
              <a:rPr kumimoji="1" lang="ar-JO" dirty="0">
                <a:solidFill>
                  <a:srgbClr val="FFFFFF"/>
                </a:solidFill>
              </a:rPr>
              <a:t>أحداث شرق الأردن</a:t>
            </a:r>
            <a:endParaRPr kumimoji="1" lang="en-US" dirty="0">
              <a:solidFill>
                <a:srgbClr val="FFFFFF"/>
              </a:solidFill>
            </a:endParaRP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92867" name="Text Box 5"/>
          <p:cNvSpPr txBox="1">
            <a:spLocks noChangeArrowheads="1"/>
          </p:cNvSpPr>
          <p:nvPr/>
        </p:nvSpPr>
        <p:spPr bwMode="auto">
          <a:xfrm>
            <a:off x="8445906"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cxnSp>
        <p:nvCxnSpPr>
          <p:cNvPr id="3" name="Straight Arrow Connector 2"/>
          <p:cNvCxnSpPr>
            <a:cxnSpLocks noChangeShapeType="1"/>
          </p:cNvCxnSpPr>
          <p:nvPr/>
        </p:nvCxnSpPr>
        <p:spPr bwMode="auto">
          <a:xfrm flipH="1">
            <a:off x="1979613" y="2420938"/>
            <a:ext cx="4105275" cy="15128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cxnSp>
        <p:nvCxnSpPr>
          <p:cNvPr id="10" name="Straight Arrow Connector 9"/>
          <p:cNvCxnSpPr>
            <a:cxnSpLocks noChangeShapeType="1"/>
          </p:cNvCxnSpPr>
          <p:nvPr/>
        </p:nvCxnSpPr>
        <p:spPr bwMode="auto">
          <a:xfrm flipH="1" flipV="1">
            <a:off x="2268538" y="836613"/>
            <a:ext cx="5759450" cy="122396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Beitzel, Moody Atlas, 1</a:t>
            </a:r>
            <a:r>
              <a:rPr kumimoji="0" lang="en-US" sz="1100" b="1" u="none" strike="noStrike" kern="1200" cap="none" spc="0" normalizeH="0" baseline="3000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st</a:t>
            </a: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ed., 94</a:t>
            </a:r>
          </a:p>
        </p:txBody>
      </p:sp>
      <p:sp>
        <p:nvSpPr>
          <p:cNvPr id="23" name="Rectangle 2"/>
          <p:cNvSpPr txBox="1">
            <a:spLocks noChangeArrowheads="1"/>
          </p:cNvSpPr>
          <p:nvPr/>
        </p:nvSpPr>
        <p:spPr bwMode="auto">
          <a:xfrm>
            <a:off x="-146984" y="3551633"/>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ياهص</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4" name="Group 30"/>
          <p:cNvGrpSpPr>
            <a:grpSpLocks/>
          </p:cNvGrpSpPr>
          <p:nvPr/>
        </p:nvGrpSpPr>
        <p:grpSpPr bwMode="auto">
          <a:xfrm>
            <a:off x="1809796" y="3905481"/>
            <a:ext cx="206082" cy="218368"/>
            <a:chOff x="6972297" y="5071534"/>
            <a:chExt cx="206026" cy="218421"/>
          </a:xfrm>
        </p:grpSpPr>
        <p:sp>
          <p:nvSpPr>
            <p:cNvPr id="25"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6"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156678" name="Rectangle 6"/>
          <p:cNvSpPr>
            <a:spLocks noChangeArrowheads="1"/>
          </p:cNvSpPr>
          <p:nvPr/>
        </p:nvSpPr>
        <p:spPr bwMode="auto">
          <a:xfrm>
            <a:off x="3124200" y="1981200"/>
            <a:ext cx="60198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الإنتصار على سيحون وعوج</a:t>
            </a:r>
          </a:p>
          <a:p>
            <a:pPr marL="0" marR="0" lvl="0" indent="0" algn="r" defTabSz="914400" rtl="1"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   (عدد 21: 21- 35).</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7" name="Rectangle 2"/>
          <p:cNvSpPr txBox="1">
            <a:spLocks noChangeArrowheads="1"/>
          </p:cNvSpPr>
          <p:nvPr/>
        </p:nvSpPr>
        <p:spPr bwMode="auto">
          <a:xfrm>
            <a:off x="-31527" y="4188306"/>
            <a:ext cx="2637617"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نهر أرنون</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8" name="Rectangle 2"/>
          <p:cNvSpPr txBox="1">
            <a:spLocks noChangeArrowheads="1"/>
          </p:cNvSpPr>
          <p:nvPr/>
        </p:nvSpPr>
        <p:spPr bwMode="auto">
          <a:xfrm>
            <a:off x="-119985" y="1800372"/>
            <a:ext cx="261061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نهر يبوق</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1103345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wipe(down)">
                                      <p:cBhvr>
                                        <p:cTn id="12" dur="500"/>
                                        <p:tgtEl>
                                          <p:spTgt spid="20"/>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wipe(down)">
                                      <p:cBhvr>
                                        <p:cTn id="15" dur="500"/>
                                        <p:tgtEl>
                                          <p:spTgt spid="19"/>
                                        </p:tgtEl>
                                      </p:cBhvr>
                                    </p:animEffect>
                                  </p:childTnLst>
                                </p:cTn>
                              </p:par>
                              <p:par>
                                <p:cTn id="16" presetID="22" presetClass="entr" presetSubtype="4" fill="hold"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down)">
                                      <p:cBhvr>
                                        <p:cTn id="18"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22</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773798243"/>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الإستعداد لامتلاك الأرض</a:t>
              </a: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القديم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4" name="Group 8"/>
          <p:cNvGrpSpPr>
            <a:grpSpLocks/>
          </p:cNvGrpSpPr>
          <p:nvPr/>
        </p:nvGrpSpPr>
        <p:grpSpPr bwMode="auto">
          <a:xfrm>
            <a:off x="2630487" y="1517650"/>
            <a:ext cx="3673474"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التأجيل بسبب عدم الإيمان</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الجديد</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1 – 10 :10</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25 : 18</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26 - 36</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 </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عدم أمانة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تأديب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تذمر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الفوضى</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إعادة 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جبل سيناء</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مؤاب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يوم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38 سنة, 3 شهور, 10 أيام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شهور</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التنظيم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4)</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0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التقديس</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 1 –</a:t>
              </a:r>
              <a:b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b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10 : 10)</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قادش</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12 : 16)</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قادش</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13 – 14</a:t>
              </a: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(15 – 19)</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 21)</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(22 – 25)</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أحكام الأرض</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27)</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الذبائح والنذور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(28 – 30)</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التحضيرات الأخيرة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(31 – 36)</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15078" name="Text Box 106"/>
          <p:cNvSpPr txBox="1">
            <a:spLocks noChangeArrowheads="1"/>
          </p:cNvSpPr>
          <p:nvPr/>
        </p:nvSpPr>
        <p:spPr bwMode="auto">
          <a:xfrm>
            <a:off x="8448310" y="0"/>
            <a:ext cx="699230"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algn="r" rtl="1" eaLnBrk="1" hangingPunct="1"/>
            <a:r>
              <a:rPr lang="ar-JO" sz="4000" dirty="0">
                <a:solidFill>
                  <a:srgbClr val="000000"/>
                </a:solidFill>
              </a:rPr>
              <a:t>عدد</a:t>
            </a:r>
            <a:endParaRPr lang="en-US" dirty="0">
              <a:solidFill>
                <a:srgbClr val="000000"/>
              </a:solidFill>
            </a:endParaRPr>
          </a:p>
        </p:txBody>
      </p:sp>
      <p:sp>
        <p:nvSpPr>
          <p:cNvPr id="2" name="Oval 108">
            <a:extLst>
              <a:ext uri="{FF2B5EF4-FFF2-40B4-BE49-F238E27FC236}">
                <a16:creationId xmlns:a16="http://schemas.microsoft.com/office/drawing/2014/main" id="{AE99426F-6062-229B-8F78-2FC79DB157FC}"/>
              </a:ext>
            </a:extLst>
          </p:cNvPr>
          <p:cNvSpPr>
            <a:spLocks noChangeArrowheads="1"/>
          </p:cNvSpPr>
          <p:nvPr/>
        </p:nvSpPr>
        <p:spPr bwMode="auto">
          <a:xfrm>
            <a:off x="5410200" y="5965081"/>
            <a:ext cx="914400" cy="649188"/>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022018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عمّون</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ادوم</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الأمم المتجاورة مرتبطة بالدم</a:t>
            </a:r>
            <a:endParaRPr kumimoji="0" lang="en-US"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92865" name="Rectangle 2"/>
          <p:cNvSpPr>
            <a:spLocks noGrp="1" noChangeArrowheads="1"/>
          </p:cNvSpPr>
          <p:nvPr>
            <p:ph type="title"/>
          </p:nvPr>
        </p:nvSpPr>
        <p:spPr>
          <a:xfrm>
            <a:off x="3276600" y="609600"/>
            <a:ext cx="5867400" cy="1143000"/>
          </a:xfrm>
        </p:spPr>
        <p:txBody>
          <a:bodyPr/>
          <a:lstStyle/>
          <a:p>
            <a:pPr eaLnBrk="1" hangingPunct="1"/>
            <a:r>
              <a:rPr kumimoji="1" lang="en-US" dirty="0">
                <a:solidFill>
                  <a:srgbClr val="000000"/>
                </a:solidFill>
              </a:rPr>
              <a:t>Transjordan Events</a:t>
            </a: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92867" name="Text Box 5"/>
          <p:cNvSpPr txBox="1">
            <a:spLocks noChangeArrowheads="1"/>
          </p:cNvSpPr>
          <p:nvPr/>
        </p:nvSpPr>
        <p:spPr bwMode="auto">
          <a:xfrm>
            <a:off x="8445906"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Beitzel, Moody Atlas, 1</a:t>
            </a:r>
            <a:r>
              <a:rPr kumimoji="0" lang="en-US" sz="1100" b="1" u="none" strike="noStrike" kern="1200" cap="none" spc="0" normalizeH="0" baseline="30000" noProof="0" dirty="0">
                <a:ln>
                  <a:noFill/>
                </a:ln>
                <a:solidFill>
                  <a:srgbClr val="000000"/>
                </a:solidFill>
                <a:effectLst/>
                <a:uLnTx/>
                <a:uFillTx/>
                <a:latin typeface="Arial" panose="020B0604020202020204" pitchFamily="34" charset="0"/>
                <a:cs typeface="Arial" panose="020B0604020202020204" pitchFamily="34" charset="0"/>
              </a:rPr>
              <a:t>st</a:t>
            </a:r>
            <a:r>
              <a:rPr kumimoji="0" lang="en-US" sz="11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ed., 94</a:t>
            </a:r>
          </a:p>
        </p:txBody>
      </p:sp>
      <p:sp>
        <p:nvSpPr>
          <p:cNvPr id="156678" name="Rectangle 6"/>
          <p:cNvSpPr>
            <a:spLocks noChangeArrowheads="1"/>
          </p:cNvSpPr>
          <p:nvPr/>
        </p:nvSpPr>
        <p:spPr bwMode="auto">
          <a:xfrm>
            <a:off x="2071934" y="4901726"/>
            <a:ext cx="6019800" cy="1734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شعر بالاق (ملك موآب) بالتهديد</a:t>
            </a:r>
          </a:p>
          <a:p>
            <a:pPr marL="0" marR="0" lvl="0" indent="0" algn="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بسبب حشود أمة إسرائيل</a:t>
            </a:r>
          </a:p>
          <a:p>
            <a:pPr marL="0" marR="0" lvl="0" indent="0" algn="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على حدوده.</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90000"/>
              </a:lnSpc>
              <a:spcBef>
                <a:spcPct val="20000"/>
              </a:spcBef>
              <a:spcAft>
                <a:spcPct val="0"/>
              </a:spcAft>
              <a:buClrTx/>
              <a:buSzTx/>
              <a:buFontTx/>
              <a:buNone/>
              <a:tabLst/>
              <a:defRPr/>
            </a:pP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0789322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156678">
                                            <p:txEl>
                                              <p:pRg st="0" end="0"/>
                                            </p:txEl>
                                          </p:spTgt>
                                        </p:tgtEl>
                                        <p:attrNameLst>
                                          <p:attrName>style.visibility</p:attrName>
                                        </p:attrNameLst>
                                      </p:cBhvr>
                                      <p:to>
                                        <p:strVal val="visible"/>
                                      </p:to>
                                    </p:set>
                                    <p:animEffect transition="in" filter="blinds(horizontal)">
                                      <p:cBhvr>
                                        <p:cTn id="7" dur="500"/>
                                        <p:tgtEl>
                                          <p:spTgt spid="15667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156678">
                                            <p:txEl>
                                              <p:pRg st="1" end="1"/>
                                            </p:txEl>
                                          </p:spTgt>
                                        </p:tgtEl>
                                        <p:attrNameLst>
                                          <p:attrName>style.visibility</p:attrName>
                                        </p:attrNameLst>
                                      </p:cBhvr>
                                      <p:to>
                                        <p:strVal val="visible"/>
                                      </p:to>
                                    </p:set>
                                    <p:animEffect transition="in" filter="blinds(horizontal)">
                                      <p:cBhvr>
                                        <p:cTn id="12" dur="500"/>
                                        <p:tgtEl>
                                          <p:spTgt spid="156678">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156678">
                                            <p:txEl>
                                              <p:pRg st="2" end="2"/>
                                            </p:txEl>
                                          </p:spTgt>
                                        </p:tgtEl>
                                        <p:attrNameLst>
                                          <p:attrName>style.visibility</p:attrName>
                                        </p:attrNameLst>
                                      </p:cBhvr>
                                      <p:to>
                                        <p:strVal val="visible"/>
                                      </p:to>
                                    </p:set>
                                    <p:animEffect transition="in" filter="blinds(horizontal)">
                                      <p:cBhvr>
                                        <p:cTn id="17" dur="500"/>
                                        <p:tgtEl>
                                          <p:spTgt spid="15667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Rectangle 2"/>
          <p:cNvSpPr>
            <a:spLocks noGrp="1" noChangeArrowheads="1"/>
          </p:cNvSpPr>
          <p:nvPr>
            <p:ph type="title"/>
          </p:nvPr>
        </p:nvSpPr>
        <p:spPr>
          <a:xfrm>
            <a:off x="0" y="-38100"/>
            <a:ext cx="9144000" cy="1143000"/>
          </a:xfrm>
        </p:spPr>
        <p:txBody>
          <a:bodyPr/>
          <a:lstStyle/>
          <a:p>
            <a:pPr eaLnBrk="1" hangingPunct="1"/>
            <a:r>
              <a:rPr kumimoji="1" lang="ar-JO" sz="3600" dirty="0">
                <a:solidFill>
                  <a:srgbClr val="FFFFFF"/>
                </a:solidFill>
              </a:rPr>
              <a:t>قصة بلعام (عدد 22- 24)</a:t>
            </a:r>
            <a:endParaRPr kumimoji="1" lang="en-US" sz="3600" dirty="0">
              <a:solidFill>
                <a:srgbClr val="FFFFFF"/>
              </a:solidFill>
            </a:endParaRPr>
          </a:p>
        </p:txBody>
      </p:sp>
      <p:sp>
        <p:nvSpPr>
          <p:cNvPr id="305154" name="Text Box 5"/>
          <p:cNvSpPr txBox="1">
            <a:spLocks noChangeArrowheads="1"/>
          </p:cNvSpPr>
          <p:nvPr/>
        </p:nvSpPr>
        <p:spPr bwMode="auto">
          <a:xfrm>
            <a:off x="8445906"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05155" name="Rectangle 6"/>
          <p:cNvSpPr>
            <a:spLocks noChangeArrowheads="1"/>
          </p:cNvSpPr>
          <p:nvPr/>
        </p:nvSpPr>
        <p:spPr bwMode="auto">
          <a:xfrm>
            <a:off x="-1" y="1731818"/>
            <a:ext cx="5162701" cy="11953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بالاق</a:t>
            </a:r>
          </a:p>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ملك موآب</a:t>
            </a: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05156" name="Text Box 5"/>
          <p:cNvSpPr txBox="1">
            <a:spLocks noChangeArrowheads="1"/>
          </p:cNvSpPr>
          <p:nvPr/>
        </p:nvSpPr>
        <p:spPr bwMode="auto">
          <a:xfrm>
            <a:off x="0" y="60928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Beitzel, Moody Atlas, 1</a:t>
            </a:r>
            <a:r>
              <a:rPr kumimoji="0" lang="en-US" sz="1100" b="1" u="none" strike="noStrike" kern="1200" cap="none" spc="0" normalizeH="0" baseline="3000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st</a:t>
            </a: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ed., 94</a:t>
            </a:r>
          </a:p>
        </p:txBody>
      </p:sp>
      <p:pic>
        <p:nvPicPr>
          <p:cNvPr id="8" name="Picture 7" descr="Screen Shot 2017-03-13 at 11.47.11 A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2606" y="2927195"/>
            <a:ext cx="9144000" cy="3930805"/>
          </a:xfrm>
          <a:prstGeom prst="rect">
            <a:avLst/>
          </a:prstGeom>
        </p:spPr>
      </p:pic>
      <p:sp>
        <p:nvSpPr>
          <p:cNvPr id="9" name="Rectangle 6"/>
          <p:cNvSpPr>
            <a:spLocks noChangeArrowheads="1"/>
          </p:cNvSpPr>
          <p:nvPr/>
        </p:nvSpPr>
        <p:spPr bwMode="auto">
          <a:xfrm>
            <a:off x="4976090" y="1731818"/>
            <a:ext cx="4167910" cy="11953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بلعام</a:t>
            </a:r>
          </a:p>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النبي الوثني</a:t>
            </a: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77879345"/>
      </p:ext>
    </p:extLst>
  </p:cSld>
  <p:clrMapOvr>
    <a:masterClrMapping/>
  </p:clrMapOvr>
  <p:transition spd="med">
    <p:randomBar dir="vert"/>
  </p:transition>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عمّون</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ادوم</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الأمم المتجاورة مرتبطة بالدم</a:t>
            </a:r>
            <a:endParaRPr kumimoji="0" lang="en-US"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92865" name="Rectangle 2"/>
          <p:cNvSpPr>
            <a:spLocks noGrp="1" noChangeArrowheads="1"/>
          </p:cNvSpPr>
          <p:nvPr>
            <p:ph type="title"/>
          </p:nvPr>
        </p:nvSpPr>
        <p:spPr>
          <a:xfrm>
            <a:off x="3276600" y="609600"/>
            <a:ext cx="5867400" cy="1143000"/>
          </a:xfrm>
        </p:spPr>
        <p:txBody>
          <a:bodyPr/>
          <a:lstStyle/>
          <a:p>
            <a:pPr eaLnBrk="1" hangingPunct="1"/>
            <a:r>
              <a:rPr kumimoji="1" lang="en-US" dirty="0">
                <a:solidFill>
                  <a:srgbClr val="000000"/>
                </a:solidFill>
              </a:rPr>
              <a:t>Transjordan Events</a:t>
            </a: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92867" name="Text Box 5"/>
          <p:cNvSpPr txBox="1">
            <a:spLocks noChangeArrowheads="1"/>
          </p:cNvSpPr>
          <p:nvPr/>
        </p:nvSpPr>
        <p:spPr bwMode="auto">
          <a:xfrm>
            <a:off x="8445906"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Beitzel, Moody Atlas, 1</a:t>
            </a:r>
            <a:r>
              <a:rPr kumimoji="0" lang="en-US" sz="1100" b="1" u="none" strike="noStrike" kern="1200" cap="none" spc="0" normalizeH="0" baseline="3000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st</a:t>
            </a: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ed., 94</a:t>
            </a:r>
          </a:p>
        </p:txBody>
      </p:sp>
      <p:sp>
        <p:nvSpPr>
          <p:cNvPr id="156678" name="Rectangle 6"/>
          <p:cNvSpPr>
            <a:spLocks noChangeArrowheads="1"/>
          </p:cNvSpPr>
          <p:nvPr/>
        </p:nvSpPr>
        <p:spPr bwMode="auto">
          <a:xfrm>
            <a:off x="2071934" y="4901726"/>
            <a:ext cx="6019800" cy="1734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شعر بالاق (ملك موآب) بالتهديد</a:t>
            </a:r>
          </a:p>
          <a:p>
            <a:pPr marL="0" marR="0" lvl="0" indent="0" algn="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بسبب حشود أمة إسرائيل</a:t>
            </a:r>
          </a:p>
          <a:p>
            <a:pPr marL="0" marR="0" lvl="0" indent="0" algn="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على حدوده.</a:t>
            </a:r>
          </a:p>
          <a:p>
            <a:pPr marL="0" marR="0" lvl="0" indent="0" algn="l" defTabSz="914400" rtl="0" eaLnBrk="1" fontAlgn="base" latinLnBrk="0" hangingPunct="1">
              <a:lnSpc>
                <a:spcPct val="90000"/>
              </a:lnSpc>
              <a:spcBef>
                <a:spcPct val="20000"/>
              </a:spcBef>
              <a:spcAft>
                <a:spcPct val="0"/>
              </a:spcAft>
              <a:buClrTx/>
              <a:buSzTx/>
              <a:buFontTx/>
              <a:buNone/>
              <a:tabLst/>
              <a:defRPr/>
            </a:pP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7" name="Rectangle 6"/>
          <p:cNvSpPr>
            <a:spLocks noChangeArrowheads="1"/>
          </p:cNvSpPr>
          <p:nvPr/>
        </p:nvSpPr>
        <p:spPr bwMode="auto">
          <a:xfrm>
            <a:off x="3003549" y="22530"/>
            <a:ext cx="4628579" cy="12355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استأجر بالاق النبي الوثني بلعام</a:t>
            </a:r>
          </a:p>
          <a:p>
            <a:pPr marL="0" marR="0" lvl="0" indent="0" algn="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ليلعن إسرائيل</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90000"/>
              </a:lnSpc>
              <a:spcBef>
                <a:spcPct val="20000"/>
              </a:spcBef>
              <a:spcAft>
                <a:spcPct val="0"/>
              </a:spcAft>
              <a:buClrTx/>
              <a:buSzTx/>
              <a:buFontTx/>
              <a:buNone/>
              <a:tabLst/>
              <a:defRPr/>
            </a:pP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8" name="Rectangle 6"/>
          <p:cNvSpPr>
            <a:spLocks noChangeArrowheads="1"/>
          </p:cNvSpPr>
          <p:nvPr/>
        </p:nvSpPr>
        <p:spPr bwMode="auto">
          <a:xfrm>
            <a:off x="2071934" y="3481135"/>
            <a:ext cx="6019800" cy="1297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بدلاً من ذلك بارك بلعام إسرائيل</a:t>
            </a:r>
          </a:p>
          <a:p>
            <a:pPr marL="0" marR="0" lvl="0" indent="0" algn="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(عَدَد 22- 24)!</a:t>
            </a:r>
          </a:p>
          <a:p>
            <a:pPr marL="0" marR="0" lvl="0" indent="0" algn="l" defTabSz="914400" rtl="0" eaLnBrk="1" fontAlgn="base" latinLnBrk="0" hangingPunct="1">
              <a:lnSpc>
                <a:spcPct val="90000"/>
              </a:lnSpc>
              <a:spcBef>
                <a:spcPct val="20000"/>
              </a:spcBef>
              <a:spcAft>
                <a:spcPct val="0"/>
              </a:spcAft>
              <a:buClrTx/>
              <a:buSzTx/>
              <a:buFontTx/>
              <a:buNone/>
              <a:tabLst/>
              <a:defRPr/>
            </a:pP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cxnSp>
        <p:nvCxnSpPr>
          <p:cNvPr id="29" name="Straight Arrow Connector 28"/>
          <p:cNvCxnSpPr>
            <a:cxnSpLocks noChangeShapeType="1"/>
          </p:cNvCxnSpPr>
          <p:nvPr/>
        </p:nvCxnSpPr>
        <p:spPr bwMode="auto">
          <a:xfrm flipH="1">
            <a:off x="1870144" y="22530"/>
            <a:ext cx="776764" cy="4511881"/>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209129374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27">
                                            <p:txEl>
                                              <p:pRg st="0" end="0"/>
                                            </p:txEl>
                                          </p:spTgt>
                                        </p:tgtEl>
                                        <p:attrNameLst>
                                          <p:attrName>style.visibility</p:attrName>
                                        </p:attrNameLst>
                                      </p:cBhvr>
                                      <p:to>
                                        <p:strVal val="visible"/>
                                      </p:to>
                                    </p:set>
                                    <p:animEffect transition="in" filter="blinds(horizontal)">
                                      <p:cBhvr>
                                        <p:cTn id="7" dur="500"/>
                                        <p:tgtEl>
                                          <p:spTgt spid="2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27">
                                            <p:txEl>
                                              <p:pRg st="1" end="1"/>
                                            </p:txEl>
                                          </p:spTgt>
                                        </p:tgtEl>
                                        <p:attrNameLst>
                                          <p:attrName>style.visibility</p:attrName>
                                        </p:attrNameLst>
                                      </p:cBhvr>
                                      <p:to>
                                        <p:strVal val="visible"/>
                                      </p:to>
                                    </p:set>
                                    <p:animEffect transition="in" filter="blinds(horizontal)">
                                      <p:cBhvr>
                                        <p:cTn id="12" dur="500"/>
                                        <p:tgtEl>
                                          <p:spTgt spid="27">
                                            <p:txEl>
                                              <p:pRg st="1" end="1"/>
                                            </p:txEl>
                                          </p:spTgt>
                                        </p:tgtEl>
                                      </p:cBhvr>
                                    </p:animEffect>
                                  </p:childTnLst>
                                </p:cTn>
                              </p:par>
                            </p:childTnLst>
                          </p:cTn>
                        </p:par>
                        <p:par>
                          <p:cTn id="13" fill="hold">
                            <p:stCondLst>
                              <p:cond delay="500"/>
                            </p:stCondLst>
                            <p:childTnLst>
                              <p:par>
                                <p:cTn id="14" presetID="22" presetClass="entr" presetSubtype="2" fill="hold" nodeType="afterEffect">
                                  <p:stCondLst>
                                    <p:cond delay="0"/>
                                  </p:stCondLst>
                                  <p:childTnLst>
                                    <p:set>
                                      <p:cBhvr>
                                        <p:cTn id="15" dur="1" fill="hold">
                                          <p:stCondLst>
                                            <p:cond delay="0"/>
                                          </p:stCondLst>
                                        </p:cTn>
                                        <p:tgtEl>
                                          <p:spTgt spid="29"/>
                                        </p:tgtEl>
                                        <p:attrNameLst>
                                          <p:attrName>style.visibility</p:attrName>
                                        </p:attrNameLst>
                                      </p:cBhvr>
                                      <p:to>
                                        <p:strVal val="visible"/>
                                      </p:to>
                                    </p:set>
                                    <p:animEffect transition="in" filter="wipe(right)">
                                      <p:cBhvr>
                                        <p:cTn id="16" dur="500"/>
                                        <p:tgtEl>
                                          <p:spTgt spid="29"/>
                                        </p:tgtEl>
                                      </p:cBhvr>
                                    </p:animEffect>
                                  </p:childTnLst>
                                </p:cTn>
                              </p:par>
                            </p:childTnLst>
                          </p:cTn>
                        </p:par>
                      </p:childTnLst>
                    </p:cTn>
                  </p:par>
                  <p:par>
                    <p:cTn id="17" fill="hold">
                      <p:stCondLst>
                        <p:cond delay="indefinite"/>
                      </p:stCondLst>
                      <p:childTnLst>
                        <p:par>
                          <p:cTn id="18" fill="hold">
                            <p:stCondLst>
                              <p:cond delay="0"/>
                            </p:stCondLst>
                            <p:childTnLst>
                              <p:par>
                                <p:cTn id="19" presetID="3" presetClass="entr" presetSubtype="10" fill="hold" nodeType="clickEffect">
                                  <p:stCondLst>
                                    <p:cond delay="0"/>
                                  </p:stCondLst>
                                  <p:childTnLst>
                                    <p:set>
                                      <p:cBhvr>
                                        <p:cTn id="20" dur="1" fill="hold">
                                          <p:stCondLst>
                                            <p:cond delay="0"/>
                                          </p:stCondLst>
                                        </p:cTn>
                                        <p:tgtEl>
                                          <p:spTgt spid="28">
                                            <p:txEl>
                                              <p:pRg st="0" end="0"/>
                                            </p:txEl>
                                          </p:spTgt>
                                        </p:tgtEl>
                                        <p:attrNameLst>
                                          <p:attrName>style.visibility</p:attrName>
                                        </p:attrNameLst>
                                      </p:cBhvr>
                                      <p:to>
                                        <p:strVal val="visible"/>
                                      </p:to>
                                    </p:set>
                                    <p:animEffect transition="in" filter="blinds(horizontal)">
                                      <p:cBhvr>
                                        <p:cTn id="21" dur="500"/>
                                        <p:tgtEl>
                                          <p:spTgt spid="28">
                                            <p:txEl>
                                              <p:pRg st="0" end="0"/>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3" presetClass="entr" presetSubtype="10" fill="hold" nodeType="clickEffect">
                                  <p:stCondLst>
                                    <p:cond delay="0"/>
                                  </p:stCondLst>
                                  <p:childTnLst>
                                    <p:set>
                                      <p:cBhvr>
                                        <p:cTn id="25" dur="1" fill="hold">
                                          <p:stCondLst>
                                            <p:cond delay="0"/>
                                          </p:stCondLst>
                                        </p:cTn>
                                        <p:tgtEl>
                                          <p:spTgt spid="28">
                                            <p:txEl>
                                              <p:pRg st="1" end="1"/>
                                            </p:txEl>
                                          </p:spTgt>
                                        </p:tgtEl>
                                        <p:attrNameLst>
                                          <p:attrName>style.visibility</p:attrName>
                                        </p:attrNameLst>
                                      </p:cBhvr>
                                      <p:to>
                                        <p:strVal val="visible"/>
                                      </p:to>
                                    </p:set>
                                    <p:animEffect transition="in" filter="blinds(horizontal)">
                                      <p:cBhvr>
                                        <p:cTn id="26" dur="500"/>
                                        <p:tgtEl>
                                          <p:spTgt spid="2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2" name="Text Box 6"/>
          <p:cNvSpPr txBox="1">
            <a:spLocks noChangeArrowheads="1"/>
          </p:cNvSpPr>
          <p:nvPr/>
        </p:nvSpPr>
        <p:spPr bwMode="auto">
          <a:xfrm>
            <a:off x="765451" y="2638787"/>
            <a:ext cx="1979121"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مملكة سيحون</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8"/>
          <p:cNvSpPr txBox="1">
            <a:spLocks noChangeArrowheads="1"/>
          </p:cNvSpPr>
          <p:nvPr/>
        </p:nvSpPr>
        <p:spPr bwMode="auto">
          <a:xfrm>
            <a:off x="688825" y="782290"/>
            <a:ext cx="2086986"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مملكة عوج</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عمّون</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ادوم</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الأمم المتجاورة مرتبطة بالدم</a:t>
            </a:r>
            <a:endParaRPr kumimoji="0" lang="en-US"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Rectangle 2"/>
          <p:cNvSpPr txBox="1">
            <a:spLocks noChangeArrowheads="1"/>
          </p:cNvSpPr>
          <p:nvPr/>
        </p:nvSpPr>
        <p:spPr bwMode="auto">
          <a:xfrm>
            <a:off x="75227" y="271908"/>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إذرعي</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0" name="Group 30"/>
          <p:cNvGrpSpPr>
            <a:grpSpLocks/>
          </p:cNvGrpSpPr>
          <p:nvPr/>
        </p:nvGrpSpPr>
        <p:grpSpPr bwMode="auto">
          <a:xfrm>
            <a:off x="2032007" y="625756"/>
            <a:ext cx="206082" cy="218365"/>
            <a:chOff x="6972297" y="5071534"/>
            <a:chExt cx="206026" cy="218418"/>
          </a:xfrm>
        </p:grpSpPr>
        <p:sp>
          <p:nvSpPr>
            <p:cNvPr id="21" name="Oval 31"/>
            <p:cNvSpPr>
              <a:spLocks noChangeAspect="1"/>
            </p:cNvSpPr>
            <p:nvPr/>
          </p:nvSpPr>
          <p:spPr bwMode="auto">
            <a:xfrm>
              <a:off x="6993408" y="5099454"/>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2"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292865" name="Rectangle 2"/>
          <p:cNvSpPr>
            <a:spLocks noGrp="1" noChangeArrowheads="1"/>
          </p:cNvSpPr>
          <p:nvPr>
            <p:ph type="title"/>
          </p:nvPr>
        </p:nvSpPr>
        <p:spPr>
          <a:xfrm>
            <a:off x="3276600" y="609600"/>
            <a:ext cx="5867400" cy="1143000"/>
          </a:xfrm>
        </p:spPr>
        <p:txBody>
          <a:bodyPr/>
          <a:lstStyle/>
          <a:p>
            <a:pPr eaLnBrk="1" hangingPunct="1"/>
            <a:r>
              <a:rPr kumimoji="1" lang="ar-JO" dirty="0">
                <a:solidFill>
                  <a:srgbClr val="FFFFFF"/>
                </a:solidFill>
              </a:rPr>
              <a:t>أحداث شرق الأردن</a:t>
            </a:r>
            <a:endParaRPr kumimoji="1" lang="en-US" dirty="0">
              <a:solidFill>
                <a:srgbClr val="FFFFFF"/>
              </a:solidFill>
            </a:endParaRP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92867" name="Text Box 5"/>
          <p:cNvSpPr txBox="1">
            <a:spLocks noChangeArrowheads="1"/>
          </p:cNvSpPr>
          <p:nvPr/>
        </p:nvSpPr>
        <p:spPr bwMode="auto">
          <a:xfrm>
            <a:off x="8445906"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cxnSp>
        <p:nvCxnSpPr>
          <p:cNvPr id="3" name="Straight Arrow Connector 2"/>
          <p:cNvCxnSpPr>
            <a:cxnSpLocks noChangeShapeType="1"/>
          </p:cNvCxnSpPr>
          <p:nvPr/>
        </p:nvCxnSpPr>
        <p:spPr bwMode="auto">
          <a:xfrm flipH="1">
            <a:off x="1979613" y="2420938"/>
            <a:ext cx="4105275" cy="15128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cxnSp>
        <p:nvCxnSpPr>
          <p:cNvPr id="10" name="Straight Arrow Connector 9"/>
          <p:cNvCxnSpPr>
            <a:cxnSpLocks noChangeShapeType="1"/>
          </p:cNvCxnSpPr>
          <p:nvPr/>
        </p:nvCxnSpPr>
        <p:spPr bwMode="auto">
          <a:xfrm flipH="1" flipV="1">
            <a:off x="2268538" y="836613"/>
            <a:ext cx="5759450" cy="122396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Beitzel, Moody Atlas, 1</a:t>
            </a:r>
            <a:r>
              <a:rPr kumimoji="0" lang="en-US" sz="1100" b="1" u="none" strike="noStrike" kern="1200" cap="none" spc="0" normalizeH="0" baseline="3000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st</a:t>
            </a: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ed., 94</a:t>
            </a:r>
          </a:p>
        </p:txBody>
      </p:sp>
      <p:sp>
        <p:nvSpPr>
          <p:cNvPr id="23" name="Rectangle 2"/>
          <p:cNvSpPr txBox="1">
            <a:spLocks noChangeArrowheads="1"/>
          </p:cNvSpPr>
          <p:nvPr/>
        </p:nvSpPr>
        <p:spPr bwMode="auto">
          <a:xfrm>
            <a:off x="-146984" y="3551633"/>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ياهص</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4" name="Group 30"/>
          <p:cNvGrpSpPr>
            <a:grpSpLocks/>
          </p:cNvGrpSpPr>
          <p:nvPr/>
        </p:nvGrpSpPr>
        <p:grpSpPr bwMode="auto">
          <a:xfrm>
            <a:off x="1809796" y="3905481"/>
            <a:ext cx="206082" cy="218365"/>
            <a:chOff x="6972297" y="5071534"/>
            <a:chExt cx="206026" cy="218418"/>
          </a:xfrm>
        </p:grpSpPr>
        <p:sp>
          <p:nvSpPr>
            <p:cNvPr id="25" name="Oval 31"/>
            <p:cNvSpPr>
              <a:spLocks noChangeAspect="1"/>
            </p:cNvSpPr>
            <p:nvPr/>
          </p:nvSpPr>
          <p:spPr bwMode="auto">
            <a:xfrm>
              <a:off x="6993408" y="5099454"/>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6"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156678" name="Rectangle 6"/>
          <p:cNvSpPr>
            <a:spLocks noChangeArrowheads="1"/>
          </p:cNvSpPr>
          <p:nvPr/>
        </p:nvSpPr>
        <p:spPr bwMode="auto">
          <a:xfrm>
            <a:off x="3124200" y="1981200"/>
            <a:ext cx="60198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الإنتصار على سيحون وعوج</a:t>
            </a:r>
          </a:p>
          <a:p>
            <a:pPr marL="0" marR="0" lvl="0" indent="0" algn="r" defTabSz="914400" rtl="1"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   (عدد 21: 21- 35).</a:t>
            </a:r>
          </a:p>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فشل بالاق في تحويل الله ضد إسرائيل – ومباركتهم من بلعام (عدد 22- 24)</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2708387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par>
                          <p:cTn id="8" fill="hold" nodeType="afterGroup">
                            <p:stCondLst>
                              <p:cond delay="500"/>
                            </p:stCondLst>
                            <p:childTnLst>
                              <p:par>
                                <p:cTn id="9" presetID="22" presetClass="entr" presetSubtype="2"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right)">
                                      <p:cBhvr>
                                        <p:cTn id="11" dur="500"/>
                                        <p:tgtEl>
                                          <p:spTgt spid="10"/>
                                        </p:tgtEl>
                                      </p:cBhvr>
                                    </p:animEffect>
                                  </p:childTnLst>
                                </p:cTn>
                              </p:par>
                            </p:childTnLst>
                          </p:cTn>
                        </p:par>
                      </p:childTnLst>
                    </p:cTn>
                  </p:par>
                  <p:par>
                    <p:cTn id="12" fill="hold">
                      <p:stCondLst>
                        <p:cond delay="indefinite"/>
                      </p:stCondLst>
                      <p:childTnLst>
                        <p:par>
                          <p:cTn id="13" fill="hold">
                            <p:stCondLst>
                              <p:cond delay="0"/>
                            </p:stCondLst>
                            <p:childTnLst>
                              <p:par>
                                <p:cTn id="14" presetID="3" presetClass="entr" presetSubtype="10" fill="hold" nodeType="clickEffect">
                                  <p:stCondLst>
                                    <p:cond delay="0"/>
                                  </p:stCondLst>
                                  <p:childTnLst>
                                    <p:set>
                                      <p:cBhvr>
                                        <p:cTn id="15" dur="1" fill="hold">
                                          <p:stCondLst>
                                            <p:cond delay="0"/>
                                          </p:stCondLst>
                                        </p:cTn>
                                        <p:tgtEl>
                                          <p:spTgt spid="156678">
                                            <p:txEl>
                                              <p:pRg st="0" end="0"/>
                                            </p:txEl>
                                          </p:spTgt>
                                        </p:tgtEl>
                                        <p:attrNameLst>
                                          <p:attrName>style.visibility</p:attrName>
                                        </p:attrNameLst>
                                      </p:cBhvr>
                                      <p:to>
                                        <p:strVal val="visible"/>
                                      </p:to>
                                    </p:set>
                                    <p:animEffect transition="in" filter="blinds(horizontal)">
                                      <p:cBhvr>
                                        <p:cTn id="16" dur="500"/>
                                        <p:tgtEl>
                                          <p:spTgt spid="156678">
                                            <p:txEl>
                                              <p:pRg st="0" end="0"/>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3" presetClass="entr" presetSubtype="10" fill="hold" nodeType="clickEffect">
                                  <p:stCondLst>
                                    <p:cond delay="0"/>
                                  </p:stCondLst>
                                  <p:childTnLst>
                                    <p:set>
                                      <p:cBhvr>
                                        <p:cTn id="20" dur="1" fill="hold">
                                          <p:stCondLst>
                                            <p:cond delay="0"/>
                                          </p:stCondLst>
                                        </p:cTn>
                                        <p:tgtEl>
                                          <p:spTgt spid="156678">
                                            <p:txEl>
                                              <p:pRg st="1" end="1"/>
                                            </p:txEl>
                                          </p:spTgt>
                                        </p:tgtEl>
                                        <p:attrNameLst>
                                          <p:attrName>style.visibility</p:attrName>
                                        </p:attrNameLst>
                                      </p:cBhvr>
                                      <p:to>
                                        <p:strVal val="visible"/>
                                      </p:to>
                                    </p:set>
                                    <p:animEffect transition="in" filter="blinds(horizontal)">
                                      <p:cBhvr>
                                        <p:cTn id="21" dur="500"/>
                                        <p:tgtEl>
                                          <p:spTgt spid="156678">
                                            <p:txEl>
                                              <p:pRg st="1" end="1"/>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3" presetClass="entr" presetSubtype="10" fill="hold" nodeType="clickEffect">
                                  <p:stCondLst>
                                    <p:cond delay="0"/>
                                  </p:stCondLst>
                                  <p:childTnLst>
                                    <p:set>
                                      <p:cBhvr>
                                        <p:cTn id="25" dur="1" fill="hold">
                                          <p:stCondLst>
                                            <p:cond delay="0"/>
                                          </p:stCondLst>
                                        </p:cTn>
                                        <p:tgtEl>
                                          <p:spTgt spid="156678">
                                            <p:txEl>
                                              <p:pRg st="2" end="2"/>
                                            </p:txEl>
                                          </p:spTgt>
                                        </p:tgtEl>
                                        <p:attrNameLst>
                                          <p:attrName>style.visibility</p:attrName>
                                        </p:attrNameLst>
                                      </p:cBhvr>
                                      <p:to>
                                        <p:strVal val="visible"/>
                                      </p:to>
                                    </p:set>
                                    <p:animEffect transition="in" filter="blinds(horizontal)">
                                      <p:cBhvr>
                                        <p:cTn id="26" dur="500"/>
                                        <p:tgtEl>
                                          <p:spTgt spid="15667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Rectangle 6"/>
          <p:cNvSpPr>
            <a:spLocks noGrp="1" noChangeArrowheads="1"/>
          </p:cNvSpPr>
          <p:nvPr>
            <p:ph type="title" idx="4294967295"/>
          </p:nvPr>
        </p:nvSpPr>
        <p:spPr/>
        <p:txBody>
          <a:bodyPr/>
          <a:lstStyle/>
          <a:p>
            <a:pPr eaLnBrk="1" hangingPunct="1"/>
            <a:r>
              <a:rPr lang="en-US" dirty="0"/>
              <a:t>Balaam</a:t>
            </a:r>
          </a:p>
        </p:txBody>
      </p:sp>
      <p:sp>
        <p:nvSpPr>
          <p:cNvPr id="123906" name="Rectangle 2"/>
          <p:cNvSpPr>
            <a:spLocks noChangeArrowheads="1"/>
          </p:cNvSpPr>
          <p:nvPr/>
        </p:nvSpPr>
        <p:spPr bwMode="auto">
          <a:xfrm>
            <a:off x="3352800" y="0"/>
            <a:ext cx="5791200" cy="6858000"/>
          </a:xfrm>
          <a:prstGeom prst="rect">
            <a:avLst/>
          </a:prstGeom>
          <a:gradFill rotWithShape="0">
            <a:gsLst>
              <a:gs pos="0">
                <a:schemeClr val="tx2"/>
              </a:gs>
              <a:gs pos="50000">
                <a:srgbClr val="996633"/>
              </a:gs>
              <a:gs pos="100000">
                <a:schemeClr val="tx2"/>
              </a:gs>
            </a:gsLst>
            <a:lin ang="27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pic>
        <p:nvPicPr>
          <p:cNvPr id="294915" name="Picture 3" descr="OBALM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55276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3908" name="Picture 4" descr="OBALM006"/>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5567363" cy="7478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3909" name="Text Box 5"/>
          <p:cNvSpPr txBox="1">
            <a:spLocks noChangeArrowheads="1"/>
          </p:cNvSpPr>
          <p:nvPr/>
        </p:nvSpPr>
        <p:spPr bwMode="auto">
          <a:xfrm>
            <a:off x="5109882" y="5638800"/>
            <a:ext cx="3729318" cy="107791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بلعام</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عدد 22: 20- 35</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Tree>
    <p:extLst>
      <p:ext uri="{BB962C8B-B14F-4D97-AF65-F5344CB8AC3E}">
        <p14:creationId xmlns:p14="http://schemas.microsoft.com/office/powerpoint/2010/main" val="216971354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nodeType="afterEffect">
                                  <p:stCondLst>
                                    <p:cond delay="5000"/>
                                  </p:stCondLst>
                                  <p:childTnLst>
                                    <p:set>
                                      <p:cBhvr>
                                        <p:cTn id="6" dur="1" fill="hold">
                                          <p:stCondLst>
                                            <p:cond delay="0"/>
                                          </p:stCondLst>
                                        </p:cTn>
                                        <p:tgtEl>
                                          <p:spTgt spid="123908"/>
                                        </p:tgtEl>
                                        <p:attrNameLst>
                                          <p:attrName>style.visibility</p:attrName>
                                        </p:attrNameLst>
                                      </p:cBhvr>
                                      <p:to>
                                        <p:strVal val="visible"/>
                                      </p:to>
                                    </p:set>
                                    <p:animEffect transition="in" filter="checkerboard(across)">
                                      <p:cBhvr>
                                        <p:cTn id="7" dur="500"/>
                                        <p:tgtEl>
                                          <p:spTgt spid="1239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الكلمة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2339263"/>
            <a:ext cx="9144000" cy="242812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8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الإستعداد</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عدد</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60240" y="65344"/>
            <a:ext cx="704039"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135</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39</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934050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1211622739"/>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23</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632127356"/>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1" name="Rectangle 2"/>
          <p:cNvSpPr>
            <a:spLocks noGrp="1" noChangeArrowheads="1"/>
          </p:cNvSpPr>
          <p:nvPr>
            <p:ph type="title"/>
          </p:nvPr>
        </p:nvSpPr>
        <p:spPr>
          <a:xfrm>
            <a:off x="0" y="-38100"/>
            <a:ext cx="9144000" cy="1143000"/>
          </a:xfrm>
        </p:spPr>
        <p:txBody>
          <a:bodyPr/>
          <a:lstStyle/>
          <a:p>
            <a:pPr eaLnBrk="1" hangingPunct="1"/>
            <a:r>
              <a:rPr kumimoji="1" lang="ar-JO" dirty="0">
                <a:solidFill>
                  <a:srgbClr val="FFFFFF"/>
                </a:solidFill>
              </a:rPr>
              <a:t>قصة بلعام</a:t>
            </a:r>
            <a:endParaRPr kumimoji="1" lang="en-US" dirty="0">
              <a:solidFill>
                <a:srgbClr val="FFFFFF"/>
              </a:solidFill>
            </a:endParaRPr>
          </a:p>
        </p:txBody>
      </p:sp>
      <p:sp>
        <p:nvSpPr>
          <p:cNvPr id="296962" name="Text Box 5"/>
          <p:cNvSpPr txBox="1">
            <a:spLocks noChangeArrowheads="1"/>
          </p:cNvSpPr>
          <p:nvPr/>
        </p:nvSpPr>
        <p:spPr bwMode="auto">
          <a:xfrm>
            <a:off x="8445906"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6678" name="Rectangle 6"/>
          <p:cNvSpPr>
            <a:spLocks noChangeArrowheads="1"/>
          </p:cNvSpPr>
          <p:nvPr/>
        </p:nvSpPr>
        <p:spPr bwMode="auto">
          <a:xfrm>
            <a:off x="4178300" y="1511300"/>
            <a:ext cx="4965700" cy="4584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فشل بالاق في تحويل الله ضد إسرائيل – ومباركتهم من بلعام (عدد 22- 24)</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6964" name="Text Box 5"/>
          <p:cNvSpPr txBox="1">
            <a:spLocks noChangeArrowheads="1"/>
          </p:cNvSpPr>
          <p:nvPr/>
        </p:nvSpPr>
        <p:spPr bwMode="auto">
          <a:xfrm>
            <a:off x="0" y="60928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Beitzel, Moody Atlas, 1</a:t>
            </a:r>
            <a:r>
              <a:rPr kumimoji="0" lang="en-US" sz="1100" b="1" u="none" strike="noStrike" kern="1200" cap="none" spc="0" normalizeH="0" baseline="3000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st</a:t>
            </a: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ed., 94</a:t>
            </a:r>
          </a:p>
        </p:txBody>
      </p:sp>
      <p:pic>
        <p:nvPicPr>
          <p:cNvPr id="29696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27000" y="1231900"/>
            <a:ext cx="3670300" cy="5346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544299928"/>
      </p:ext>
    </p:extLst>
  </p:cSld>
  <p:clrMapOvr>
    <a:masterClrMapping/>
  </p:clrMapOvr>
  <p:transition spd="med">
    <p:randomBar dir="vert"/>
  </p:transition>
</p:sld>
</file>

<file path=ppt/slides/slide202.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pic>
        <p:nvPicPr>
          <p:cNvPr id="184322" name="Picture 1" descr="keys-copy.jpg"/>
          <p:cNvPicPr>
            <a:picLocks noChangeAspect="1"/>
          </p:cNvPicPr>
          <p:nvPr/>
        </p:nvPicPr>
        <p:blipFill>
          <a:blip r:embed="rId3" cstate="screen">
            <a:extLst>
              <a:ext uri="{28A0092B-C50C-407E-A947-70E740481C1C}">
                <a14:useLocalDpi xmlns:a14="http://schemas.microsoft.com/office/drawing/2010/main"/>
              </a:ext>
            </a:extLst>
          </a:blip>
          <a:srcRect b="-400"/>
          <a:stretch>
            <a:fillRect/>
          </a:stretch>
        </p:blipFill>
        <p:spPr bwMode="auto">
          <a:xfrm>
            <a:off x="0" y="-26988"/>
            <a:ext cx="9144000"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4324" name="Rectangle 3"/>
          <p:cNvSpPr>
            <a:spLocks noGrp="1" noChangeArrowheads="1"/>
          </p:cNvSpPr>
          <p:nvPr>
            <p:ph type="title"/>
          </p:nvPr>
        </p:nvSpPr>
        <p:spPr>
          <a:xfrm>
            <a:off x="1828800" y="609600"/>
            <a:ext cx="5486400" cy="685800"/>
          </a:xfrm>
          <a:solidFill>
            <a:srgbClr val="000000"/>
          </a:solidFill>
        </p:spPr>
        <p:txBody>
          <a:bodyPr/>
          <a:lstStyle/>
          <a:p>
            <a:pPr algn="ctr"/>
            <a:r>
              <a:rPr lang="ar-JO" dirty="0">
                <a:solidFill>
                  <a:srgbClr val="FFFFFF"/>
                </a:solidFill>
              </a:rPr>
              <a:t>الآية المفتاحية</a:t>
            </a:r>
            <a:endParaRPr lang="en-US" dirty="0">
              <a:solidFill>
                <a:srgbClr val="FFFFFF"/>
              </a:solidFill>
            </a:endParaRPr>
          </a:p>
        </p:txBody>
      </p:sp>
      <p:sp>
        <p:nvSpPr>
          <p:cNvPr id="34826" name="Text Box 10"/>
          <p:cNvSpPr txBox="1">
            <a:spLocks noChangeArrowheads="1"/>
          </p:cNvSpPr>
          <p:nvPr/>
        </p:nvSpPr>
        <p:spPr bwMode="auto">
          <a:xfrm>
            <a:off x="304800" y="1600200"/>
            <a:ext cx="8458200" cy="1754326"/>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50000"/>
              </a:spcBef>
              <a:spcAft>
                <a:spcPct val="0"/>
              </a:spcAft>
              <a:buClrTx/>
              <a:buSzTx/>
              <a:buFont typeface="Wingdings" charset="0"/>
              <a:buNone/>
              <a:tabLst/>
              <a:defRPr/>
            </a:pPr>
            <a:r>
              <a:rPr kumimoji="0" lang="ar-JO" altLang="zh-CN"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التأديب </a:t>
            </a:r>
            <a:r>
              <a:rPr kumimoji="0" lang="ar-JO" altLang="zh-CN" sz="2400" b="1" u="none" strike="noStrike" kern="1200" cap="none" spc="0" normalizeH="0" baseline="0" noProof="0" dirty="0">
                <a:ln>
                  <a:noFill/>
                </a:ln>
                <a:solidFill>
                  <a:srgbClr val="A9BDA9">
                    <a:lumMod val="20000"/>
                    <a:lumOff val="80000"/>
                  </a:srgbClr>
                </a:solidFill>
                <a:effectLst/>
                <a:uLnTx/>
                <a:uFillTx/>
                <a:latin typeface="Arial" panose="020B0604020202020204" pitchFamily="34" charset="0"/>
                <a:cs typeface="Arial" panose="020B0604020202020204" pitchFamily="34" charset="0"/>
              </a:rPr>
              <a:t>– فإن جميع الرجال الذين عاينوا مجدي ومعجزاتي التي أجريتها في مصر وفي الصحراء، وجربوني عشر مرات من غير أن يطيعوا قولي، لن يروا الأرض التي وعدت بها آباءهم. جميع الذين استخفوا بي، لن يشاهدوها.</a:t>
            </a:r>
          </a:p>
          <a:p>
            <a:pPr marL="0" marR="0" lvl="0" indent="0" algn="r" defTabSz="914400" rtl="1" eaLnBrk="0" fontAlgn="base" latinLnBrk="0" hangingPunct="0">
              <a:lnSpc>
                <a:spcPct val="100000"/>
              </a:lnSpc>
              <a:spcBef>
                <a:spcPct val="50000"/>
              </a:spcBef>
              <a:spcAft>
                <a:spcPct val="0"/>
              </a:spcAft>
              <a:buClrTx/>
              <a:buSzTx/>
              <a:buFont typeface="Wingdings" charset="0"/>
              <a:buNone/>
              <a:tabLst/>
              <a:defRPr/>
            </a:pPr>
            <a:r>
              <a:rPr kumimoji="0" lang="ar-JO" altLang="zh-CN" sz="2400" b="1" u="none" strike="noStrike" kern="1200" cap="none" spc="0" normalizeH="0" baseline="0" noProof="0" dirty="0">
                <a:ln>
                  <a:noFill/>
                </a:ln>
                <a:solidFill>
                  <a:srgbClr val="A9BDA9">
                    <a:lumMod val="20000"/>
                    <a:lumOff val="80000"/>
                  </a:srgbClr>
                </a:solidFill>
                <a:effectLst/>
                <a:uLnTx/>
                <a:uFillTx/>
                <a:latin typeface="Arial" panose="020B0604020202020204" pitchFamily="34" charset="0"/>
                <a:cs typeface="Arial" panose="020B0604020202020204" pitchFamily="34" charset="0"/>
              </a:rPr>
              <a:t>(كلام الله لإسرائيل في سفر العدد 14: 22- 23)</a:t>
            </a:r>
          </a:p>
        </p:txBody>
      </p:sp>
      <p:sp>
        <p:nvSpPr>
          <p:cNvPr id="6" name="Text Box 10"/>
          <p:cNvSpPr txBox="1">
            <a:spLocks noChangeArrowheads="1"/>
          </p:cNvSpPr>
          <p:nvPr/>
        </p:nvSpPr>
        <p:spPr bwMode="auto">
          <a:xfrm>
            <a:off x="323850" y="4292600"/>
            <a:ext cx="8458200" cy="1384995"/>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50000"/>
              </a:spcBef>
              <a:spcAft>
                <a:spcPct val="0"/>
              </a:spcAft>
              <a:buClrTx/>
              <a:buSzTx/>
              <a:buFont typeface="Wingdings" charset="0"/>
              <a:buNone/>
              <a:tabLst/>
              <a:defRPr/>
            </a:pPr>
            <a:r>
              <a:rPr kumimoji="0" lang="ar-JO" altLang="zh-CN"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البركة</a:t>
            </a:r>
            <a:r>
              <a:rPr kumimoji="0" lang="ar-JO" altLang="zh-CN" sz="2400" b="1" u="none" strike="noStrike" kern="1200" cap="none" spc="0" normalizeH="0" baseline="0" noProof="0" dirty="0">
                <a:ln>
                  <a:noFill/>
                </a:ln>
                <a:solidFill>
                  <a:srgbClr val="A9BDA9">
                    <a:lumMod val="20000"/>
                    <a:lumOff val="80000"/>
                  </a:srgbClr>
                </a:solidFill>
                <a:effectLst/>
                <a:uLnTx/>
                <a:uFillTx/>
                <a:latin typeface="Arial" panose="020B0604020202020204" pitchFamily="34" charset="0"/>
                <a:cs typeface="Arial" panose="020B0604020202020204" pitchFamily="34" charset="0"/>
              </a:rPr>
              <a:t> – ليس الله إنسانًا فيكذب ولا هو ابن آدم فيندم، هل يقول ولا يفعل أو يعد ولا يفي؟ إني أمرت أن أبارك، وهو قد بارك ولا طاقة لي على رده.</a:t>
            </a:r>
          </a:p>
          <a:p>
            <a:pPr marL="0" marR="0" lvl="0" indent="0" algn="r" defTabSz="914400" rtl="1" eaLnBrk="0" fontAlgn="base" latinLnBrk="0" hangingPunct="0">
              <a:lnSpc>
                <a:spcPct val="100000"/>
              </a:lnSpc>
              <a:spcBef>
                <a:spcPct val="50000"/>
              </a:spcBef>
              <a:spcAft>
                <a:spcPct val="0"/>
              </a:spcAft>
              <a:buClrTx/>
              <a:buSzTx/>
              <a:buFont typeface="Wingdings" charset="0"/>
              <a:buNone/>
              <a:tabLst/>
              <a:defRPr/>
            </a:pPr>
            <a:r>
              <a:rPr kumimoji="0" lang="ar-JO" altLang="zh-CN" sz="2400" b="1" u="none" strike="noStrike" kern="1200" cap="none" spc="0" normalizeH="0" baseline="0" noProof="0" dirty="0">
                <a:ln>
                  <a:noFill/>
                </a:ln>
                <a:solidFill>
                  <a:srgbClr val="A9BDA9">
                    <a:lumMod val="20000"/>
                    <a:lumOff val="80000"/>
                  </a:srgbClr>
                </a:solidFill>
                <a:effectLst/>
                <a:uLnTx/>
                <a:uFillTx/>
                <a:latin typeface="Arial" panose="020B0604020202020204" pitchFamily="34" charset="0"/>
                <a:cs typeface="Arial" panose="020B0604020202020204" pitchFamily="34" charset="0"/>
              </a:rPr>
              <a:t>(بلعام إلى باراق في سفر العدد 23: 19- 20)</a:t>
            </a:r>
          </a:p>
        </p:txBody>
      </p:sp>
      <p:sp>
        <p:nvSpPr>
          <p:cNvPr id="7" name="Text Box 108"/>
          <p:cNvSpPr txBox="1">
            <a:spLocks noChangeArrowheads="1"/>
          </p:cNvSpPr>
          <p:nvPr/>
        </p:nvSpPr>
        <p:spPr bwMode="auto">
          <a:xfrm>
            <a:off x="8388756" y="38100"/>
            <a:ext cx="704039"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3601137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4826">
                                            <p:bg/>
                                          </p:spTgt>
                                        </p:tgtEl>
                                        <p:attrNameLst>
                                          <p:attrName>style.visibility</p:attrName>
                                        </p:attrNameLst>
                                      </p:cBhvr>
                                      <p:to>
                                        <p:strVal val="visible"/>
                                      </p:to>
                                    </p:set>
                                    <p:animEffect transition="in" filter="blinds(horizontal)">
                                      <p:cBhvr>
                                        <p:cTn id="7" dur="500"/>
                                        <p:tgtEl>
                                          <p:spTgt spid="34826">
                                            <p:bg/>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34826">
                                            <p:txEl>
                                              <p:pRg st="0" end="0"/>
                                            </p:txEl>
                                          </p:spTgt>
                                        </p:tgtEl>
                                        <p:attrNameLst>
                                          <p:attrName>style.visibility</p:attrName>
                                        </p:attrNameLst>
                                      </p:cBhvr>
                                      <p:to>
                                        <p:strVal val="visible"/>
                                      </p:to>
                                    </p:set>
                                    <p:animEffect transition="in" filter="blinds(horizontal)">
                                      <p:cBhvr>
                                        <p:cTn id="10" dur="500"/>
                                        <p:tgtEl>
                                          <p:spTgt spid="34826">
                                            <p:txEl>
                                              <p:pRg st="0" end="0"/>
                                            </p:txEl>
                                          </p:spTgt>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34826">
                                            <p:txEl>
                                              <p:pRg st="1" end="1"/>
                                            </p:txEl>
                                          </p:spTgt>
                                        </p:tgtEl>
                                        <p:attrNameLst>
                                          <p:attrName>style.visibility</p:attrName>
                                        </p:attrNameLst>
                                      </p:cBhvr>
                                      <p:to>
                                        <p:strVal val="visible"/>
                                      </p:to>
                                    </p:set>
                                    <p:animEffect transition="in" filter="blinds(horizontal)">
                                      <p:cBhvr>
                                        <p:cTn id="13" dur="500"/>
                                        <p:tgtEl>
                                          <p:spTgt spid="34826">
                                            <p:txEl>
                                              <p:pRg st="1" end="1"/>
                                            </p:txEl>
                                          </p:spTgt>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3" presetClass="entr" presetSubtype="10" fill="hold" grpId="0" nodeType="clickEffect">
                                  <p:stCondLst>
                                    <p:cond delay="0"/>
                                  </p:stCondLst>
                                  <p:childTnLst>
                                    <p:set>
                                      <p:cBhvr>
                                        <p:cTn id="17" dur="1" fill="hold">
                                          <p:stCondLst>
                                            <p:cond delay="0"/>
                                          </p:stCondLst>
                                        </p:cTn>
                                        <p:tgtEl>
                                          <p:spTgt spid="6">
                                            <p:bg/>
                                          </p:spTgt>
                                        </p:tgtEl>
                                        <p:attrNameLst>
                                          <p:attrName>style.visibility</p:attrName>
                                        </p:attrNameLst>
                                      </p:cBhvr>
                                      <p:to>
                                        <p:strVal val="visible"/>
                                      </p:to>
                                    </p:set>
                                    <p:animEffect transition="in" filter="blinds(horizontal)">
                                      <p:cBhvr>
                                        <p:cTn id="18" dur="500"/>
                                        <p:tgtEl>
                                          <p:spTgt spid="6">
                                            <p:bg/>
                                          </p:spTgt>
                                        </p:tgtEl>
                                      </p:cBhvr>
                                    </p:animEffect>
                                  </p:childTnLst>
                                </p:cTn>
                              </p:par>
                              <p:par>
                                <p:cTn id="19" presetID="3" presetClass="entr" presetSubtype="10" fill="hold" grpId="0" nodeType="withEffect">
                                  <p:stCondLst>
                                    <p:cond delay="0"/>
                                  </p:stCondLst>
                                  <p:childTnLst>
                                    <p:set>
                                      <p:cBhvr>
                                        <p:cTn id="20" dur="1" fill="hold">
                                          <p:stCondLst>
                                            <p:cond delay="0"/>
                                          </p:stCondLst>
                                        </p:cTn>
                                        <p:tgtEl>
                                          <p:spTgt spid="6">
                                            <p:txEl>
                                              <p:pRg st="0" end="0"/>
                                            </p:txEl>
                                          </p:spTgt>
                                        </p:tgtEl>
                                        <p:attrNameLst>
                                          <p:attrName>style.visibility</p:attrName>
                                        </p:attrNameLst>
                                      </p:cBhvr>
                                      <p:to>
                                        <p:strVal val="visible"/>
                                      </p:to>
                                    </p:set>
                                    <p:animEffect transition="in" filter="blinds(horizontal)">
                                      <p:cBhvr>
                                        <p:cTn id="21" dur="500"/>
                                        <p:tgtEl>
                                          <p:spTgt spid="6">
                                            <p:txEl>
                                              <p:pRg st="0" end="0"/>
                                            </p:txEl>
                                          </p:spTgt>
                                        </p:tgtEl>
                                      </p:cBhvr>
                                    </p:animEffect>
                                  </p:childTnLst>
                                </p:cTn>
                              </p:par>
                              <p:par>
                                <p:cTn id="22" presetID="3" presetClass="entr" presetSubtype="10" fill="hold" grpId="0" nodeType="withEffect">
                                  <p:stCondLst>
                                    <p:cond delay="0"/>
                                  </p:stCondLst>
                                  <p:childTnLst>
                                    <p:set>
                                      <p:cBhvr>
                                        <p:cTn id="23" dur="1" fill="hold">
                                          <p:stCondLst>
                                            <p:cond delay="0"/>
                                          </p:stCondLst>
                                        </p:cTn>
                                        <p:tgtEl>
                                          <p:spTgt spid="6">
                                            <p:txEl>
                                              <p:pRg st="1" end="1"/>
                                            </p:txEl>
                                          </p:spTgt>
                                        </p:tgtEl>
                                        <p:attrNameLst>
                                          <p:attrName>style.visibility</p:attrName>
                                        </p:attrNameLst>
                                      </p:cBhvr>
                                      <p:to>
                                        <p:strVal val="visible"/>
                                      </p:to>
                                    </p:set>
                                    <p:animEffect transition="in" filter="blinds(horizontal)">
                                      <p:cBhvr>
                                        <p:cTn id="24" dur="500"/>
                                        <p:tgtEl>
                                          <p:spTgt spid="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6" grpId="0" build="allAtOnce" animBg="1"/>
      <p:bldP spid="6" grpId="0" build="allAtOnce" animBg="1"/>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24</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3618496045"/>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2"/>
          <p:cNvSpPr>
            <a:spLocks noChangeArrowheads="1"/>
          </p:cNvSpPr>
          <p:nvPr/>
        </p:nvSpPr>
        <p:spPr bwMode="auto">
          <a:xfrm>
            <a:off x="3352800" y="0"/>
            <a:ext cx="5791200" cy="6858000"/>
          </a:xfrm>
          <a:prstGeom prst="rect">
            <a:avLst/>
          </a:prstGeom>
          <a:gradFill rotWithShape="0">
            <a:gsLst>
              <a:gs pos="0">
                <a:schemeClr val="tx2"/>
              </a:gs>
              <a:gs pos="50000">
                <a:srgbClr val="996633"/>
              </a:gs>
              <a:gs pos="100000">
                <a:schemeClr val="tx2"/>
              </a:gs>
            </a:gsLst>
            <a:lin ang="27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pic>
        <p:nvPicPr>
          <p:cNvPr id="299010" name="Picture 3" descr="OBALM006"/>
          <p:cNvPicPr>
            <a:picLocks noChangeAspect="1" noChangeArrowheads="1"/>
          </p:cNvPicPr>
          <p:nvPr/>
        </p:nvPicPr>
        <p:blipFill>
          <a:blip r:embed="rId3" cstate="screen">
            <a:lum bright="-42000"/>
            <a:extLst>
              <a:ext uri="{28A0092B-C50C-407E-A947-70E740481C1C}">
                <a14:useLocalDpi xmlns:a14="http://schemas.microsoft.com/office/drawing/2010/main"/>
              </a:ext>
            </a:extLst>
          </a:blip>
          <a:srcRect/>
          <a:stretch>
            <a:fillRect/>
          </a:stretch>
        </p:blipFill>
        <p:spPr bwMode="auto">
          <a:xfrm>
            <a:off x="0" y="0"/>
            <a:ext cx="5567363" cy="7478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5957" name="Text Box 5"/>
          <p:cNvSpPr txBox="1">
            <a:spLocks noChangeArrowheads="1"/>
          </p:cNvSpPr>
          <p:nvPr/>
        </p:nvSpPr>
        <p:spPr bwMode="auto">
          <a:xfrm>
            <a:off x="381000" y="593725"/>
            <a:ext cx="8153400" cy="480131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15 قد تركوا الطريق المستقيم</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 فضلوا تابعين طريق بلعام بن بصور </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الذي أحب أجرة الإثم.</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16 ولكنه حصل على توبيخ تعديه</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إذ منع حماقة النبي</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 حمار أعجم ناطقاً بصوت إنسان.</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125958" name="Rectangle 6"/>
          <p:cNvSpPr>
            <a:spLocks noGrp="1" noChangeArrowheads="1"/>
          </p:cNvSpPr>
          <p:nvPr>
            <p:ph type="title" idx="4294967295"/>
          </p:nvPr>
        </p:nvSpPr>
        <p:spPr>
          <a:xfrm>
            <a:off x="1371600" y="6172200"/>
            <a:ext cx="7772400" cy="523875"/>
          </a:xfrm>
          <a:effectLst>
            <a:outerShdw blurRad="63500" dist="38099" dir="2700000" algn="ctr" rotWithShape="0">
              <a:schemeClr val="tx1">
                <a:alpha val="74998"/>
              </a:schemeClr>
            </a:outerShdw>
          </a:effectLst>
        </p:spPr>
        <p:txBody>
          <a:bodyPr anchor="t">
            <a:spAutoFit/>
          </a:bodyPr>
          <a:lstStyle/>
          <a:p>
            <a:pPr algn="r" eaLnBrk="1" hangingPunct="1">
              <a:spcBef>
                <a:spcPct val="50000"/>
              </a:spcBef>
              <a:defRPr/>
            </a:pPr>
            <a:r>
              <a:rPr lang="en-US" sz="2800" dirty="0">
                <a:ea typeface="+mj-ea"/>
              </a:rPr>
              <a:t> </a:t>
            </a:r>
            <a:r>
              <a:rPr lang="ar-JO" sz="2800" dirty="0">
                <a:ea typeface="+mj-ea"/>
              </a:rPr>
              <a:t>2 بط 2: 15- 16</a:t>
            </a:r>
            <a:endParaRPr lang="en-US" sz="2800" dirty="0">
              <a:ea typeface="+mj-ea"/>
            </a:endParaRPr>
          </a:p>
        </p:txBody>
      </p:sp>
    </p:spTree>
    <p:extLst>
      <p:ext uri="{BB962C8B-B14F-4D97-AF65-F5344CB8AC3E}">
        <p14:creationId xmlns:p14="http://schemas.microsoft.com/office/powerpoint/2010/main" val="779596850"/>
      </p:ext>
    </p:extLst>
  </p:cSld>
  <p:clrMapOvr>
    <a:masterClrMapping/>
  </p:clrMapOvr>
  <p:transition spd="med">
    <p:randomBar dir="vert"/>
  </p:transition>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25</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665178038"/>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pic>
        <p:nvPicPr>
          <p:cNvPr id="301057"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9193804" y="-30263"/>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301058" name="Text Box 5"/>
          <p:cNvSpPr txBox="1">
            <a:spLocks noChangeArrowheads="1"/>
          </p:cNvSpPr>
          <p:nvPr/>
        </p:nvSpPr>
        <p:spPr bwMode="auto">
          <a:xfrm>
            <a:off x="8445906"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6678" name="Rectangle 6"/>
          <p:cNvSpPr>
            <a:spLocks noChangeArrowheads="1"/>
          </p:cNvSpPr>
          <p:nvPr/>
        </p:nvSpPr>
        <p:spPr bwMode="auto">
          <a:xfrm>
            <a:off x="3124200" y="1981200"/>
            <a:ext cx="60198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الإنتصار على سيحون وعوج </a:t>
            </a:r>
          </a:p>
          <a:p>
            <a:pPr marL="0" marR="0" lvl="0" indent="0" algn="r" defTabSz="914400" rtl="1"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(عدد 21: 21- 35)</a:t>
            </a:r>
          </a:p>
          <a:p>
            <a:pPr marL="0" marR="0" lvl="0" indent="0" algn="r" defTabSz="914400" rtl="1" eaLnBrk="1" fontAlgn="base" latinLnBrk="0" hangingPunct="1">
              <a:lnSpc>
                <a:spcPct val="90000"/>
              </a:lnSpc>
              <a:spcBef>
                <a:spcPct val="20000"/>
              </a:spcBef>
              <a:spcAft>
                <a:spcPct val="0"/>
              </a:spcAft>
              <a:buClrTx/>
              <a:buSzTx/>
              <a:buFontTx/>
              <a:buNone/>
              <a:tabLst/>
              <a:defRPr/>
            </a:pP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فشل بالاق في تحويل الله ضد إسرائيل – ومباركتهم من بلعام (عدد 22- 24)</a:t>
            </a:r>
          </a:p>
          <a:p>
            <a:pPr marL="0" marR="0" lvl="0" indent="0" algn="r" defTabSz="914400" rtl="1" eaLnBrk="1" fontAlgn="base" latinLnBrk="0" hangingPunct="1">
              <a:lnSpc>
                <a:spcPct val="90000"/>
              </a:lnSpc>
              <a:spcBef>
                <a:spcPct val="20000"/>
              </a:spcBef>
              <a:spcAft>
                <a:spcPct val="0"/>
              </a:spcAft>
              <a:buClrTx/>
              <a:buSzTx/>
              <a:buFontTx/>
              <a:buNone/>
              <a:tabLst/>
              <a:defRPr/>
            </a:pPr>
            <a:endPar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نجح بالاق في تأليب إسرائيل ضد الله – والفجور في بيت فغور (عدد 25)</a:t>
            </a: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01060" name="Text Box 5"/>
          <p:cNvSpPr txBox="1">
            <a:spLocks noChangeArrowheads="1"/>
          </p:cNvSpPr>
          <p:nvPr/>
        </p:nvSpPr>
        <p:spPr bwMode="auto">
          <a:xfrm>
            <a:off x="9361714" y="6153301"/>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Beitzel, Moody Atlas, 1</a:t>
            </a:r>
            <a:r>
              <a:rPr kumimoji="0" lang="en-US" sz="1100" b="1" u="none" strike="noStrike" kern="1200" cap="none" spc="0" normalizeH="0" baseline="3000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st</a:t>
            </a: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ed., 94</a:t>
            </a:r>
          </a:p>
        </p:txBody>
      </p:sp>
      <p:cxnSp>
        <p:nvCxnSpPr>
          <p:cNvPr id="10" name="Straight Arrow Connector 9"/>
          <p:cNvCxnSpPr>
            <a:cxnSpLocks noChangeShapeType="1"/>
          </p:cNvCxnSpPr>
          <p:nvPr/>
        </p:nvCxnSpPr>
        <p:spPr bwMode="auto">
          <a:xfrm flipH="1" flipV="1">
            <a:off x="1488015" y="3308728"/>
            <a:ext cx="1873250" cy="12969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sp>
        <p:nvSpPr>
          <p:cNvPr id="2" name="Rectangle 2"/>
          <p:cNvSpPr>
            <a:spLocks noGrp="1" noChangeArrowheads="1"/>
          </p:cNvSpPr>
          <p:nvPr>
            <p:ph type="title"/>
          </p:nvPr>
        </p:nvSpPr>
        <p:spPr>
          <a:xfrm>
            <a:off x="1119760" y="609600"/>
            <a:ext cx="7740650" cy="1143000"/>
          </a:xfrm>
        </p:spPr>
        <p:txBody>
          <a:bodyPr/>
          <a:lstStyle/>
          <a:p>
            <a:pPr algn="r" eaLnBrk="1" hangingPunct="1">
              <a:defRPr/>
            </a:pPr>
            <a:r>
              <a:rPr lang="ar-JO" sz="5400" dirty="0">
                <a:effectLst>
                  <a:glow rad="165100">
                    <a:schemeClr val="tx1">
                      <a:alpha val="96000"/>
                    </a:schemeClr>
                  </a:glow>
                </a:effectLst>
              </a:rPr>
              <a:t>أحداث شرق الأردن</a:t>
            </a:r>
            <a:endParaRPr lang="en-US" sz="5400" dirty="0">
              <a:effectLst>
                <a:glow rad="165100">
                  <a:schemeClr val="tx1">
                    <a:alpha val="96000"/>
                  </a:schemeClr>
                </a:glow>
              </a:effectLst>
            </a:endParaRPr>
          </a:p>
        </p:txBody>
      </p:sp>
      <p:sp>
        <p:nvSpPr>
          <p:cNvPr id="19" name="Rectangle 2"/>
          <p:cNvSpPr txBox="1">
            <a:spLocks noChangeArrowheads="1"/>
          </p:cNvSpPr>
          <p:nvPr/>
        </p:nvSpPr>
        <p:spPr bwMode="auto">
          <a:xfrm>
            <a:off x="-1" y="2821506"/>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بيت - فغور</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0" name="Group 30"/>
          <p:cNvGrpSpPr>
            <a:grpSpLocks/>
          </p:cNvGrpSpPr>
          <p:nvPr/>
        </p:nvGrpSpPr>
        <p:grpSpPr bwMode="auto">
          <a:xfrm>
            <a:off x="1197268" y="3175354"/>
            <a:ext cx="206082" cy="218368"/>
            <a:chOff x="6972297" y="5071534"/>
            <a:chExt cx="206026" cy="218421"/>
          </a:xfrm>
        </p:grpSpPr>
        <p:sp>
          <p:nvSpPr>
            <p:cNvPr id="21"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2"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Tree>
    <p:extLst>
      <p:ext uri="{BB962C8B-B14F-4D97-AF65-F5344CB8AC3E}">
        <p14:creationId xmlns:p14="http://schemas.microsoft.com/office/powerpoint/2010/main" val="413698923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afterGroup">
                            <p:stCondLst>
                              <p:cond delay="0"/>
                            </p:stCondLst>
                            <p:childTnLst>
                              <p:par>
                                <p:cTn id="5" presetID="22" presetClass="entr" presetSubtype="2"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right)">
                                      <p:cBhvr>
                                        <p:cTn id="7" dur="500"/>
                                        <p:tgtEl>
                                          <p:spTgt spid="10"/>
                                        </p:tgtEl>
                                      </p:cBhvr>
                                    </p:animEffect>
                                  </p:childTnLst>
                                </p:cTn>
                              </p:par>
                            </p:childTnLst>
                          </p:cTn>
                        </p:par>
                        <p:par>
                          <p:cTn id="8" fill="hold">
                            <p:stCondLst>
                              <p:cond delay="500"/>
                            </p:stCondLst>
                            <p:childTnLst>
                              <p:par>
                                <p:cTn id="9" presetID="3" presetClass="entr" presetSubtype="10"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blinds(horizontal)">
                                      <p:cBhvr>
                                        <p:cTn id="11" dur="500"/>
                                        <p:tgtEl>
                                          <p:spTgt spid="19"/>
                                        </p:tgtEl>
                                      </p:cBhvr>
                                    </p:animEffect>
                                  </p:childTnLst>
                                </p:cTn>
                              </p:par>
                            </p:childTnLst>
                          </p:cTn>
                        </p:par>
                        <p:par>
                          <p:cTn id="12" fill="hold">
                            <p:stCondLst>
                              <p:cond delay="1000"/>
                            </p:stCondLst>
                            <p:childTnLst>
                              <p:par>
                                <p:cTn id="13" presetID="3" presetClass="entr" presetSubtype="10" fill="hold"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blinds(horizontal)">
                                      <p:cBhvr>
                                        <p:cTn id="15"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2"/>
          <p:cNvSpPr>
            <a:spLocks noChangeArrowheads="1"/>
          </p:cNvSpPr>
          <p:nvPr/>
        </p:nvSpPr>
        <p:spPr bwMode="auto">
          <a:xfrm>
            <a:off x="3352800" y="0"/>
            <a:ext cx="5791200" cy="6858000"/>
          </a:xfrm>
          <a:prstGeom prst="rect">
            <a:avLst/>
          </a:prstGeom>
          <a:gradFill rotWithShape="0">
            <a:gsLst>
              <a:gs pos="0">
                <a:schemeClr val="tx2"/>
              </a:gs>
              <a:gs pos="50000">
                <a:srgbClr val="996633"/>
              </a:gs>
              <a:gs pos="100000">
                <a:schemeClr val="tx2"/>
              </a:gs>
            </a:gsLst>
            <a:lin ang="27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pic>
        <p:nvPicPr>
          <p:cNvPr id="303106" name="Picture 3" descr="OBALM006"/>
          <p:cNvPicPr>
            <a:picLocks noChangeAspect="1" noChangeArrowheads="1"/>
          </p:cNvPicPr>
          <p:nvPr/>
        </p:nvPicPr>
        <p:blipFill>
          <a:blip r:embed="rId3" cstate="screen">
            <a:lum bright="-42000"/>
            <a:extLst>
              <a:ext uri="{28A0092B-C50C-407E-A947-70E740481C1C}">
                <a14:useLocalDpi xmlns:a14="http://schemas.microsoft.com/office/drawing/2010/main"/>
              </a:ext>
            </a:extLst>
          </a:blip>
          <a:srcRect/>
          <a:stretch>
            <a:fillRect/>
          </a:stretch>
        </p:blipFill>
        <p:spPr bwMode="auto">
          <a:xfrm>
            <a:off x="0" y="0"/>
            <a:ext cx="5567363" cy="7478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6981" name="Text Box 5"/>
          <p:cNvSpPr txBox="1">
            <a:spLocks noChangeArrowheads="1"/>
          </p:cNvSpPr>
          <p:nvPr/>
        </p:nvSpPr>
        <p:spPr bwMode="auto">
          <a:xfrm>
            <a:off x="381000" y="593725"/>
            <a:ext cx="8448524" cy="39703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ru-RU"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ويل لهم</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لأنهم سلكوا طريق قايين</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وانصبوا إلى ضلالة بلعام لأجل أجرة</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وهلكوا في مشاجرة قورح.</a:t>
            </a:r>
            <a:r>
              <a:rPr kumimoji="0" lang="en-US"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6982" name="Rectangle 6"/>
          <p:cNvSpPr>
            <a:spLocks noGrp="1" noChangeArrowheads="1"/>
          </p:cNvSpPr>
          <p:nvPr>
            <p:ph type="title" idx="4294967295"/>
          </p:nvPr>
        </p:nvSpPr>
        <p:spPr>
          <a:xfrm>
            <a:off x="1295400" y="6202363"/>
            <a:ext cx="7772400" cy="523875"/>
          </a:xfrm>
          <a:effectLst>
            <a:outerShdw blurRad="63500" dist="38099" dir="2700000" algn="ctr" rotWithShape="0">
              <a:schemeClr val="tx1">
                <a:alpha val="74998"/>
              </a:schemeClr>
            </a:outerShdw>
          </a:effectLst>
        </p:spPr>
        <p:txBody>
          <a:bodyPr anchor="t">
            <a:spAutoFit/>
          </a:bodyPr>
          <a:lstStyle/>
          <a:p>
            <a:pPr algn="r" eaLnBrk="1" hangingPunct="1">
              <a:spcBef>
                <a:spcPct val="50000"/>
              </a:spcBef>
              <a:defRPr/>
            </a:pPr>
            <a:r>
              <a:rPr lang="ar-JO" sz="2800" dirty="0">
                <a:ea typeface="+mj-ea"/>
              </a:rPr>
              <a:t>يهوذا 1: 11</a:t>
            </a:r>
            <a:endParaRPr lang="en-US" sz="2800" dirty="0">
              <a:ea typeface="+mj-ea"/>
            </a:endParaRPr>
          </a:p>
        </p:txBody>
      </p:sp>
    </p:spTree>
    <p:extLst>
      <p:ext uri="{BB962C8B-B14F-4D97-AF65-F5344CB8AC3E}">
        <p14:creationId xmlns:p14="http://schemas.microsoft.com/office/powerpoint/2010/main" val="1363668897"/>
      </p:ext>
    </p:extLst>
  </p:cSld>
  <p:clrMapOvr>
    <a:masterClrMapping/>
  </p:clrMapOvr>
  <p:transition spd="med">
    <p:randomBar dir="vert"/>
  </p:transition>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Rectangle 2"/>
          <p:cNvSpPr>
            <a:spLocks noGrp="1" noChangeArrowheads="1"/>
          </p:cNvSpPr>
          <p:nvPr>
            <p:ph type="title"/>
          </p:nvPr>
        </p:nvSpPr>
        <p:spPr>
          <a:xfrm>
            <a:off x="0" y="-38100"/>
            <a:ext cx="9144000" cy="1143000"/>
          </a:xfrm>
        </p:spPr>
        <p:txBody>
          <a:bodyPr/>
          <a:lstStyle/>
          <a:p>
            <a:pPr eaLnBrk="1" hangingPunct="1"/>
            <a:r>
              <a:rPr kumimoji="1" lang="ar-JO" sz="3600" dirty="0">
                <a:solidFill>
                  <a:srgbClr val="FFFFFF"/>
                </a:solidFill>
              </a:rPr>
              <a:t>قصة بلعام (عد 22- 24)</a:t>
            </a:r>
            <a:endParaRPr kumimoji="1" lang="en-US" sz="3600" dirty="0">
              <a:solidFill>
                <a:srgbClr val="FFFFFF"/>
              </a:solidFill>
            </a:endParaRPr>
          </a:p>
        </p:txBody>
      </p:sp>
      <p:sp>
        <p:nvSpPr>
          <p:cNvPr id="305154" name="Text Box 5"/>
          <p:cNvSpPr txBox="1">
            <a:spLocks noChangeArrowheads="1"/>
          </p:cNvSpPr>
          <p:nvPr/>
        </p:nvSpPr>
        <p:spPr bwMode="auto">
          <a:xfrm>
            <a:off x="8445906"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05155" name="Rectangle 6"/>
          <p:cNvSpPr>
            <a:spLocks noChangeArrowheads="1"/>
          </p:cNvSpPr>
          <p:nvPr/>
        </p:nvSpPr>
        <p:spPr bwMode="auto">
          <a:xfrm>
            <a:off x="0" y="1270000"/>
            <a:ext cx="4165600" cy="2095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ألّبَ بالاق إسرائيل</a:t>
            </a:r>
          </a:p>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ضد الله عن طريق</a:t>
            </a:r>
          </a:p>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الفجور في بيت فغور</a:t>
            </a:r>
          </a:p>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(عد 25)</a:t>
            </a: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05156" name="Text Box 5"/>
          <p:cNvSpPr txBox="1">
            <a:spLocks noChangeArrowheads="1"/>
          </p:cNvSpPr>
          <p:nvPr/>
        </p:nvSpPr>
        <p:spPr bwMode="auto">
          <a:xfrm>
            <a:off x="0" y="60928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Beitzel, Moody Atlas, 1</a:t>
            </a:r>
            <a:r>
              <a:rPr kumimoji="0" lang="en-US" sz="1100" b="1" u="none" strike="noStrike" kern="1200" cap="none" spc="0" normalizeH="0" baseline="3000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st</a:t>
            </a: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ed., 94</a:t>
            </a:r>
          </a:p>
        </p:txBody>
      </p:sp>
      <p:pic>
        <p:nvPicPr>
          <p:cNvPr id="305157"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165600" y="1270000"/>
            <a:ext cx="4978400" cy="558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05158" name="Picture 2"/>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3365500"/>
            <a:ext cx="5049838" cy="3009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058528778"/>
      </p:ext>
    </p:extLst>
  </p:cSld>
  <p:clrMapOvr>
    <a:masterClrMapping/>
  </p:clrMapOvr>
  <p:transition spd="med">
    <p:randomBar dir="vert"/>
  </p:transition>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2"/>
          <p:cNvSpPr>
            <a:spLocks noChangeArrowheads="1"/>
          </p:cNvSpPr>
          <p:nvPr/>
        </p:nvSpPr>
        <p:spPr bwMode="auto">
          <a:xfrm>
            <a:off x="3352800" y="0"/>
            <a:ext cx="5791200" cy="6858000"/>
          </a:xfrm>
          <a:prstGeom prst="rect">
            <a:avLst/>
          </a:prstGeom>
          <a:gradFill rotWithShape="0">
            <a:gsLst>
              <a:gs pos="0">
                <a:schemeClr val="tx2"/>
              </a:gs>
              <a:gs pos="50000">
                <a:srgbClr val="996633"/>
              </a:gs>
              <a:gs pos="100000">
                <a:schemeClr val="tx2"/>
              </a:gs>
            </a:gsLst>
            <a:lin ang="27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pic>
        <p:nvPicPr>
          <p:cNvPr id="307202" name="Picture 3" descr="OBALM006"/>
          <p:cNvPicPr>
            <a:picLocks noChangeAspect="1" noChangeArrowheads="1"/>
          </p:cNvPicPr>
          <p:nvPr/>
        </p:nvPicPr>
        <p:blipFill>
          <a:blip r:embed="rId3" cstate="screen">
            <a:lum bright="-42000"/>
            <a:extLst>
              <a:ext uri="{28A0092B-C50C-407E-A947-70E740481C1C}">
                <a14:useLocalDpi xmlns:a14="http://schemas.microsoft.com/office/drawing/2010/main"/>
              </a:ext>
            </a:extLst>
          </a:blip>
          <a:srcRect/>
          <a:stretch>
            <a:fillRect/>
          </a:stretch>
        </p:blipFill>
        <p:spPr bwMode="auto">
          <a:xfrm>
            <a:off x="0" y="0"/>
            <a:ext cx="5567363" cy="7478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4933" name="Text Box 5"/>
          <p:cNvSpPr txBox="1">
            <a:spLocks noChangeArrowheads="1"/>
          </p:cNvSpPr>
          <p:nvPr/>
        </p:nvSpPr>
        <p:spPr bwMode="auto">
          <a:xfrm>
            <a:off x="381000" y="593725"/>
            <a:ext cx="8153400" cy="480131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60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ru-RU" sz="360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 ولكن عندي عليك قليل: </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أن عندك هناك قوماً متمسكين بتعليم بلعام</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الذي كان يعلم بالاق أن يلقي معثرة أمام بني إسرائيل:</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أن يأكلوا ما ذبح للأوثان ويزنوا.</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15 هكذا عندك أنت أيضاً قوم </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متمسكون بتعليم النقولاويين الذي أبغضه.</a:t>
            </a:r>
            <a:endParaRPr kumimoji="0" lang="en-US"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4934" name="Rectangle 6"/>
          <p:cNvSpPr>
            <a:spLocks noGrp="1" noChangeArrowheads="1"/>
          </p:cNvSpPr>
          <p:nvPr>
            <p:ph type="title" idx="4294967295"/>
          </p:nvPr>
        </p:nvSpPr>
        <p:spPr>
          <a:xfrm>
            <a:off x="1295400" y="6248400"/>
            <a:ext cx="7772400" cy="523875"/>
          </a:xfrm>
          <a:effectLst>
            <a:outerShdw blurRad="63500" dist="38099" dir="2700000" algn="ctr" rotWithShape="0">
              <a:schemeClr val="tx1">
                <a:alpha val="74998"/>
              </a:schemeClr>
            </a:outerShdw>
          </a:effectLst>
        </p:spPr>
        <p:txBody>
          <a:bodyPr anchor="t">
            <a:spAutoFit/>
          </a:bodyPr>
          <a:lstStyle/>
          <a:p>
            <a:pPr algn="r" eaLnBrk="1" hangingPunct="1">
              <a:spcBef>
                <a:spcPct val="50000"/>
              </a:spcBef>
              <a:defRPr/>
            </a:pPr>
            <a:r>
              <a:rPr lang="ar-JO" sz="2800" dirty="0">
                <a:ea typeface="+mj-ea"/>
              </a:rPr>
              <a:t>رؤيا 2: 14- 15</a:t>
            </a:r>
            <a:endParaRPr lang="en-US" sz="2800" dirty="0">
              <a:ea typeface="+mj-ea"/>
            </a:endParaRPr>
          </a:p>
        </p:txBody>
      </p:sp>
    </p:spTree>
    <p:extLst>
      <p:ext uri="{BB962C8B-B14F-4D97-AF65-F5344CB8AC3E}">
        <p14:creationId xmlns:p14="http://schemas.microsoft.com/office/powerpoint/2010/main" val="2691439340"/>
      </p:ext>
    </p:extLst>
  </p:cSld>
  <p:clrMapOvr>
    <a:masterClrMapping/>
  </p:clrMapOvr>
  <p:transition spd="med">
    <p:randomBar dir="vert"/>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5"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91139" name="Text Box 3"/>
          <p:cNvSpPr txBox="1">
            <a:spLocks noChangeArrowheads="1"/>
          </p:cNvSpPr>
          <p:nvPr/>
        </p:nvSpPr>
        <p:spPr bwMode="auto">
          <a:xfrm>
            <a:off x="457200" y="1371600"/>
            <a:ext cx="7924800" cy="44005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defTabSz="914400" fontAlgn="base">
              <a:spcBef>
                <a:spcPct val="50000"/>
              </a:spcBef>
              <a:spcAft>
                <a:spcPct val="0"/>
              </a:spcAft>
              <a:defRPr/>
            </a:pPr>
            <a:endParaRPr lang="en-US" sz="4000" dirty="0">
              <a:solidFill>
                <a:srgbClr val="FFFFFF"/>
              </a:solidFill>
              <a:latin typeface="Arial" panose="020B0604020202020204" pitchFamily="34" charset="0"/>
              <a:cs typeface="Arial" panose="020B0604020202020204" pitchFamily="34" charset="0"/>
            </a:endParaRPr>
          </a:p>
          <a:p>
            <a:pPr algn="r" defTabSz="914400" fontAlgn="base">
              <a:spcBef>
                <a:spcPct val="50000"/>
              </a:spcBef>
              <a:spcAft>
                <a:spcPct val="0"/>
              </a:spcAft>
              <a:defRPr/>
            </a:pPr>
            <a:r>
              <a:rPr lang="ar-JO" sz="4000" dirty="0">
                <a:solidFill>
                  <a:srgbClr val="FFFFFF"/>
                </a:solidFill>
                <a:latin typeface="Arial" panose="020B0604020202020204" pitchFamily="34" charset="0"/>
                <a:cs typeface="Arial" panose="020B0604020202020204" pitchFamily="34" charset="0"/>
              </a:rPr>
              <a:t>تم تغطية موضوعين في سفر اللاويين</a:t>
            </a:r>
            <a:endParaRPr lang="en-US" sz="4000" dirty="0">
              <a:solidFill>
                <a:srgbClr val="FFFFFF"/>
              </a:solidFill>
              <a:latin typeface="Arial" panose="020B0604020202020204" pitchFamily="34" charset="0"/>
              <a:cs typeface="Arial" panose="020B0604020202020204" pitchFamily="34" charset="0"/>
            </a:endParaRPr>
          </a:p>
          <a:p>
            <a:pPr algn="r" defTabSz="914400" rtl="1" fontAlgn="base">
              <a:spcBef>
                <a:spcPct val="50000"/>
              </a:spcBef>
              <a:spcAft>
                <a:spcPct val="0"/>
              </a:spcAft>
              <a:buFontTx/>
              <a:buChar char="•"/>
              <a:defRPr/>
            </a:pPr>
            <a:r>
              <a:rPr lang="en-US" sz="4000" dirty="0">
                <a:solidFill>
                  <a:srgbClr val="FFFFFF"/>
                </a:solidFill>
                <a:latin typeface="Arial" panose="020B0604020202020204" pitchFamily="34" charset="0"/>
                <a:cs typeface="Arial" panose="020B0604020202020204" pitchFamily="34" charset="0"/>
              </a:rPr>
              <a:t>_________________</a:t>
            </a:r>
          </a:p>
          <a:p>
            <a:pPr algn="r" defTabSz="914400" rtl="1" fontAlgn="base">
              <a:spcBef>
                <a:spcPct val="50000"/>
              </a:spcBef>
              <a:spcAft>
                <a:spcPct val="0"/>
              </a:spcAft>
              <a:buFontTx/>
              <a:buChar char="•"/>
              <a:defRPr/>
            </a:pPr>
            <a:r>
              <a:rPr lang="en-US" sz="4000" dirty="0">
                <a:solidFill>
                  <a:srgbClr val="FFFFFF"/>
                </a:solidFill>
                <a:latin typeface="Arial" panose="020B0604020202020204" pitchFamily="34" charset="0"/>
                <a:cs typeface="Arial" panose="020B0604020202020204" pitchFamily="34" charset="0"/>
              </a:rPr>
              <a:t>_________________</a:t>
            </a:r>
          </a:p>
          <a:p>
            <a:pPr defTabSz="914400" fontAlgn="base">
              <a:spcBef>
                <a:spcPct val="50000"/>
              </a:spcBef>
              <a:spcAft>
                <a:spcPct val="0"/>
              </a:spcAft>
              <a:defRPr/>
            </a:pPr>
            <a:endParaRPr lang="en-US" sz="4000" dirty="0">
              <a:solidFill>
                <a:srgbClr val="FFFFFF"/>
              </a:solidFill>
              <a:latin typeface="Arial" panose="020B0604020202020204" pitchFamily="34" charset="0"/>
              <a:cs typeface="Arial" panose="020B0604020202020204" pitchFamily="34" charset="0"/>
            </a:endParaRPr>
          </a:p>
        </p:txBody>
      </p:sp>
      <p:sp>
        <p:nvSpPr>
          <p:cNvPr id="91140" name="Text Box 4"/>
          <p:cNvSpPr txBox="1">
            <a:spLocks noChangeArrowheads="1"/>
          </p:cNvSpPr>
          <p:nvPr/>
        </p:nvSpPr>
        <p:spPr bwMode="auto">
          <a:xfrm>
            <a:off x="4624250" y="3168650"/>
            <a:ext cx="3265715" cy="708025"/>
          </a:xfrm>
          <a:prstGeom prst="rect">
            <a:avLst/>
          </a:prstGeom>
          <a:noFill/>
          <a:ln w="12700" cap="sq">
            <a:noFill/>
            <a:miter lim="800000"/>
            <a:headEnd/>
            <a:tailEnd/>
          </a:ln>
          <a:effectLst>
            <a:outerShdw blurRad="63500" dist="35921" dir="2700000" algn="ctr" rotWithShape="0">
              <a:schemeClr val="tx1"/>
            </a:outerShdw>
          </a:effectLst>
        </p:spPr>
        <p:txBody>
          <a:bodyPr wrap="square">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algn="r" defTabSz="914400" eaLnBrk="0" fontAlgn="base" hangingPunct="0">
              <a:spcBef>
                <a:spcPct val="50000"/>
              </a:spcBef>
              <a:spcAft>
                <a:spcPct val="0"/>
              </a:spcAft>
              <a:buFont typeface="Wingdings" charset="0"/>
              <a:buNone/>
              <a:defRPr/>
            </a:pPr>
            <a:r>
              <a:rPr lang="ar-JO" sz="4000" dirty="0">
                <a:solidFill>
                  <a:srgbClr val="FFFFFF"/>
                </a:solidFill>
                <a:latin typeface="Arial" panose="020B0604020202020204" pitchFamily="34" charset="0"/>
                <a:cs typeface="Arial" panose="020B0604020202020204" pitchFamily="34" charset="0"/>
              </a:rPr>
              <a:t>الذبائح</a:t>
            </a:r>
            <a:endParaRPr lang="en-US" dirty="0">
              <a:solidFill>
                <a:srgbClr val="000000"/>
              </a:solidFill>
              <a:latin typeface="Arial" panose="020B0604020202020204" pitchFamily="34" charset="0"/>
              <a:cs typeface="Arial" panose="020B0604020202020204" pitchFamily="34" charset="0"/>
            </a:endParaRPr>
          </a:p>
        </p:txBody>
      </p:sp>
      <p:sp>
        <p:nvSpPr>
          <p:cNvPr id="91141" name="Text Box 5"/>
          <p:cNvSpPr txBox="1">
            <a:spLocks noChangeArrowheads="1"/>
          </p:cNvSpPr>
          <p:nvPr/>
        </p:nvSpPr>
        <p:spPr bwMode="auto">
          <a:xfrm>
            <a:off x="4323806" y="4006850"/>
            <a:ext cx="3566159" cy="708025"/>
          </a:xfrm>
          <a:prstGeom prst="rect">
            <a:avLst/>
          </a:prstGeom>
          <a:noFill/>
          <a:ln w="12700" cap="sq">
            <a:noFill/>
            <a:miter lim="800000"/>
            <a:headEnd/>
            <a:tailEnd/>
          </a:ln>
          <a:effectLst>
            <a:outerShdw blurRad="63500" dist="35921" dir="2700000" algn="ctr" rotWithShape="0">
              <a:schemeClr val="tx1"/>
            </a:outerShdw>
          </a:effectLst>
        </p:spPr>
        <p:txBody>
          <a:bodyPr wrap="square">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algn="r" defTabSz="914400" eaLnBrk="0" fontAlgn="base" hangingPunct="0">
              <a:spcBef>
                <a:spcPct val="50000"/>
              </a:spcBef>
              <a:spcAft>
                <a:spcPct val="0"/>
              </a:spcAft>
              <a:buFont typeface="Wingdings" charset="0"/>
              <a:buNone/>
              <a:defRPr/>
            </a:pPr>
            <a:r>
              <a:rPr lang="ar-JO" sz="4000" dirty="0">
                <a:solidFill>
                  <a:srgbClr val="FFFFFF"/>
                </a:solidFill>
                <a:latin typeface="Arial" panose="020B0604020202020204" pitchFamily="34" charset="0"/>
                <a:cs typeface="Arial" panose="020B0604020202020204" pitchFamily="34" charset="0"/>
              </a:rPr>
              <a:t>الإنفصال</a:t>
            </a:r>
            <a:endParaRPr lang="en-US" dirty="0">
              <a:solidFill>
                <a:srgbClr val="000000"/>
              </a:solidFill>
              <a:latin typeface="Arial" panose="020B0604020202020204" pitchFamily="34" charset="0"/>
              <a:cs typeface="Arial" panose="020B0604020202020204" pitchFamily="34" charset="0"/>
            </a:endParaRPr>
          </a:p>
        </p:txBody>
      </p:sp>
      <p:sp>
        <p:nvSpPr>
          <p:cNvPr id="91142" name="Rectangle 6"/>
          <p:cNvSpPr>
            <a:spLocks noGrp="1" noChangeArrowheads="1"/>
          </p:cNvSpPr>
          <p:nvPr>
            <p:ph type="title" idx="4294967295"/>
          </p:nvPr>
        </p:nvSpPr>
        <p:spPr>
          <a:xfrm>
            <a:off x="685800" y="822325"/>
            <a:ext cx="7772400" cy="708025"/>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4000" dirty="0">
                <a:ea typeface="Times New Roman" pitchFamily="-111" charset="0"/>
              </a:rPr>
              <a:t>اختبار مراجعة في سفر اللاويين</a:t>
            </a:r>
            <a:endParaRPr lang="en-US" sz="4000" dirty="0">
              <a:ea typeface="Times New Roman" pitchFamily="-111" charset="0"/>
            </a:endParaRPr>
          </a:p>
        </p:txBody>
      </p:sp>
    </p:spTree>
    <p:extLst>
      <p:ext uri="{BB962C8B-B14F-4D97-AF65-F5344CB8AC3E}">
        <p14:creationId xmlns:p14="http://schemas.microsoft.com/office/powerpoint/2010/main" val="80106979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91140"/>
                                        </p:tgtEl>
                                        <p:attrNameLst>
                                          <p:attrName>style.visibility</p:attrName>
                                        </p:attrNameLst>
                                      </p:cBhvr>
                                      <p:to>
                                        <p:strVal val="visible"/>
                                      </p:to>
                                    </p:set>
                                    <p:anim calcmode="lin" valueType="num">
                                      <p:cBhvr>
                                        <p:cTn id="7" dur="1000" fill="hold"/>
                                        <p:tgtEl>
                                          <p:spTgt spid="91140"/>
                                        </p:tgtEl>
                                        <p:attrNameLst>
                                          <p:attrName>ppt_w</p:attrName>
                                        </p:attrNameLst>
                                      </p:cBhvr>
                                      <p:tavLst>
                                        <p:tav tm="0">
                                          <p:val>
                                            <p:fltVal val="0"/>
                                          </p:val>
                                        </p:tav>
                                        <p:tav tm="100000">
                                          <p:val>
                                            <p:strVal val="#ppt_w"/>
                                          </p:val>
                                        </p:tav>
                                      </p:tavLst>
                                    </p:anim>
                                    <p:anim calcmode="lin" valueType="num">
                                      <p:cBhvr>
                                        <p:cTn id="8" dur="1000" fill="hold"/>
                                        <p:tgtEl>
                                          <p:spTgt spid="91140"/>
                                        </p:tgtEl>
                                        <p:attrNameLst>
                                          <p:attrName>ppt_h</p:attrName>
                                        </p:attrNameLst>
                                      </p:cBhvr>
                                      <p:tavLst>
                                        <p:tav tm="0">
                                          <p:val>
                                            <p:fltVal val="0"/>
                                          </p:val>
                                        </p:tav>
                                        <p:tav tm="100000">
                                          <p:val>
                                            <p:strVal val="#ppt_h"/>
                                          </p:val>
                                        </p:tav>
                                      </p:tavLst>
                                    </p:anim>
                                    <p:anim calcmode="lin" valueType="num">
                                      <p:cBhvr>
                                        <p:cTn id="9" dur="1000" fill="hold"/>
                                        <p:tgtEl>
                                          <p:spTgt spid="91140"/>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9114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91141"/>
                                        </p:tgtEl>
                                        <p:attrNameLst>
                                          <p:attrName>style.visibility</p:attrName>
                                        </p:attrNameLst>
                                      </p:cBhvr>
                                      <p:to>
                                        <p:strVal val="visible"/>
                                      </p:to>
                                    </p:set>
                                    <p:anim calcmode="lin" valueType="num">
                                      <p:cBhvr>
                                        <p:cTn id="15" dur="1000" fill="hold"/>
                                        <p:tgtEl>
                                          <p:spTgt spid="91141"/>
                                        </p:tgtEl>
                                        <p:attrNameLst>
                                          <p:attrName>ppt_w</p:attrName>
                                        </p:attrNameLst>
                                      </p:cBhvr>
                                      <p:tavLst>
                                        <p:tav tm="0">
                                          <p:val>
                                            <p:fltVal val="0"/>
                                          </p:val>
                                        </p:tav>
                                        <p:tav tm="100000">
                                          <p:val>
                                            <p:strVal val="#ppt_w"/>
                                          </p:val>
                                        </p:tav>
                                      </p:tavLst>
                                    </p:anim>
                                    <p:anim calcmode="lin" valueType="num">
                                      <p:cBhvr>
                                        <p:cTn id="16" dur="1000" fill="hold"/>
                                        <p:tgtEl>
                                          <p:spTgt spid="91141"/>
                                        </p:tgtEl>
                                        <p:attrNameLst>
                                          <p:attrName>ppt_h</p:attrName>
                                        </p:attrNameLst>
                                      </p:cBhvr>
                                      <p:tavLst>
                                        <p:tav tm="0">
                                          <p:val>
                                            <p:fltVal val="0"/>
                                          </p:val>
                                        </p:tav>
                                        <p:tav tm="100000">
                                          <p:val>
                                            <p:strVal val="#ppt_h"/>
                                          </p:val>
                                        </p:tav>
                                      </p:tavLst>
                                    </p:anim>
                                    <p:anim calcmode="lin" valueType="num">
                                      <p:cBhvr>
                                        <p:cTn id="17" dur="1000" fill="hold"/>
                                        <p:tgtEl>
                                          <p:spTgt spid="91141"/>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91141"/>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40" grpId="0"/>
      <p:bldP spid="91141" grpId="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241300"/>
            <a:ext cx="9144000" cy="6357938"/>
          </a:xfrm>
          <a:prstGeom prst="rect">
            <a:avLst/>
          </a:prstGeom>
        </p:spPr>
      </p:pic>
      <p:sp>
        <p:nvSpPr>
          <p:cNvPr id="900098" name="Rectangle 2"/>
          <p:cNvSpPr>
            <a:spLocks noGrp="1" noChangeArrowheads="1"/>
          </p:cNvSpPr>
          <p:nvPr>
            <p:ph type="ctrTitle"/>
          </p:nvPr>
        </p:nvSpPr>
        <p:spPr>
          <a:xfrm>
            <a:off x="-5838" y="80508"/>
            <a:ext cx="9144000" cy="2459343"/>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يرشدنا الله من خلال</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إخفاقات الآخرين.</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2324247567"/>
      </p:ext>
    </p:extLst>
  </p:cSld>
  <p:clrMapOvr>
    <a:masterClrMapping/>
  </p:clrMapOvr>
  <p:transition spd="med">
    <p:randomBar dir="vert"/>
  </p:transition>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799470"/>
            <a:ext cx="9144000" cy="6096000"/>
          </a:xfrm>
          <a:prstGeom prst="rect">
            <a:avLst/>
          </a:prstGeom>
        </p:spPr>
      </p:pic>
      <p:sp>
        <p:nvSpPr>
          <p:cNvPr id="900098" name="Rectangle 2"/>
          <p:cNvSpPr>
            <a:spLocks noGrp="1" noChangeArrowheads="1"/>
          </p:cNvSpPr>
          <p:nvPr>
            <p:ph type="ctrTitle"/>
          </p:nvPr>
        </p:nvSpPr>
        <p:spPr>
          <a:xfrm>
            <a:off x="-5838" y="8358"/>
            <a:ext cx="9144000" cy="742019"/>
          </a:xfrm>
          <a:effectLst>
            <a:outerShdw blurRad="63500" dist="35921" dir="2700000" algn="ctr" rotWithShape="0">
              <a:schemeClr val="tx2">
                <a:alpha val="74998"/>
              </a:schemeClr>
            </a:outerShdw>
          </a:effectLst>
        </p:spPr>
        <p:txBody>
          <a:bodyPr/>
          <a:lstStyle/>
          <a:p>
            <a:pPr>
              <a:defRPr/>
            </a:pPr>
            <a:r>
              <a:rPr lang="ar-JO" sz="4000" dirty="0">
                <a:effectLst>
                  <a:glow rad="127000">
                    <a:schemeClr val="tx1"/>
                  </a:glow>
                </a:effectLst>
                <a:ea typeface="ＭＳ Ｐゴシック" charset="0"/>
              </a:rPr>
              <a:t>في بعض الأحيان تفشل الزيجات ...</a:t>
            </a:r>
            <a:endParaRPr lang="en-US" sz="4000" dirty="0">
              <a:effectLst>
                <a:glow rad="127000">
                  <a:schemeClr val="tx1"/>
                </a:glow>
              </a:effectLst>
              <a:ea typeface="ＭＳ Ｐゴシック" charset="0"/>
            </a:endParaRPr>
          </a:p>
        </p:txBody>
      </p:sp>
    </p:spTree>
    <p:extLst>
      <p:ext uri="{BB962C8B-B14F-4D97-AF65-F5344CB8AC3E}">
        <p14:creationId xmlns:p14="http://schemas.microsoft.com/office/powerpoint/2010/main" val="3962570013"/>
      </p:ext>
    </p:extLst>
  </p:cSld>
  <p:clrMapOvr>
    <a:masterClrMapping/>
  </p:clrMapOvr>
  <p:transition spd="med">
    <p:randomBar dir="vert"/>
  </p:transition>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762000"/>
            <a:ext cx="9144000" cy="6096000"/>
          </a:xfrm>
          <a:prstGeom prst="rect">
            <a:avLst/>
          </a:prstGeom>
        </p:spPr>
      </p:pic>
      <p:sp>
        <p:nvSpPr>
          <p:cNvPr id="900098" name="Rectangle 2"/>
          <p:cNvSpPr>
            <a:spLocks noGrp="1" noChangeArrowheads="1"/>
          </p:cNvSpPr>
          <p:nvPr>
            <p:ph type="ctrTitle"/>
          </p:nvPr>
        </p:nvSpPr>
        <p:spPr>
          <a:xfrm>
            <a:off x="-5838" y="8359"/>
            <a:ext cx="9144000" cy="681491"/>
          </a:xfrm>
          <a:effectLst>
            <a:outerShdw blurRad="63500" dist="35921" dir="2700000" algn="ctr" rotWithShape="0">
              <a:schemeClr val="tx2">
                <a:alpha val="74998"/>
              </a:schemeClr>
            </a:outerShdw>
          </a:effectLst>
        </p:spPr>
        <p:txBody>
          <a:bodyPr/>
          <a:lstStyle/>
          <a:p>
            <a:pPr>
              <a:defRPr/>
            </a:pPr>
            <a:r>
              <a:rPr lang="ar-JO" sz="4000" dirty="0">
                <a:effectLst>
                  <a:glow rad="127000">
                    <a:schemeClr val="tx1"/>
                  </a:glow>
                </a:effectLst>
                <a:ea typeface="ＭＳ Ｐゴシック" charset="0"/>
              </a:rPr>
              <a:t>الأجداد آباء وأمهات مرة أخرى ...</a:t>
            </a:r>
            <a:endParaRPr lang="en-US" sz="4000" dirty="0">
              <a:effectLst>
                <a:glow rad="127000">
                  <a:schemeClr val="tx1"/>
                </a:glow>
              </a:effectLst>
              <a:ea typeface="ＭＳ Ｐゴシック" charset="0"/>
            </a:endParaRPr>
          </a:p>
        </p:txBody>
      </p:sp>
    </p:spTree>
    <p:extLst>
      <p:ext uri="{BB962C8B-B14F-4D97-AF65-F5344CB8AC3E}">
        <p14:creationId xmlns:p14="http://schemas.microsoft.com/office/powerpoint/2010/main" val="1815626154"/>
      </p:ext>
    </p:extLst>
  </p:cSld>
  <p:clrMapOvr>
    <a:masterClrMapping/>
  </p:clrMapOvr>
  <p:transition spd="med">
    <p:randomBar dir="vert"/>
  </p:transition>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36" name="AutoShape 1044"/>
          <p:cNvSpPr>
            <a:spLocks noChangeArrowheads="1"/>
          </p:cNvSpPr>
          <p:nvPr/>
        </p:nvSpPr>
        <p:spPr bwMode="auto">
          <a:xfrm rot="5400000">
            <a:off x="5967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21218" name="Rectangle 1026"/>
          <p:cNvSpPr>
            <a:spLocks noGrp="1" noChangeArrowheads="1"/>
          </p:cNvSpPr>
          <p:nvPr>
            <p:ph type="ctrTitle"/>
          </p:nvPr>
        </p:nvSpPr>
        <p:spPr>
          <a:xfrm>
            <a:off x="0" y="0"/>
            <a:ext cx="6619875" cy="692696"/>
          </a:xfrm>
          <a:solidFill>
            <a:srgbClr val="006600"/>
          </a:solidFill>
          <a:effectLst>
            <a:outerShdw blurRad="63500" dist="35921" dir="2700000" algn="ctr" rotWithShape="0">
              <a:schemeClr val="bg2">
                <a:alpha val="74998"/>
              </a:schemeClr>
            </a:outerShdw>
          </a:effectLst>
        </p:spPr>
        <p:txBody>
          <a:bodyPr/>
          <a:lstStyle/>
          <a:p>
            <a:pPr algn="ctr">
              <a:defRPr/>
            </a:pPr>
            <a:r>
              <a:rPr kumimoji="1" lang="ar-JO" sz="3600" dirty="0">
                <a:solidFill>
                  <a:schemeClr val="tx1"/>
                </a:solidFill>
                <a:effectLst>
                  <a:outerShdw blurRad="38100" dist="38100" dir="2700000" algn="tl">
                    <a:srgbClr val="000000"/>
                  </a:outerShdw>
                </a:effectLst>
                <a:ea typeface="ＭＳ Ｐゴシック" charset="0"/>
                <a:cs typeface="Arial" panose="020B0604020202020204" pitchFamily="34" charset="0"/>
              </a:rPr>
              <a:t>الخلاص والتقديس</a:t>
            </a:r>
            <a:endParaRPr kumimoji="1" lang="en-US" sz="3600" dirty="0">
              <a:solidFill>
                <a:schemeClr val="tx1"/>
              </a:solidFill>
              <a:ea typeface="ＭＳ Ｐゴシック" charset="0"/>
              <a:cs typeface="Arial" panose="020B0604020202020204" pitchFamily="34" charset="0"/>
            </a:endParaRPr>
          </a:p>
        </p:txBody>
      </p:sp>
      <p:sp>
        <p:nvSpPr>
          <p:cNvPr id="521220" name="Text Box 1028"/>
          <p:cNvSpPr txBox="1">
            <a:spLocks noChangeArrowheads="1"/>
          </p:cNvSpPr>
          <p:nvPr/>
        </p:nvSpPr>
        <p:spPr bwMode="auto">
          <a:xfrm>
            <a:off x="76200" y="2163763"/>
            <a:ext cx="595313" cy="427037"/>
          </a:xfrm>
          <a:prstGeom prst="rect">
            <a:avLst/>
          </a:prstGeom>
          <a:noFill/>
          <a:ln w="12700" cap="sq">
            <a:noFill/>
            <a:miter lim="800000"/>
            <a:headEnd/>
            <a:tailEnd/>
          </a:ln>
          <a:effectLst>
            <a:outerShdw blurRad="63500"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ع ق</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21221" name="Text Box 1029"/>
          <p:cNvSpPr txBox="1">
            <a:spLocks noChangeArrowheads="1"/>
          </p:cNvSpPr>
          <p:nvPr/>
        </p:nvSpPr>
        <p:spPr bwMode="auto">
          <a:xfrm>
            <a:off x="76200" y="5243513"/>
            <a:ext cx="595313" cy="427037"/>
          </a:xfrm>
          <a:prstGeom prst="rect">
            <a:avLst/>
          </a:prstGeom>
          <a:noFill/>
          <a:ln w="12700" cap="sq">
            <a:noFill/>
            <a:miter lim="800000"/>
            <a:headEnd/>
            <a:tailEnd/>
          </a:ln>
          <a:effectLst>
            <a:outerShdw blurRad="63500"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ع ج</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21222" name="Rectangle 1030"/>
          <p:cNvSpPr>
            <a:spLocks noChangeArrowheads="1"/>
          </p:cNvSpPr>
          <p:nvPr/>
        </p:nvSpPr>
        <p:spPr bwMode="auto">
          <a:xfrm>
            <a:off x="2433637" y="5157192"/>
            <a:ext cx="2282379"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الخلاص</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 كو 10: 1-4</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23" name="Rectangle 1031"/>
          <p:cNvSpPr>
            <a:spLocks noChangeArrowheads="1"/>
          </p:cNvSpPr>
          <p:nvPr/>
        </p:nvSpPr>
        <p:spPr bwMode="auto">
          <a:xfrm>
            <a:off x="762000" y="836712"/>
            <a:ext cx="1544638"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دور الإنسان</a:t>
            </a:r>
            <a:endParaRPr kumimoji="1"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4" name="Rectangle 1032"/>
          <p:cNvSpPr>
            <a:spLocks noChangeArrowheads="1"/>
          </p:cNvSpPr>
          <p:nvPr/>
        </p:nvSpPr>
        <p:spPr bwMode="auto">
          <a:xfrm>
            <a:off x="2541588" y="836712"/>
            <a:ext cx="19859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استجابة       الله</a:t>
            </a:r>
            <a:endParaRPr kumimoji="1"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5" name="Rectangle 1033"/>
          <p:cNvSpPr>
            <a:spLocks noChangeArrowheads="1"/>
          </p:cNvSpPr>
          <p:nvPr/>
        </p:nvSpPr>
        <p:spPr bwMode="auto">
          <a:xfrm>
            <a:off x="762000" y="1827312"/>
            <a:ext cx="1865313" cy="1752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الإيمان بالله كحمل الفصح المذبوح</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6" name="Rectangle 1034"/>
          <p:cNvSpPr>
            <a:spLocks noChangeArrowheads="1"/>
          </p:cNvSpPr>
          <p:nvPr/>
        </p:nvSpPr>
        <p:spPr bwMode="auto">
          <a:xfrm>
            <a:off x="762000" y="5089202"/>
            <a:ext cx="1721768" cy="1796182"/>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الإيمان بالمسيح كحمل الله</a:t>
            </a:r>
          </a:p>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 كو 5: 7</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27" name="Rectangle 1035"/>
          <p:cNvSpPr>
            <a:spLocks noChangeArrowheads="1"/>
          </p:cNvSpPr>
          <p:nvPr/>
        </p:nvSpPr>
        <p:spPr bwMode="auto">
          <a:xfrm>
            <a:off x="4648200" y="1979712"/>
            <a:ext cx="1985963"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رحلة            كنعان</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8" name="Rectangle 1036"/>
          <p:cNvSpPr>
            <a:spLocks noChangeArrowheads="1"/>
          </p:cNvSpPr>
          <p:nvPr/>
        </p:nvSpPr>
        <p:spPr bwMode="auto">
          <a:xfrm>
            <a:off x="4633912" y="5157192"/>
            <a:ext cx="2170335"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النمو</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 كو 10: 5</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29" name="Rectangle 1037"/>
          <p:cNvSpPr>
            <a:spLocks noChangeArrowheads="1"/>
          </p:cNvSpPr>
          <p:nvPr/>
        </p:nvSpPr>
        <p:spPr bwMode="auto">
          <a:xfrm>
            <a:off x="4724400" y="836712"/>
            <a:ext cx="1985963"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حياة       الإيمان</a:t>
            </a:r>
            <a:endParaRPr kumimoji="1"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0" name="Rectangle 1038"/>
          <p:cNvSpPr>
            <a:spLocks noChangeArrowheads="1"/>
          </p:cNvSpPr>
          <p:nvPr/>
        </p:nvSpPr>
        <p:spPr bwMode="auto">
          <a:xfrm>
            <a:off x="2433638" y="6127750"/>
            <a:ext cx="2382837"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التقديس المقامي</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1" name="Rectangle 1039"/>
          <p:cNvSpPr>
            <a:spLocks noChangeArrowheads="1"/>
          </p:cNvSpPr>
          <p:nvPr/>
        </p:nvSpPr>
        <p:spPr bwMode="auto">
          <a:xfrm>
            <a:off x="4648200" y="6127750"/>
            <a:ext cx="2382838"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التقديس التدريجي</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2" name="Rectangle 1040"/>
          <p:cNvSpPr>
            <a:spLocks noChangeArrowheads="1"/>
          </p:cNvSpPr>
          <p:nvPr/>
        </p:nvSpPr>
        <p:spPr bwMode="auto">
          <a:xfrm>
            <a:off x="6853238" y="1979712"/>
            <a:ext cx="2290762"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الذبائح</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الخطية، الإثم</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33" name="Rectangle 1041"/>
          <p:cNvSpPr>
            <a:spLocks noChangeArrowheads="1"/>
          </p:cNvSpPr>
          <p:nvPr/>
        </p:nvSpPr>
        <p:spPr bwMode="auto">
          <a:xfrm>
            <a:off x="6853238" y="5157192"/>
            <a:ext cx="2290762" cy="8382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الإعتراف</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 يو 1: 9</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34" name="Rectangle 1042"/>
          <p:cNvSpPr>
            <a:spLocks noChangeArrowheads="1"/>
          </p:cNvSpPr>
          <p:nvPr/>
        </p:nvSpPr>
        <p:spPr bwMode="auto">
          <a:xfrm>
            <a:off x="6929438" y="836712"/>
            <a:ext cx="22145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الشركة   المستردة</a:t>
            </a:r>
            <a:endParaRPr kumimoji="1"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8" name="AutoShape 1046"/>
          <p:cNvSpPr>
            <a:spLocks noChangeArrowheads="1"/>
          </p:cNvSpPr>
          <p:nvPr/>
        </p:nvSpPr>
        <p:spPr bwMode="auto">
          <a:xfrm rot="5400000">
            <a:off x="26033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21239" name="AutoShape 1047"/>
          <p:cNvSpPr>
            <a:spLocks noChangeArrowheads="1"/>
          </p:cNvSpPr>
          <p:nvPr/>
        </p:nvSpPr>
        <p:spPr bwMode="auto">
          <a:xfrm rot="5400000">
            <a:off x="46099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21240" name="AutoShape 1048"/>
          <p:cNvSpPr>
            <a:spLocks noChangeArrowheads="1"/>
          </p:cNvSpPr>
          <p:nvPr/>
        </p:nvSpPr>
        <p:spPr bwMode="auto">
          <a:xfrm rot="5400000">
            <a:off x="66165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 name="Text Box 1045"/>
          <p:cNvSpPr txBox="1">
            <a:spLocks noChangeArrowheads="1"/>
          </p:cNvSpPr>
          <p:nvPr/>
        </p:nvSpPr>
        <p:spPr bwMode="auto">
          <a:xfrm>
            <a:off x="8398551" y="74097"/>
            <a:ext cx="586699"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121أ</a:t>
            </a:r>
            <a:endParaRPr kumimoji="0" lang="en-US" sz="18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cs typeface="Arial" panose="020B0604020202020204" pitchFamily="34" charset="0"/>
            </a:endParaRPr>
          </a:p>
        </p:txBody>
      </p:sp>
      <p:sp>
        <p:nvSpPr>
          <p:cNvPr id="24" name="Rectangle 1033"/>
          <p:cNvSpPr>
            <a:spLocks noChangeArrowheads="1"/>
          </p:cNvSpPr>
          <p:nvPr/>
        </p:nvSpPr>
        <p:spPr bwMode="auto">
          <a:xfrm>
            <a:off x="2627313" y="2122587"/>
            <a:ext cx="1600200" cy="576263"/>
          </a:xfrm>
          <a:prstGeom prst="rect">
            <a:avLst/>
          </a:prstGeom>
          <a:noFill/>
          <a:ln w="9525">
            <a:noFill/>
            <a:miter lim="800000"/>
            <a:headEnd/>
            <a:tailEnd/>
          </a:ln>
          <a:effectLst>
            <a:outerShdw blurRad="63500" dist="107763" dir="18900000" algn="ctr" rotWithShape="0">
              <a:schemeClr val="bg2">
                <a:alpha val="74998"/>
              </a:schemeClr>
            </a:outerShdw>
          </a:effectLst>
        </p:spPr>
        <p:txBody>
          <a:bodyP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الخروج</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Tree>
    <p:extLst>
      <p:ext uri="{BB962C8B-B14F-4D97-AF65-F5344CB8AC3E}">
        <p14:creationId xmlns:p14="http://schemas.microsoft.com/office/powerpoint/2010/main" val="70731384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9" presetClass="entr" presetSubtype="0" accel="100000" fill="hold" grpId="0" nodeType="clickEffect">
                                  <p:stCondLst>
                                    <p:cond delay="0"/>
                                  </p:stCondLst>
                                  <p:childTnLst>
                                    <p:set>
                                      <p:cBhvr>
                                        <p:cTn id="6" dur="1" fill="hold">
                                          <p:stCondLst>
                                            <p:cond delay="0"/>
                                          </p:stCondLst>
                                        </p:cTn>
                                        <p:tgtEl>
                                          <p:spTgt spid="521225"/>
                                        </p:tgtEl>
                                        <p:attrNameLst>
                                          <p:attrName>style.visibility</p:attrName>
                                        </p:attrNameLst>
                                      </p:cBhvr>
                                      <p:to>
                                        <p:strVal val="visible"/>
                                      </p:to>
                                    </p:set>
                                    <p:anim calcmode="lin" valueType="num">
                                      <p:cBhvr>
                                        <p:cTn id="7" dur="500" fill="hold"/>
                                        <p:tgtEl>
                                          <p:spTgt spid="521225"/>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521225"/>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521225"/>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521225"/>
                                        </p:tgtEl>
                                        <p:attrNameLst>
                                          <p:attrName>ppt_y</p:attrName>
                                        </p:attrNameLst>
                                      </p:cBhvr>
                                      <p:tavLst>
                                        <p:tav tm="0">
                                          <p:val>
                                            <p:strVal val="#ppt_y"/>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9" presetClass="entr" presetSubtype="0" accel="10000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 calcmode="lin" valueType="num">
                                      <p:cBhvr>
                                        <p:cTn id="15" dur="500" fill="hold"/>
                                        <p:tgtEl>
                                          <p:spTgt spid="24"/>
                                        </p:tgtEl>
                                        <p:attrNameLst>
                                          <p:attrName>ppt_h</p:attrName>
                                        </p:attrNameLst>
                                      </p:cBhvr>
                                      <p:tavLst>
                                        <p:tav tm="0">
                                          <p:val>
                                            <p:strVal val="#ppt_h/20"/>
                                          </p:val>
                                        </p:tav>
                                        <p:tav tm="50000">
                                          <p:val>
                                            <p:strVal val="#ppt_h/20"/>
                                          </p:val>
                                        </p:tav>
                                        <p:tav tm="100000">
                                          <p:val>
                                            <p:strVal val="#ppt_h"/>
                                          </p:val>
                                        </p:tav>
                                      </p:tavLst>
                                    </p:anim>
                                    <p:anim calcmode="lin" valueType="num">
                                      <p:cBhvr>
                                        <p:cTn id="16" dur="500" fill="hold"/>
                                        <p:tgtEl>
                                          <p:spTgt spid="24"/>
                                        </p:tgtEl>
                                        <p:attrNameLst>
                                          <p:attrName>ppt_w</p:attrName>
                                        </p:attrNameLst>
                                      </p:cBhvr>
                                      <p:tavLst>
                                        <p:tav tm="0">
                                          <p:val>
                                            <p:strVal val="#ppt_w+.3"/>
                                          </p:val>
                                        </p:tav>
                                        <p:tav tm="50000">
                                          <p:val>
                                            <p:strVal val="#ppt_w+.3"/>
                                          </p:val>
                                        </p:tav>
                                        <p:tav tm="100000">
                                          <p:val>
                                            <p:strVal val="#ppt_w"/>
                                          </p:val>
                                        </p:tav>
                                      </p:tavLst>
                                    </p:anim>
                                    <p:anim calcmode="lin" valueType="num">
                                      <p:cBhvr>
                                        <p:cTn id="17" dur="500" fill="hold"/>
                                        <p:tgtEl>
                                          <p:spTgt spid="24"/>
                                        </p:tgtEl>
                                        <p:attrNameLst>
                                          <p:attrName>ppt_x</p:attrName>
                                        </p:attrNameLst>
                                      </p:cBhvr>
                                      <p:tavLst>
                                        <p:tav tm="0">
                                          <p:val>
                                            <p:strVal val="#ppt_x-.3"/>
                                          </p:val>
                                        </p:tav>
                                        <p:tav tm="50000">
                                          <p:val>
                                            <p:strVal val="#ppt_x"/>
                                          </p:val>
                                        </p:tav>
                                        <p:tav tm="100000">
                                          <p:val>
                                            <p:strVal val="#ppt_x"/>
                                          </p:val>
                                        </p:tav>
                                      </p:tavLst>
                                    </p:anim>
                                    <p:anim calcmode="lin" valueType="num">
                                      <p:cBhvr>
                                        <p:cTn id="18"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9" presetClass="entr" presetSubtype="0" accel="100000" fill="hold" grpId="0" nodeType="clickEffect">
                                  <p:stCondLst>
                                    <p:cond delay="0"/>
                                  </p:stCondLst>
                                  <p:childTnLst>
                                    <p:set>
                                      <p:cBhvr>
                                        <p:cTn id="22" dur="1" fill="hold">
                                          <p:stCondLst>
                                            <p:cond delay="0"/>
                                          </p:stCondLst>
                                        </p:cTn>
                                        <p:tgtEl>
                                          <p:spTgt spid="521227"/>
                                        </p:tgtEl>
                                        <p:attrNameLst>
                                          <p:attrName>style.visibility</p:attrName>
                                        </p:attrNameLst>
                                      </p:cBhvr>
                                      <p:to>
                                        <p:strVal val="visible"/>
                                      </p:to>
                                    </p:set>
                                    <p:anim calcmode="lin" valueType="num">
                                      <p:cBhvr>
                                        <p:cTn id="23" dur="500" fill="hold"/>
                                        <p:tgtEl>
                                          <p:spTgt spid="521227"/>
                                        </p:tgtEl>
                                        <p:attrNameLst>
                                          <p:attrName>ppt_h</p:attrName>
                                        </p:attrNameLst>
                                      </p:cBhvr>
                                      <p:tavLst>
                                        <p:tav tm="0">
                                          <p:val>
                                            <p:strVal val="#ppt_h/20"/>
                                          </p:val>
                                        </p:tav>
                                        <p:tav tm="50000">
                                          <p:val>
                                            <p:strVal val="#ppt_h/20"/>
                                          </p:val>
                                        </p:tav>
                                        <p:tav tm="100000">
                                          <p:val>
                                            <p:strVal val="#ppt_h"/>
                                          </p:val>
                                        </p:tav>
                                      </p:tavLst>
                                    </p:anim>
                                    <p:anim calcmode="lin" valueType="num">
                                      <p:cBhvr>
                                        <p:cTn id="24" dur="500" fill="hold"/>
                                        <p:tgtEl>
                                          <p:spTgt spid="521227"/>
                                        </p:tgtEl>
                                        <p:attrNameLst>
                                          <p:attrName>ppt_w</p:attrName>
                                        </p:attrNameLst>
                                      </p:cBhvr>
                                      <p:tavLst>
                                        <p:tav tm="0">
                                          <p:val>
                                            <p:strVal val="#ppt_w+.3"/>
                                          </p:val>
                                        </p:tav>
                                        <p:tav tm="50000">
                                          <p:val>
                                            <p:strVal val="#ppt_w+.3"/>
                                          </p:val>
                                        </p:tav>
                                        <p:tav tm="100000">
                                          <p:val>
                                            <p:strVal val="#ppt_w"/>
                                          </p:val>
                                        </p:tav>
                                      </p:tavLst>
                                    </p:anim>
                                    <p:anim calcmode="lin" valueType="num">
                                      <p:cBhvr>
                                        <p:cTn id="25" dur="500" fill="hold"/>
                                        <p:tgtEl>
                                          <p:spTgt spid="521227"/>
                                        </p:tgtEl>
                                        <p:attrNameLst>
                                          <p:attrName>ppt_x</p:attrName>
                                        </p:attrNameLst>
                                      </p:cBhvr>
                                      <p:tavLst>
                                        <p:tav tm="0">
                                          <p:val>
                                            <p:strVal val="#ppt_x-.3"/>
                                          </p:val>
                                        </p:tav>
                                        <p:tav tm="50000">
                                          <p:val>
                                            <p:strVal val="#ppt_x"/>
                                          </p:val>
                                        </p:tav>
                                        <p:tav tm="100000">
                                          <p:val>
                                            <p:strVal val="#ppt_x"/>
                                          </p:val>
                                        </p:tav>
                                      </p:tavLst>
                                    </p:anim>
                                    <p:anim calcmode="lin" valueType="num">
                                      <p:cBhvr>
                                        <p:cTn id="26" dur="500" fill="hold"/>
                                        <p:tgtEl>
                                          <p:spTgt spid="521227"/>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9" presetClass="entr" presetSubtype="0" accel="100000" fill="hold" grpId="0" nodeType="clickEffect">
                                  <p:stCondLst>
                                    <p:cond delay="0"/>
                                  </p:stCondLst>
                                  <p:childTnLst>
                                    <p:set>
                                      <p:cBhvr>
                                        <p:cTn id="30" dur="1" fill="hold">
                                          <p:stCondLst>
                                            <p:cond delay="0"/>
                                          </p:stCondLst>
                                        </p:cTn>
                                        <p:tgtEl>
                                          <p:spTgt spid="521226"/>
                                        </p:tgtEl>
                                        <p:attrNameLst>
                                          <p:attrName>style.visibility</p:attrName>
                                        </p:attrNameLst>
                                      </p:cBhvr>
                                      <p:to>
                                        <p:strVal val="visible"/>
                                      </p:to>
                                    </p:set>
                                    <p:anim calcmode="lin" valueType="num">
                                      <p:cBhvr>
                                        <p:cTn id="31" dur="500" fill="hold"/>
                                        <p:tgtEl>
                                          <p:spTgt spid="521226"/>
                                        </p:tgtEl>
                                        <p:attrNameLst>
                                          <p:attrName>ppt_h</p:attrName>
                                        </p:attrNameLst>
                                      </p:cBhvr>
                                      <p:tavLst>
                                        <p:tav tm="0">
                                          <p:val>
                                            <p:strVal val="#ppt_h/20"/>
                                          </p:val>
                                        </p:tav>
                                        <p:tav tm="50000">
                                          <p:val>
                                            <p:strVal val="#ppt_h/20"/>
                                          </p:val>
                                        </p:tav>
                                        <p:tav tm="100000">
                                          <p:val>
                                            <p:strVal val="#ppt_h"/>
                                          </p:val>
                                        </p:tav>
                                      </p:tavLst>
                                    </p:anim>
                                    <p:anim calcmode="lin" valueType="num">
                                      <p:cBhvr>
                                        <p:cTn id="32" dur="500" fill="hold"/>
                                        <p:tgtEl>
                                          <p:spTgt spid="521226"/>
                                        </p:tgtEl>
                                        <p:attrNameLst>
                                          <p:attrName>ppt_w</p:attrName>
                                        </p:attrNameLst>
                                      </p:cBhvr>
                                      <p:tavLst>
                                        <p:tav tm="0">
                                          <p:val>
                                            <p:strVal val="#ppt_w+.3"/>
                                          </p:val>
                                        </p:tav>
                                        <p:tav tm="50000">
                                          <p:val>
                                            <p:strVal val="#ppt_w+.3"/>
                                          </p:val>
                                        </p:tav>
                                        <p:tav tm="100000">
                                          <p:val>
                                            <p:strVal val="#ppt_w"/>
                                          </p:val>
                                        </p:tav>
                                      </p:tavLst>
                                    </p:anim>
                                    <p:anim calcmode="lin" valueType="num">
                                      <p:cBhvr>
                                        <p:cTn id="33" dur="500" fill="hold"/>
                                        <p:tgtEl>
                                          <p:spTgt spid="521226"/>
                                        </p:tgtEl>
                                        <p:attrNameLst>
                                          <p:attrName>ppt_x</p:attrName>
                                        </p:attrNameLst>
                                      </p:cBhvr>
                                      <p:tavLst>
                                        <p:tav tm="0">
                                          <p:val>
                                            <p:strVal val="#ppt_x-.3"/>
                                          </p:val>
                                        </p:tav>
                                        <p:tav tm="50000">
                                          <p:val>
                                            <p:strVal val="#ppt_x"/>
                                          </p:val>
                                        </p:tav>
                                        <p:tav tm="100000">
                                          <p:val>
                                            <p:strVal val="#ppt_x"/>
                                          </p:val>
                                        </p:tav>
                                      </p:tavLst>
                                    </p:anim>
                                    <p:anim calcmode="lin" valueType="num">
                                      <p:cBhvr>
                                        <p:cTn id="34" dur="500" fill="hold"/>
                                        <p:tgtEl>
                                          <p:spTgt spid="521226"/>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9" presetClass="entr" presetSubtype="0" accel="100000" fill="hold" grpId="0" nodeType="clickEffect">
                                  <p:stCondLst>
                                    <p:cond delay="0"/>
                                  </p:stCondLst>
                                  <p:childTnLst>
                                    <p:set>
                                      <p:cBhvr>
                                        <p:cTn id="38" dur="1" fill="hold">
                                          <p:stCondLst>
                                            <p:cond delay="0"/>
                                          </p:stCondLst>
                                        </p:cTn>
                                        <p:tgtEl>
                                          <p:spTgt spid="521222"/>
                                        </p:tgtEl>
                                        <p:attrNameLst>
                                          <p:attrName>style.visibility</p:attrName>
                                        </p:attrNameLst>
                                      </p:cBhvr>
                                      <p:to>
                                        <p:strVal val="visible"/>
                                      </p:to>
                                    </p:set>
                                    <p:anim calcmode="lin" valueType="num">
                                      <p:cBhvr>
                                        <p:cTn id="39" dur="500" fill="hold"/>
                                        <p:tgtEl>
                                          <p:spTgt spid="521222"/>
                                        </p:tgtEl>
                                        <p:attrNameLst>
                                          <p:attrName>ppt_h</p:attrName>
                                        </p:attrNameLst>
                                      </p:cBhvr>
                                      <p:tavLst>
                                        <p:tav tm="0">
                                          <p:val>
                                            <p:strVal val="#ppt_h/20"/>
                                          </p:val>
                                        </p:tav>
                                        <p:tav tm="50000">
                                          <p:val>
                                            <p:strVal val="#ppt_h/20"/>
                                          </p:val>
                                        </p:tav>
                                        <p:tav tm="100000">
                                          <p:val>
                                            <p:strVal val="#ppt_h"/>
                                          </p:val>
                                        </p:tav>
                                      </p:tavLst>
                                    </p:anim>
                                    <p:anim calcmode="lin" valueType="num">
                                      <p:cBhvr>
                                        <p:cTn id="40" dur="500" fill="hold"/>
                                        <p:tgtEl>
                                          <p:spTgt spid="521222"/>
                                        </p:tgtEl>
                                        <p:attrNameLst>
                                          <p:attrName>ppt_w</p:attrName>
                                        </p:attrNameLst>
                                      </p:cBhvr>
                                      <p:tavLst>
                                        <p:tav tm="0">
                                          <p:val>
                                            <p:strVal val="#ppt_w+.3"/>
                                          </p:val>
                                        </p:tav>
                                        <p:tav tm="50000">
                                          <p:val>
                                            <p:strVal val="#ppt_w+.3"/>
                                          </p:val>
                                        </p:tav>
                                        <p:tav tm="100000">
                                          <p:val>
                                            <p:strVal val="#ppt_w"/>
                                          </p:val>
                                        </p:tav>
                                      </p:tavLst>
                                    </p:anim>
                                    <p:anim calcmode="lin" valueType="num">
                                      <p:cBhvr>
                                        <p:cTn id="41" dur="500" fill="hold"/>
                                        <p:tgtEl>
                                          <p:spTgt spid="521222"/>
                                        </p:tgtEl>
                                        <p:attrNameLst>
                                          <p:attrName>ppt_x</p:attrName>
                                        </p:attrNameLst>
                                      </p:cBhvr>
                                      <p:tavLst>
                                        <p:tav tm="0">
                                          <p:val>
                                            <p:strVal val="#ppt_x-.3"/>
                                          </p:val>
                                        </p:tav>
                                        <p:tav tm="50000">
                                          <p:val>
                                            <p:strVal val="#ppt_x"/>
                                          </p:val>
                                        </p:tav>
                                        <p:tav tm="100000">
                                          <p:val>
                                            <p:strVal val="#ppt_x"/>
                                          </p:val>
                                        </p:tav>
                                      </p:tavLst>
                                    </p:anim>
                                    <p:anim calcmode="lin" valueType="num">
                                      <p:cBhvr>
                                        <p:cTn id="42" dur="500" fill="hold"/>
                                        <p:tgtEl>
                                          <p:spTgt spid="521222"/>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9" presetClass="entr" presetSubtype="0" accel="100000" fill="hold" grpId="0" nodeType="clickEffect">
                                  <p:stCondLst>
                                    <p:cond delay="0"/>
                                  </p:stCondLst>
                                  <p:childTnLst>
                                    <p:set>
                                      <p:cBhvr>
                                        <p:cTn id="46" dur="1" fill="hold">
                                          <p:stCondLst>
                                            <p:cond delay="0"/>
                                          </p:stCondLst>
                                        </p:cTn>
                                        <p:tgtEl>
                                          <p:spTgt spid="521228"/>
                                        </p:tgtEl>
                                        <p:attrNameLst>
                                          <p:attrName>style.visibility</p:attrName>
                                        </p:attrNameLst>
                                      </p:cBhvr>
                                      <p:to>
                                        <p:strVal val="visible"/>
                                      </p:to>
                                    </p:set>
                                    <p:anim calcmode="lin" valueType="num">
                                      <p:cBhvr>
                                        <p:cTn id="47" dur="500" fill="hold"/>
                                        <p:tgtEl>
                                          <p:spTgt spid="521228"/>
                                        </p:tgtEl>
                                        <p:attrNameLst>
                                          <p:attrName>ppt_h</p:attrName>
                                        </p:attrNameLst>
                                      </p:cBhvr>
                                      <p:tavLst>
                                        <p:tav tm="0">
                                          <p:val>
                                            <p:strVal val="#ppt_h/20"/>
                                          </p:val>
                                        </p:tav>
                                        <p:tav tm="50000">
                                          <p:val>
                                            <p:strVal val="#ppt_h/20"/>
                                          </p:val>
                                        </p:tav>
                                        <p:tav tm="100000">
                                          <p:val>
                                            <p:strVal val="#ppt_h"/>
                                          </p:val>
                                        </p:tav>
                                      </p:tavLst>
                                    </p:anim>
                                    <p:anim calcmode="lin" valueType="num">
                                      <p:cBhvr>
                                        <p:cTn id="48" dur="500" fill="hold"/>
                                        <p:tgtEl>
                                          <p:spTgt spid="521228"/>
                                        </p:tgtEl>
                                        <p:attrNameLst>
                                          <p:attrName>ppt_w</p:attrName>
                                        </p:attrNameLst>
                                      </p:cBhvr>
                                      <p:tavLst>
                                        <p:tav tm="0">
                                          <p:val>
                                            <p:strVal val="#ppt_w+.3"/>
                                          </p:val>
                                        </p:tav>
                                        <p:tav tm="50000">
                                          <p:val>
                                            <p:strVal val="#ppt_w+.3"/>
                                          </p:val>
                                        </p:tav>
                                        <p:tav tm="100000">
                                          <p:val>
                                            <p:strVal val="#ppt_w"/>
                                          </p:val>
                                        </p:tav>
                                      </p:tavLst>
                                    </p:anim>
                                    <p:anim calcmode="lin" valueType="num">
                                      <p:cBhvr>
                                        <p:cTn id="49" dur="500" fill="hold"/>
                                        <p:tgtEl>
                                          <p:spTgt spid="521228"/>
                                        </p:tgtEl>
                                        <p:attrNameLst>
                                          <p:attrName>ppt_x</p:attrName>
                                        </p:attrNameLst>
                                      </p:cBhvr>
                                      <p:tavLst>
                                        <p:tav tm="0">
                                          <p:val>
                                            <p:strVal val="#ppt_x-.3"/>
                                          </p:val>
                                        </p:tav>
                                        <p:tav tm="50000">
                                          <p:val>
                                            <p:strVal val="#ppt_x"/>
                                          </p:val>
                                        </p:tav>
                                        <p:tav tm="100000">
                                          <p:val>
                                            <p:strVal val="#ppt_x"/>
                                          </p:val>
                                        </p:tav>
                                      </p:tavLst>
                                    </p:anim>
                                    <p:anim calcmode="lin" valueType="num">
                                      <p:cBhvr>
                                        <p:cTn id="50" dur="500" fill="hold"/>
                                        <p:tgtEl>
                                          <p:spTgt spid="521228"/>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9" presetClass="entr" presetSubtype="0" accel="100000" fill="hold" grpId="0" nodeType="clickEffect">
                                  <p:stCondLst>
                                    <p:cond delay="0"/>
                                  </p:stCondLst>
                                  <p:childTnLst>
                                    <p:set>
                                      <p:cBhvr>
                                        <p:cTn id="54" dur="1" fill="hold">
                                          <p:stCondLst>
                                            <p:cond delay="0"/>
                                          </p:stCondLst>
                                        </p:cTn>
                                        <p:tgtEl>
                                          <p:spTgt spid="521230"/>
                                        </p:tgtEl>
                                        <p:attrNameLst>
                                          <p:attrName>style.visibility</p:attrName>
                                        </p:attrNameLst>
                                      </p:cBhvr>
                                      <p:to>
                                        <p:strVal val="visible"/>
                                      </p:to>
                                    </p:set>
                                    <p:anim calcmode="lin" valueType="num">
                                      <p:cBhvr>
                                        <p:cTn id="55" dur="500" fill="hold"/>
                                        <p:tgtEl>
                                          <p:spTgt spid="521230"/>
                                        </p:tgtEl>
                                        <p:attrNameLst>
                                          <p:attrName>ppt_h</p:attrName>
                                        </p:attrNameLst>
                                      </p:cBhvr>
                                      <p:tavLst>
                                        <p:tav tm="0">
                                          <p:val>
                                            <p:strVal val="#ppt_h/20"/>
                                          </p:val>
                                        </p:tav>
                                        <p:tav tm="50000">
                                          <p:val>
                                            <p:strVal val="#ppt_h/20"/>
                                          </p:val>
                                        </p:tav>
                                        <p:tav tm="100000">
                                          <p:val>
                                            <p:strVal val="#ppt_h"/>
                                          </p:val>
                                        </p:tav>
                                      </p:tavLst>
                                    </p:anim>
                                    <p:anim calcmode="lin" valueType="num">
                                      <p:cBhvr>
                                        <p:cTn id="56" dur="500" fill="hold"/>
                                        <p:tgtEl>
                                          <p:spTgt spid="521230"/>
                                        </p:tgtEl>
                                        <p:attrNameLst>
                                          <p:attrName>ppt_w</p:attrName>
                                        </p:attrNameLst>
                                      </p:cBhvr>
                                      <p:tavLst>
                                        <p:tav tm="0">
                                          <p:val>
                                            <p:strVal val="#ppt_w+.3"/>
                                          </p:val>
                                        </p:tav>
                                        <p:tav tm="50000">
                                          <p:val>
                                            <p:strVal val="#ppt_w+.3"/>
                                          </p:val>
                                        </p:tav>
                                        <p:tav tm="100000">
                                          <p:val>
                                            <p:strVal val="#ppt_w"/>
                                          </p:val>
                                        </p:tav>
                                      </p:tavLst>
                                    </p:anim>
                                    <p:anim calcmode="lin" valueType="num">
                                      <p:cBhvr>
                                        <p:cTn id="57" dur="500" fill="hold"/>
                                        <p:tgtEl>
                                          <p:spTgt spid="521230"/>
                                        </p:tgtEl>
                                        <p:attrNameLst>
                                          <p:attrName>ppt_x</p:attrName>
                                        </p:attrNameLst>
                                      </p:cBhvr>
                                      <p:tavLst>
                                        <p:tav tm="0">
                                          <p:val>
                                            <p:strVal val="#ppt_x-.3"/>
                                          </p:val>
                                        </p:tav>
                                        <p:tav tm="50000">
                                          <p:val>
                                            <p:strVal val="#ppt_x"/>
                                          </p:val>
                                        </p:tav>
                                        <p:tav tm="100000">
                                          <p:val>
                                            <p:strVal val="#ppt_x"/>
                                          </p:val>
                                        </p:tav>
                                      </p:tavLst>
                                    </p:anim>
                                    <p:anim calcmode="lin" valueType="num">
                                      <p:cBhvr>
                                        <p:cTn id="58" dur="500" fill="hold"/>
                                        <p:tgtEl>
                                          <p:spTgt spid="521230"/>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39" presetClass="entr" presetSubtype="0" accel="100000" fill="hold" grpId="0" nodeType="clickEffect">
                                  <p:stCondLst>
                                    <p:cond delay="0"/>
                                  </p:stCondLst>
                                  <p:childTnLst>
                                    <p:set>
                                      <p:cBhvr>
                                        <p:cTn id="62" dur="1" fill="hold">
                                          <p:stCondLst>
                                            <p:cond delay="0"/>
                                          </p:stCondLst>
                                        </p:cTn>
                                        <p:tgtEl>
                                          <p:spTgt spid="521231"/>
                                        </p:tgtEl>
                                        <p:attrNameLst>
                                          <p:attrName>style.visibility</p:attrName>
                                        </p:attrNameLst>
                                      </p:cBhvr>
                                      <p:to>
                                        <p:strVal val="visible"/>
                                      </p:to>
                                    </p:set>
                                    <p:anim calcmode="lin" valueType="num">
                                      <p:cBhvr>
                                        <p:cTn id="63" dur="500" fill="hold"/>
                                        <p:tgtEl>
                                          <p:spTgt spid="521231"/>
                                        </p:tgtEl>
                                        <p:attrNameLst>
                                          <p:attrName>ppt_h</p:attrName>
                                        </p:attrNameLst>
                                      </p:cBhvr>
                                      <p:tavLst>
                                        <p:tav tm="0">
                                          <p:val>
                                            <p:strVal val="#ppt_h/20"/>
                                          </p:val>
                                        </p:tav>
                                        <p:tav tm="50000">
                                          <p:val>
                                            <p:strVal val="#ppt_h/20"/>
                                          </p:val>
                                        </p:tav>
                                        <p:tav tm="100000">
                                          <p:val>
                                            <p:strVal val="#ppt_h"/>
                                          </p:val>
                                        </p:tav>
                                      </p:tavLst>
                                    </p:anim>
                                    <p:anim calcmode="lin" valueType="num">
                                      <p:cBhvr>
                                        <p:cTn id="64" dur="500" fill="hold"/>
                                        <p:tgtEl>
                                          <p:spTgt spid="521231"/>
                                        </p:tgtEl>
                                        <p:attrNameLst>
                                          <p:attrName>ppt_w</p:attrName>
                                        </p:attrNameLst>
                                      </p:cBhvr>
                                      <p:tavLst>
                                        <p:tav tm="0">
                                          <p:val>
                                            <p:strVal val="#ppt_w+.3"/>
                                          </p:val>
                                        </p:tav>
                                        <p:tav tm="50000">
                                          <p:val>
                                            <p:strVal val="#ppt_w+.3"/>
                                          </p:val>
                                        </p:tav>
                                        <p:tav tm="100000">
                                          <p:val>
                                            <p:strVal val="#ppt_w"/>
                                          </p:val>
                                        </p:tav>
                                      </p:tavLst>
                                    </p:anim>
                                    <p:anim calcmode="lin" valueType="num">
                                      <p:cBhvr>
                                        <p:cTn id="65" dur="500" fill="hold"/>
                                        <p:tgtEl>
                                          <p:spTgt spid="521231"/>
                                        </p:tgtEl>
                                        <p:attrNameLst>
                                          <p:attrName>ppt_x</p:attrName>
                                        </p:attrNameLst>
                                      </p:cBhvr>
                                      <p:tavLst>
                                        <p:tav tm="0">
                                          <p:val>
                                            <p:strVal val="#ppt_x-.3"/>
                                          </p:val>
                                        </p:tav>
                                        <p:tav tm="50000">
                                          <p:val>
                                            <p:strVal val="#ppt_x"/>
                                          </p:val>
                                        </p:tav>
                                        <p:tav tm="100000">
                                          <p:val>
                                            <p:strVal val="#ppt_x"/>
                                          </p:val>
                                        </p:tav>
                                      </p:tavLst>
                                    </p:anim>
                                    <p:anim calcmode="lin" valueType="num">
                                      <p:cBhvr>
                                        <p:cTn id="66" dur="500" fill="hold"/>
                                        <p:tgtEl>
                                          <p:spTgt spid="521231"/>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39" presetClass="entr" presetSubtype="0" accel="100000" fill="hold" grpId="0" nodeType="clickEffect">
                                  <p:stCondLst>
                                    <p:cond delay="0"/>
                                  </p:stCondLst>
                                  <p:childTnLst>
                                    <p:set>
                                      <p:cBhvr>
                                        <p:cTn id="70" dur="1" fill="hold">
                                          <p:stCondLst>
                                            <p:cond delay="0"/>
                                          </p:stCondLst>
                                        </p:cTn>
                                        <p:tgtEl>
                                          <p:spTgt spid="521232"/>
                                        </p:tgtEl>
                                        <p:attrNameLst>
                                          <p:attrName>style.visibility</p:attrName>
                                        </p:attrNameLst>
                                      </p:cBhvr>
                                      <p:to>
                                        <p:strVal val="visible"/>
                                      </p:to>
                                    </p:set>
                                    <p:anim calcmode="lin" valueType="num">
                                      <p:cBhvr>
                                        <p:cTn id="71" dur="500" fill="hold"/>
                                        <p:tgtEl>
                                          <p:spTgt spid="521232"/>
                                        </p:tgtEl>
                                        <p:attrNameLst>
                                          <p:attrName>ppt_h</p:attrName>
                                        </p:attrNameLst>
                                      </p:cBhvr>
                                      <p:tavLst>
                                        <p:tav tm="0">
                                          <p:val>
                                            <p:strVal val="#ppt_h/20"/>
                                          </p:val>
                                        </p:tav>
                                        <p:tav tm="50000">
                                          <p:val>
                                            <p:strVal val="#ppt_h/20"/>
                                          </p:val>
                                        </p:tav>
                                        <p:tav tm="100000">
                                          <p:val>
                                            <p:strVal val="#ppt_h"/>
                                          </p:val>
                                        </p:tav>
                                      </p:tavLst>
                                    </p:anim>
                                    <p:anim calcmode="lin" valueType="num">
                                      <p:cBhvr>
                                        <p:cTn id="72" dur="500" fill="hold"/>
                                        <p:tgtEl>
                                          <p:spTgt spid="521232"/>
                                        </p:tgtEl>
                                        <p:attrNameLst>
                                          <p:attrName>ppt_w</p:attrName>
                                        </p:attrNameLst>
                                      </p:cBhvr>
                                      <p:tavLst>
                                        <p:tav tm="0">
                                          <p:val>
                                            <p:strVal val="#ppt_w+.3"/>
                                          </p:val>
                                        </p:tav>
                                        <p:tav tm="50000">
                                          <p:val>
                                            <p:strVal val="#ppt_w+.3"/>
                                          </p:val>
                                        </p:tav>
                                        <p:tav tm="100000">
                                          <p:val>
                                            <p:strVal val="#ppt_w"/>
                                          </p:val>
                                        </p:tav>
                                      </p:tavLst>
                                    </p:anim>
                                    <p:anim calcmode="lin" valueType="num">
                                      <p:cBhvr>
                                        <p:cTn id="73" dur="500" fill="hold"/>
                                        <p:tgtEl>
                                          <p:spTgt spid="521232"/>
                                        </p:tgtEl>
                                        <p:attrNameLst>
                                          <p:attrName>ppt_x</p:attrName>
                                        </p:attrNameLst>
                                      </p:cBhvr>
                                      <p:tavLst>
                                        <p:tav tm="0">
                                          <p:val>
                                            <p:strVal val="#ppt_x-.3"/>
                                          </p:val>
                                        </p:tav>
                                        <p:tav tm="50000">
                                          <p:val>
                                            <p:strVal val="#ppt_x"/>
                                          </p:val>
                                        </p:tav>
                                        <p:tav tm="100000">
                                          <p:val>
                                            <p:strVal val="#ppt_x"/>
                                          </p:val>
                                        </p:tav>
                                      </p:tavLst>
                                    </p:anim>
                                    <p:anim calcmode="lin" valueType="num">
                                      <p:cBhvr>
                                        <p:cTn id="74" dur="500" fill="hold"/>
                                        <p:tgtEl>
                                          <p:spTgt spid="521232"/>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39" presetClass="entr" presetSubtype="0" accel="100000" fill="hold" grpId="0" nodeType="clickEffect">
                                  <p:stCondLst>
                                    <p:cond delay="0"/>
                                  </p:stCondLst>
                                  <p:childTnLst>
                                    <p:set>
                                      <p:cBhvr>
                                        <p:cTn id="78" dur="1" fill="hold">
                                          <p:stCondLst>
                                            <p:cond delay="0"/>
                                          </p:stCondLst>
                                        </p:cTn>
                                        <p:tgtEl>
                                          <p:spTgt spid="521233"/>
                                        </p:tgtEl>
                                        <p:attrNameLst>
                                          <p:attrName>style.visibility</p:attrName>
                                        </p:attrNameLst>
                                      </p:cBhvr>
                                      <p:to>
                                        <p:strVal val="visible"/>
                                      </p:to>
                                    </p:set>
                                    <p:anim calcmode="lin" valueType="num">
                                      <p:cBhvr>
                                        <p:cTn id="79" dur="500" fill="hold"/>
                                        <p:tgtEl>
                                          <p:spTgt spid="521233"/>
                                        </p:tgtEl>
                                        <p:attrNameLst>
                                          <p:attrName>ppt_h</p:attrName>
                                        </p:attrNameLst>
                                      </p:cBhvr>
                                      <p:tavLst>
                                        <p:tav tm="0">
                                          <p:val>
                                            <p:strVal val="#ppt_h/20"/>
                                          </p:val>
                                        </p:tav>
                                        <p:tav tm="50000">
                                          <p:val>
                                            <p:strVal val="#ppt_h/20"/>
                                          </p:val>
                                        </p:tav>
                                        <p:tav tm="100000">
                                          <p:val>
                                            <p:strVal val="#ppt_h"/>
                                          </p:val>
                                        </p:tav>
                                      </p:tavLst>
                                    </p:anim>
                                    <p:anim calcmode="lin" valueType="num">
                                      <p:cBhvr>
                                        <p:cTn id="80" dur="500" fill="hold"/>
                                        <p:tgtEl>
                                          <p:spTgt spid="521233"/>
                                        </p:tgtEl>
                                        <p:attrNameLst>
                                          <p:attrName>ppt_w</p:attrName>
                                        </p:attrNameLst>
                                      </p:cBhvr>
                                      <p:tavLst>
                                        <p:tav tm="0">
                                          <p:val>
                                            <p:strVal val="#ppt_w+.3"/>
                                          </p:val>
                                        </p:tav>
                                        <p:tav tm="50000">
                                          <p:val>
                                            <p:strVal val="#ppt_w+.3"/>
                                          </p:val>
                                        </p:tav>
                                        <p:tav tm="100000">
                                          <p:val>
                                            <p:strVal val="#ppt_w"/>
                                          </p:val>
                                        </p:tav>
                                      </p:tavLst>
                                    </p:anim>
                                    <p:anim calcmode="lin" valueType="num">
                                      <p:cBhvr>
                                        <p:cTn id="81" dur="500" fill="hold"/>
                                        <p:tgtEl>
                                          <p:spTgt spid="521233"/>
                                        </p:tgtEl>
                                        <p:attrNameLst>
                                          <p:attrName>ppt_x</p:attrName>
                                        </p:attrNameLst>
                                      </p:cBhvr>
                                      <p:tavLst>
                                        <p:tav tm="0">
                                          <p:val>
                                            <p:strVal val="#ppt_x-.3"/>
                                          </p:val>
                                        </p:tav>
                                        <p:tav tm="50000">
                                          <p:val>
                                            <p:strVal val="#ppt_x"/>
                                          </p:val>
                                        </p:tav>
                                        <p:tav tm="100000">
                                          <p:val>
                                            <p:strVal val="#ppt_x"/>
                                          </p:val>
                                        </p:tav>
                                      </p:tavLst>
                                    </p:anim>
                                    <p:anim calcmode="lin" valueType="num">
                                      <p:cBhvr>
                                        <p:cTn id="82" dur="500" fill="hold"/>
                                        <p:tgtEl>
                                          <p:spTgt spid="521233"/>
                                        </p:tgtEl>
                                        <p:attrNameLst>
                                          <p:attrName>ppt_y</p:attrName>
                                        </p:attrNameLst>
                                      </p:cBhvr>
                                      <p:tavLst>
                                        <p:tav tm="0">
                                          <p:val>
                                            <p:strVal val="#ppt_y"/>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22" presetClass="entr" presetSubtype="1" fill="hold" grpId="0" nodeType="clickEffect">
                                  <p:stCondLst>
                                    <p:cond delay="0"/>
                                  </p:stCondLst>
                                  <p:childTnLst>
                                    <p:set>
                                      <p:cBhvr>
                                        <p:cTn id="86" dur="1" fill="hold">
                                          <p:stCondLst>
                                            <p:cond delay="0"/>
                                          </p:stCondLst>
                                        </p:cTn>
                                        <p:tgtEl>
                                          <p:spTgt spid="521236"/>
                                        </p:tgtEl>
                                        <p:attrNameLst>
                                          <p:attrName>style.visibility</p:attrName>
                                        </p:attrNameLst>
                                      </p:cBhvr>
                                      <p:to>
                                        <p:strVal val="visible"/>
                                      </p:to>
                                    </p:set>
                                    <p:animEffect transition="in" filter="wipe(up)">
                                      <p:cBhvr>
                                        <p:cTn id="87" dur="500"/>
                                        <p:tgtEl>
                                          <p:spTgt spid="521236"/>
                                        </p:tgtEl>
                                      </p:cBhvr>
                                    </p:animEffect>
                                  </p:childTnLst>
                                </p:cTn>
                              </p:par>
                            </p:childTnLst>
                          </p:cTn>
                        </p:par>
                        <p:par>
                          <p:cTn id="88" fill="hold" nodeType="afterGroup">
                            <p:stCondLst>
                              <p:cond delay="500"/>
                            </p:stCondLst>
                            <p:childTnLst>
                              <p:par>
                                <p:cTn id="89" presetID="22" presetClass="entr" presetSubtype="1" fill="hold" grpId="0" nodeType="afterEffect">
                                  <p:stCondLst>
                                    <p:cond delay="0"/>
                                  </p:stCondLst>
                                  <p:childTnLst>
                                    <p:set>
                                      <p:cBhvr>
                                        <p:cTn id="90" dur="1" fill="hold">
                                          <p:stCondLst>
                                            <p:cond delay="0"/>
                                          </p:stCondLst>
                                        </p:cTn>
                                        <p:tgtEl>
                                          <p:spTgt spid="521238"/>
                                        </p:tgtEl>
                                        <p:attrNameLst>
                                          <p:attrName>style.visibility</p:attrName>
                                        </p:attrNameLst>
                                      </p:cBhvr>
                                      <p:to>
                                        <p:strVal val="visible"/>
                                      </p:to>
                                    </p:set>
                                    <p:animEffect transition="in" filter="wipe(up)">
                                      <p:cBhvr>
                                        <p:cTn id="91" dur="500"/>
                                        <p:tgtEl>
                                          <p:spTgt spid="521238"/>
                                        </p:tgtEl>
                                      </p:cBhvr>
                                    </p:animEffect>
                                  </p:childTnLst>
                                </p:cTn>
                              </p:par>
                            </p:childTnLst>
                          </p:cTn>
                        </p:par>
                        <p:par>
                          <p:cTn id="92" fill="hold" nodeType="afterGroup">
                            <p:stCondLst>
                              <p:cond delay="1000"/>
                            </p:stCondLst>
                            <p:childTnLst>
                              <p:par>
                                <p:cTn id="93" presetID="22" presetClass="entr" presetSubtype="1" fill="hold" grpId="0" nodeType="afterEffect">
                                  <p:stCondLst>
                                    <p:cond delay="0"/>
                                  </p:stCondLst>
                                  <p:childTnLst>
                                    <p:set>
                                      <p:cBhvr>
                                        <p:cTn id="94" dur="1" fill="hold">
                                          <p:stCondLst>
                                            <p:cond delay="0"/>
                                          </p:stCondLst>
                                        </p:cTn>
                                        <p:tgtEl>
                                          <p:spTgt spid="521239"/>
                                        </p:tgtEl>
                                        <p:attrNameLst>
                                          <p:attrName>style.visibility</p:attrName>
                                        </p:attrNameLst>
                                      </p:cBhvr>
                                      <p:to>
                                        <p:strVal val="visible"/>
                                      </p:to>
                                    </p:set>
                                    <p:animEffect transition="in" filter="wipe(up)">
                                      <p:cBhvr>
                                        <p:cTn id="95" dur="500"/>
                                        <p:tgtEl>
                                          <p:spTgt spid="521239"/>
                                        </p:tgtEl>
                                      </p:cBhvr>
                                    </p:animEffect>
                                  </p:childTnLst>
                                </p:cTn>
                              </p:par>
                            </p:childTnLst>
                          </p:cTn>
                        </p:par>
                        <p:par>
                          <p:cTn id="96" fill="hold" nodeType="afterGroup">
                            <p:stCondLst>
                              <p:cond delay="1500"/>
                            </p:stCondLst>
                            <p:childTnLst>
                              <p:par>
                                <p:cTn id="97" presetID="22" presetClass="entr" presetSubtype="1" fill="hold" grpId="0" nodeType="afterEffect">
                                  <p:stCondLst>
                                    <p:cond delay="0"/>
                                  </p:stCondLst>
                                  <p:childTnLst>
                                    <p:set>
                                      <p:cBhvr>
                                        <p:cTn id="98" dur="1" fill="hold">
                                          <p:stCondLst>
                                            <p:cond delay="0"/>
                                          </p:stCondLst>
                                        </p:cTn>
                                        <p:tgtEl>
                                          <p:spTgt spid="521240"/>
                                        </p:tgtEl>
                                        <p:attrNameLst>
                                          <p:attrName>style.visibility</p:attrName>
                                        </p:attrNameLst>
                                      </p:cBhvr>
                                      <p:to>
                                        <p:strVal val="visible"/>
                                      </p:to>
                                    </p:set>
                                    <p:animEffect transition="in" filter="wipe(up)">
                                      <p:cBhvr>
                                        <p:cTn id="99" dur="500"/>
                                        <p:tgtEl>
                                          <p:spTgt spid="5212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236" grpId="0" animBg="1"/>
      <p:bldP spid="521222" grpId="0"/>
      <p:bldP spid="521225" grpId="0"/>
      <p:bldP spid="521226" grpId="0"/>
      <p:bldP spid="521227" grpId="0"/>
      <p:bldP spid="521228" grpId="0"/>
      <p:bldP spid="521230" grpId="0"/>
      <p:bldP spid="521231" grpId="0"/>
      <p:bldP spid="521232" grpId="0"/>
      <p:bldP spid="521233" grpId="0"/>
      <p:bldP spid="521238" grpId="0" animBg="1"/>
      <p:bldP spid="521239" grpId="0" animBg="1"/>
      <p:bldP spid="521240" grpId="0" animBg="1"/>
      <p:bldP spid="24" grpId="0"/>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441"/>
            <a:ext cx="9144000" cy="1596160"/>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مع ذلك لا يزال هناك التأديب الإلهي</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909766" y="1887943"/>
            <a:ext cx="6931893" cy="4739480"/>
          </a:xfrm>
          <a:prstGeom prst="rect">
            <a:avLst/>
          </a:prstGeom>
        </p:spPr>
      </p:pic>
    </p:spTree>
    <p:extLst>
      <p:ext uri="{BB962C8B-B14F-4D97-AF65-F5344CB8AC3E}">
        <p14:creationId xmlns:p14="http://schemas.microsoft.com/office/powerpoint/2010/main" val="1299518363"/>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020712" y="0"/>
            <a:ext cx="5143500" cy="6858000"/>
          </a:xfrm>
          <a:prstGeom prst="rect">
            <a:avLst/>
          </a:prstGeom>
        </p:spPr>
      </p:pic>
      <p:sp>
        <p:nvSpPr>
          <p:cNvPr id="312322" name="Rectangle 2"/>
          <p:cNvSpPr>
            <a:spLocks noGrp="1" noChangeArrowheads="1"/>
          </p:cNvSpPr>
          <p:nvPr>
            <p:ph type="ctrTitle"/>
          </p:nvPr>
        </p:nvSpPr>
        <p:spPr>
          <a:xfrm>
            <a:off x="0" y="0"/>
            <a:ext cx="9144688" cy="764704"/>
          </a:xfrm>
          <a:noFill/>
          <a:effectLst/>
        </p:spPr>
        <p:txBody>
          <a:bodyPr/>
          <a:lstStyle/>
          <a:p>
            <a:pPr algn="ctr" eaLnBrk="1" hangingPunct="1">
              <a:defRPr/>
            </a:pPr>
            <a:r>
              <a:rPr lang="ar-JO" sz="3600" dirty="0">
                <a:solidFill>
                  <a:srgbClr val="FFFFFF"/>
                </a:solidFill>
                <a:ea typeface="ＭＳ Ｐゴシック" charset="0"/>
              </a:rPr>
              <a:t>حنانيا وسفيرة</a:t>
            </a:r>
            <a:endParaRPr lang="en-US" sz="3600" dirty="0">
              <a:solidFill>
                <a:srgbClr val="FFFFFF"/>
              </a:solidFill>
              <a:ea typeface="ＭＳ Ｐゴシック" charset="0"/>
            </a:endParaRPr>
          </a:p>
        </p:txBody>
      </p:sp>
      <p:sp>
        <p:nvSpPr>
          <p:cNvPr id="312325" name="Rectangle 5"/>
          <p:cNvSpPr>
            <a:spLocks noChangeArrowheads="1"/>
          </p:cNvSpPr>
          <p:nvPr/>
        </p:nvSpPr>
        <p:spPr bwMode="auto">
          <a:xfrm>
            <a:off x="5076056" y="6161856"/>
            <a:ext cx="4104456" cy="723528"/>
          </a:xfrm>
          <a:prstGeom prst="rect">
            <a:avLst/>
          </a:prstGeom>
          <a:solidFill>
            <a:srgbClr val="000000"/>
          </a:solidFill>
          <a:ln w="9525">
            <a:noFill/>
            <a:miter lim="800000"/>
            <a:headEnd/>
            <a:tailEnd/>
          </a:ln>
          <a:effectLst/>
        </p:spPr>
        <p:txBody>
          <a:bodyPr lIns="92075" tIns="46038" rIns="92075" bIns="46038"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أعمال 5</a:t>
            </a:r>
            <a:endParaRPr kumimoji="0" lang="en-US"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3" name="Picture 2"/>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79512" y="764704"/>
            <a:ext cx="4847281" cy="5067300"/>
          </a:xfrm>
          <a:prstGeom prst="rect">
            <a:avLst/>
          </a:prstGeom>
        </p:spPr>
      </p:pic>
    </p:spTree>
    <p:extLst>
      <p:ext uri="{BB962C8B-B14F-4D97-AF65-F5344CB8AC3E}">
        <p14:creationId xmlns:p14="http://schemas.microsoft.com/office/powerpoint/2010/main" val="2081443441"/>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1730" name="Rectangle 2"/>
          <p:cNvSpPr>
            <a:spLocks noGrp="1" noChangeArrowheads="1"/>
          </p:cNvSpPr>
          <p:nvPr>
            <p:ph type="title"/>
          </p:nvPr>
        </p:nvSpPr>
        <p:spPr>
          <a:xfrm>
            <a:off x="0" y="1"/>
            <a:ext cx="9144000" cy="2022952"/>
          </a:xfrm>
        </p:spPr>
        <p:txBody>
          <a:bodyPr rtlCol="0" anchor="t">
            <a:normAutofit/>
          </a:bodyPr>
          <a:lstStyle/>
          <a:p>
            <a:pPr eaLnBrk="1" fontAlgn="auto" hangingPunct="1">
              <a:spcAft>
                <a:spcPts val="0"/>
              </a:spcAft>
              <a:defRPr/>
            </a:pPr>
            <a:r>
              <a:rPr lang="ar-JO" dirty="0">
                <a:effectLst>
                  <a:glow rad="165100">
                    <a:schemeClr val="tx1"/>
                  </a:glow>
                </a:effectLst>
              </a:rPr>
              <a:t>يمكن فقدان المكافآت</a:t>
            </a:r>
            <a:endParaRPr lang="en-US" dirty="0">
              <a:effectLst>
                <a:glow rad="165100">
                  <a:schemeClr val="tx1"/>
                </a:glow>
              </a:effectLst>
            </a:endParaRPr>
          </a:p>
        </p:txBody>
      </p:sp>
      <p:sp>
        <p:nvSpPr>
          <p:cNvPr id="5" name="Rectangle 2"/>
          <p:cNvSpPr txBox="1">
            <a:spLocks noChangeArrowheads="1"/>
          </p:cNvSpPr>
          <p:nvPr/>
        </p:nvSpPr>
        <p:spPr bwMode="auto">
          <a:xfrm>
            <a:off x="4746888" y="2492896"/>
            <a:ext cx="3929568" cy="374441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ru-RU" sz="4000" b="1" u="none" strike="noStrike" kern="1200" cap="none" spc="0" normalizeH="0" baseline="0" noProof="0" dirty="0">
                <a:ln>
                  <a:noFill/>
                </a:ln>
                <a:solidFill>
                  <a:prstClr val="white"/>
                </a:solidFill>
                <a:effectLst>
                  <a:glow rad="165100">
                    <a:prstClr val="black"/>
                  </a:glow>
                </a:effectLst>
                <a:uLnTx/>
                <a:uFillTx/>
                <a:latin typeface="Arial" panose="020B0604020202020204" pitchFamily="34" charset="0"/>
                <a:ea typeface="ＭＳ Ｐゴシック" charset="0"/>
                <a:cs typeface="Arial" panose="020B0604020202020204" pitchFamily="34" charset="0"/>
              </a:rPr>
              <a:t>"</a:t>
            </a:r>
            <a:r>
              <a:rPr kumimoji="0" lang="en-US" sz="4000" b="1" u="none" strike="noStrike" kern="1200" cap="none" spc="0" normalizeH="0" baseline="0" noProof="0" dirty="0">
                <a:ln>
                  <a:noFill/>
                </a:ln>
                <a:solidFill>
                  <a:prstClr val="white"/>
                </a:solidFill>
                <a:effectLst>
                  <a:glow rad="165100">
                    <a:prstClr val="black"/>
                  </a:glow>
                </a:effectLst>
                <a:uLnTx/>
                <a:uFillTx/>
                <a:latin typeface="Arial" panose="020B0604020202020204" pitchFamily="34" charset="0"/>
                <a:ea typeface="ＭＳ Ｐゴシック" charset="0"/>
                <a:cs typeface="Arial" panose="020B0604020202020204" pitchFamily="34" charset="0"/>
              </a:rPr>
              <a:t>I have given you an open door that no one can shut</a:t>
            </a:r>
            <a:r>
              <a:rPr kumimoji="0" lang="ru-RU" sz="4000" b="1" u="none" strike="noStrike" kern="1200" cap="none" spc="0" normalizeH="0" baseline="0" noProof="0" dirty="0">
                <a:ln>
                  <a:noFill/>
                </a:ln>
                <a:solidFill>
                  <a:prstClr val="white"/>
                </a:solidFill>
                <a:effectLst>
                  <a:glow rad="165100">
                    <a:prstClr val="black"/>
                  </a:glow>
                </a:effectLst>
                <a:uLnTx/>
                <a:uFillTx/>
                <a:latin typeface="Arial" panose="020B0604020202020204" pitchFamily="34" charset="0"/>
                <a:ea typeface="ＭＳ Ｐゴシック" charset="0"/>
                <a:cs typeface="Arial" panose="020B0604020202020204" pitchFamily="34" charset="0"/>
              </a:rPr>
              <a:t>"</a:t>
            </a:r>
            <a:r>
              <a:rPr kumimoji="0" lang="en-US" sz="4000" b="1" u="none" strike="noStrike" kern="1200" cap="none" spc="0" normalizeH="0" baseline="0" noProof="0" dirty="0">
                <a:ln>
                  <a:noFill/>
                </a:ln>
                <a:solidFill>
                  <a:prstClr val="white"/>
                </a:solidFill>
                <a:effectLst>
                  <a:glow rad="165100">
                    <a:prstClr val="black"/>
                  </a:glow>
                </a:effectLst>
                <a:uLnTx/>
                <a:uFillTx/>
                <a:latin typeface="Arial" panose="020B0604020202020204" pitchFamily="34" charset="0"/>
                <a:ea typeface="ＭＳ Ｐゴシック" charset="0"/>
                <a:cs typeface="Arial" panose="020B0604020202020204" pitchFamily="34" charset="0"/>
              </a:rPr>
              <a:t> (3:8)</a:t>
            </a:r>
          </a:p>
        </p:txBody>
      </p:sp>
      <p:pic>
        <p:nvPicPr>
          <p:cNvPr id="22630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265883"/>
            <a:ext cx="9144000" cy="4835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Rectangle 2"/>
          <p:cNvSpPr txBox="1">
            <a:spLocks noChangeArrowheads="1"/>
          </p:cNvSpPr>
          <p:nvPr/>
        </p:nvSpPr>
        <p:spPr>
          <a:xfrm>
            <a:off x="0" y="548680"/>
            <a:ext cx="9144000" cy="1800200"/>
          </a:xfrm>
          <a:prstGeom prst="rect">
            <a:avLst/>
          </a:prstGeom>
          <a:effectLst/>
        </p:spPr>
        <p:txBody>
          <a:bodyPr anchor="ctr"/>
          <a:lstStyle>
            <a:lvl1pPr algn="ctr" defTabSz="914400" rtl="0" eaLnBrk="1" latinLnBrk="0" hangingPunct="1">
              <a:spcBef>
                <a:spcPct val="0"/>
              </a:spcBef>
              <a:buNone/>
              <a:defRPr sz="4400" kern="1200">
                <a:solidFill>
                  <a:srgbClr val="FFFFFF"/>
                </a:solidFill>
                <a:latin typeface="Arial"/>
                <a:ea typeface="+mj-ea"/>
                <a:cs typeface="Arial"/>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lang="ar-JO" sz="3200" b="1" dirty="0">
                <a:effectLst>
                  <a:glow rad="165100">
                    <a:prstClr val="black"/>
                  </a:glow>
                </a:effectLst>
                <a:latin typeface="Arial" panose="020B0604020202020204" pitchFamily="34" charset="0"/>
                <a:ea typeface="ＭＳ Ｐゴシック" charset="0"/>
                <a:cs typeface="Arial" panose="020B0604020202020204" pitchFamily="34" charset="0"/>
              </a:rPr>
              <a:t>أ</a:t>
            </a:r>
            <a:r>
              <a:rPr kumimoji="0" lang="ar-JO" sz="3200" b="1" u="none" strike="noStrike" kern="1200" cap="none" spc="0" normalizeH="0" baseline="0" noProof="0" dirty="0">
                <a:ln>
                  <a:noFill/>
                </a:ln>
                <a:solidFill>
                  <a:srgbClr val="FFFFFF"/>
                </a:solidFill>
                <a:effectLst>
                  <a:glow rad="165100">
                    <a:prstClr val="black"/>
                  </a:glow>
                </a:effectLst>
                <a:uLnTx/>
                <a:uFillTx/>
                <a:latin typeface="Arial" panose="020B0604020202020204" pitchFamily="34" charset="0"/>
                <a:ea typeface="ＭＳ Ｐゴシック" charset="0"/>
                <a:cs typeface="Arial" panose="020B0604020202020204" pitchFamily="34" charset="0"/>
              </a:rPr>
              <a:t>نظروا إلى أنفسكم لئلا نضيع ما عملناه بل ننال أجراً تاماً</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65100">
                    <a:prstClr val="black"/>
                  </a:glow>
                </a:effectLst>
                <a:uLnTx/>
                <a:uFillTx/>
                <a:latin typeface="Arial" panose="020B0604020202020204" pitchFamily="34" charset="0"/>
                <a:ea typeface="ＭＳ Ｐゴシック" charset="0"/>
                <a:cs typeface="Arial" panose="020B0604020202020204" pitchFamily="34" charset="0"/>
              </a:rPr>
              <a:t>2 يو 8</a:t>
            </a:r>
            <a:endParaRPr kumimoji="0" lang="en-US" sz="3200" b="1" u="none" strike="noStrike" kern="1200" cap="none" spc="0" normalizeH="0" baseline="0" noProof="0" dirty="0">
              <a:ln>
                <a:noFill/>
              </a:ln>
              <a:solidFill>
                <a:srgbClr val="FFFFFF"/>
              </a:solidFill>
              <a:effectLst>
                <a:glow rad="165100">
                  <a:prstClr val="black"/>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16225970"/>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33795" name="Text Box 3"/>
          <p:cNvSpPr txBox="1">
            <a:spLocks noChangeArrowheads="1"/>
          </p:cNvSpPr>
          <p:nvPr/>
        </p:nvSpPr>
        <p:spPr bwMode="auto">
          <a:xfrm>
            <a:off x="4211960" y="4611231"/>
            <a:ext cx="4896669" cy="2246769"/>
          </a:xfrm>
          <a:prstGeom prst="rect">
            <a:avLst/>
          </a:prstGeom>
          <a:noFill/>
          <a:ln>
            <a:noFill/>
          </a:ln>
        </p:spPr>
        <p:txBody>
          <a:bodyPr vert="horz" wrap="square" lIns="91440" tIns="45720" rIns="91440" bIns="45720" numCol="1" anchor="b" anchorCtr="0" compatLnSpc="1">
            <a:prstTxWarp prst="textNoShape">
              <a:avLst/>
            </a:prstTxWarp>
            <a:spAutoFit/>
          </a:bodyPr>
          <a:lstStyle>
            <a:lvl1pPr eaLnBrk="1" hangingPunct="1">
              <a:spcBef>
                <a:spcPct val="50000"/>
              </a:spcBef>
              <a:defRPr sz="3200" b="1">
                <a:solidFill>
                  <a:schemeClr val="bg1"/>
                </a:solidFill>
                <a:effectLst>
                  <a:outerShdw blurRad="288925" dist="127000" dir="2700000" algn="tl" rotWithShape="0">
                    <a:srgbClr val="000000">
                      <a:alpha val="43000"/>
                    </a:srgbClr>
                  </a:outerShdw>
                </a:effectLst>
                <a:latin typeface="Arial"/>
                <a:cs typeface="Arial"/>
              </a:defRPr>
            </a:lvl1pPr>
            <a:lvl2pPr algn="ctr" eaLnBrk="0" hangingPunct="0">
              <a:defRPr sz="4400">
                <a:solidFill>
                  <a:schemeClr val="tx2"/>
                </a:solidFill>
                <a:latin typeface="Times New Roman" pitchFamily="-112" charset="0"/>
                <a:ea typeface="ＭＳ Ｐゴシック" pitchFamily="-107" charset="-128"/>
                <a:cs typeface="ＭＳ Ｐゴシック" pitchFamily="-107" charset="-128"/>
              </a:defRPr>
            </a:lvl2pPr>
            <a:lvl3pPr algn="ctr" eaLnBrk="0" hangingPunct="0">
              <a:defRPr sz="4400">
                <a:solidFill>
                  <a:schemeClr val="tx2"/>
                </a:solidFill>
                <a:latin typeface="Times New Roman" pitchFamily="-112" charset="0"/>
                <a:ea typeface="ＭＳ Ｐゴシック" pitchFamily="-107" charset="-128"/>
                <a:cs typeface="ＭＳ Ｐゴシック" pitchFamily="-107" charset="-128"/>
              </a:defRPr>
            </a:lvl3pPr>
            <a:lvl4pPr algn="ctr" eaLnBrk="0" hangingPunct="0">
              <a:defRPr sz="4400">
                <a:solidFill>
                  <a:schemeClr val="tx2"/>
                </a:solidFill>
                <a:latin typeface="Times New Roman" pitchFamily="-112" charset="0"/>
                <a:ea typeface="ＭＳ Ｐゴシック" pitchFamily="-107" charset="-128"/>
                <a:cs typeface="ＭＳ Ｐゴシック" pitchFamily="-107" charset="-128"/>
              </a:defRPr>
            </a:lvl4pPr>
            <a:lvl5pPr algn="ctr" eaLnBrk="0" hangingPunct="0">
              <a:defRPr sz="4400">
                <a:solidFill>
                  <a:schemeClr val="tx2"/>
                </a:solidFill>
                <a:latin typeface="Times New Roman" pitchFamily="-112" charset="0"/>
                <a:ea typeface="ＭＳ Ｐゴシック" pitchFamily="-107" charset="-128"/>
                <a:cs typeface="ＭＳ Ｐゴシック" pitchFamily="-107"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000000"/>
                </a:solidFill>
                <a:effectLst>
                  <a:glow rad="228600">
                    <a:srgbClr val="FFFFFF"/>
                  </a:glow>
                </a:effectLst>
                <a:uLnTx/>
                <a:uFillTx/>
                <a:latin typeface="Arial" panose="020B0604020202020204" pitchFamily="34" charset="0"/>
                <a:ea typeface="ＭＳ Ｐゴシック" charset="0"/>
                <a:cs typeface="Arial" panose="020B0604020202020204" pitchFamily="34" charset="0"/>
              </a:rPr>
              <a:t>16 إن رأى أحد أخاه يخطئ خطية ليست للموت يطلب فيعطيه حياة للذين يخطئون ليس للموت </a:t>
            </a:r>
            <a:r>
              <a:rPr kumimoji="0" lang="ar-JO" sz="2800" u="none" strike="noStrike" kern="1200" cap="none" spc="0" normalizeH="0" baseline="0" noProof="0" dirty="0">
                <a:ln>
                  <a:noFill/>
                </a:ln>
                <a:solidFill>
                  <a:srgbClr val="C00000"/>
                </a:solidFill>
                <a:effectLst>
                  <a:glow rad="228600">
                    <a:srgbClr val="FFFFFF"/>
                  </a:glow>
                </a:effectLst>
                <a:uLnTx/>
                <a:uFillTx/>
                <a:latin typeface="Arial" panose="020B0604020202020204" pitchFamily="34" charset="0"/>
                <a:ea typeface="ＭＳ Ｐゴシック" charset="0"/>
                <a:cs typeface="Arial" panose="020B0604020202020204" pitchFamily="34" charset="0"/>
              </a:rPr>
              <a:t>توجد خطية للموت ليس لأجل هذه أقول أن يطلب </a:t>
            </a:r>
            <a:r>
              <a:rPr kumimoji="0" lang="ar-JO" sz="2800" u="none" strike="noStrike" kern="1200" cap="none" spc="0" normalizeH="0" baseline="0" noProof="0" dirty="0">
                <a:ln>
                  <a:noFill/>
                </a:ln>
                <a:solidFill>
                  <a:srgbClr val="000000"/>
                </a:solidFill>
                <a:effectLst>
                  <a:glow rad="228600">
                    <a:srgbClr val="FFFFFF"/>
                  </a:glow>
                </a:effectLst>
                <a:uLnTx/>
                <a:uFillTx/>
                <a:latin typeface="Arial" panose="020B0604020202020204" pitchFamily="34" charset="0"/>
                <a:ea typeface="ＭＳ Ｐゴシック" charset="0"/>
                <a:cs typeface="Arial" panose="020B0604020202020204" pitchFamily="34" charset="0"/>
              </a:rPr>
              <a:t>17 كل إثم هو خطية وتوجد خطية ليست للموت</a:t>
            </a:r>
            <a:endParaRPr kumimoji="0" lang="en-US" sz="2800" u="none" strike="noStrike" kern="1200" cap="none" spc="0" normalizeH="0" baseline="0" noProof="0" dirty="0">
              <a:ln>
                <a:noFill/>
              </a:ln>
              <a:solidFill>
                <a:srgbClr val="000000"/>
              </a:solidFill>
              <a:effectLst>
                <a:glow rad="2286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5" name="Title 4"/>
          <p:cNvSpPr>
            <a:spLocks noGrp="1"/>
          </p:cNvSpPr>
          <p:nvPr>
            <p:ph type="title" idx="4294967295"/>
          </p:nvPr>
        </p:nvSpPr>
        <p:spPr>
          <a:xfrm>
            <a:off x="-36512" y="-27384"/>
            <a:ext cx="9180512" cy="461665"/>
          </a:xfrm>
          <a:solidFill>
            <a:schemeClr val="tx1"/>
          </a:solidFill>
        </p:spPr>
        <p:txBody>
          <a:bodyPr wrap="square">
            <a:spAutoFit/>
          </a:bodyPr>
          <a:lstStyle/>
          <a:p>
            <a:pPr eaLnBrk="1" hangingPunct="1">
              <a:spcBef>
                <a:spcPct val="50000"/>
              </a:spcBef>
              <a:defRPr/>
            </a:pPr>
            <a:r>
              <a:rPr lang="ar-JO" sz="2400" b="1" dirty="0">
                <a:solidFill>
                  <a:schemeClr val="bg1"/>
                </a:solidFill>
                <a:latin typeface="Arial" panose="020B0604020202020204" pitchFamily="34" charset="0"/>
                <a:cs typeface="Arial" panose="020B0604020202020204" pitchFamily="34" charset="0"/>
              </a:rPr>
              <a:t>تؤدي بعض الخطايا إلى الموت المبكر (يوحنا الأولى 5: 16-17 )</a:t>
            </a:r>
            <a:endParaRPr lang="en-US" sz="2400" b="1" dirty="0">
              <a:solidFill>
                <a:schemeClr val="bg1"/>
              </a:solidFill>
              <a:effectLst>
                <a:outerShdw blurRad="288925" dist="127000" dir="2700000" algn="tl" rotWithShape="0">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534611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79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5" grpId="0"/>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a:t>
            </a:r>
            <a:r>
              <a:rPr lang="ar-JO" sz="5400" dirty="0">
                <a:solidFill>
                  <a:srgbClr val="FFFF00"/>
                </a:solidFill>
                <a:effectLst>
                  <a:glow rad="127000">
                    <a:schemeClr val="tx1"/>
                  </a:glow>
                </a:effectLst>
                <a:ea typeface="ＭＳ Ｐゴシック" charset="0"/>
              </a:rPr>
              <a:t>يعدنا</a:t>
            </a:r>
            <a:r>
              <a:rPr lang="ar-JO" sz="5400" dirty="0">
                <a:effectLst>
                  <a:glow rad="127000">
                    <a:schemeClr val="tx1"/>
                  </a:glow>
                </a:effectLst>
                <a:ea typeface="ＭＳ Ｐゴシック" charset="0"/>
              </a:rPr>
              <a:t> الله</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لنخدمه؟</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2746592384"/>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1. </a:t>
            </a:r>
            <a:r>
              <a:rPr lang="ar-JO" sz="4800" dirty="0">
                <a:solidFill>
                  <a:srgbClr val="FFFF00"/>
                </a:solidFill>
                <a:effectLst>
                  <a:glow rad="127000">
                    <a:schemeClr val="tx1"/>
                  </a:glow>
                </a:effectLst>
                <a:ea typeface="ＭＳ Ｐゴシック" charset="0"/>
              </a:rPr>
              <a:t>ينظمنا </a:t>
            </a:r>
            <a:r>
              <a:rPr lang="ar-JO" sz="4800" dirty="0">
                <a:effectLst>
                  <a:glow rad="127000">
                    <a:schemeClr val="tx1"/>
                  </a:glow>
                </a:effectLst>
                <a:ea typeface="ＭＳ Ｐゴシック" charset="0"/>
              </a:rPr>
              <a:t>الله لنكون قديسين.</a:t>
            </a:r>
            <a:endParaRPr lang="en-US" sz="4800" dirty="0">
              <a:effectLst>
                <a:glow rad="127000">
                  <a:schemeClr val="tx1"/>
                </a:glow>
              </a:effectLst>
              <a:ea typeface="ＭＳ Ｐゴシック" charset="0"/>
              <a:cs typeface="ＭＳ Ｐゴシック" charset="0"/>
            </a:endParaRPr>
          </a:p>
        </p:txBody>
      </p:sp>
      <p:pic>
        <p:nvPicPr>
          <p:cNvPr id="4" name="Picture 3"/>
          <p:cNvPicPr>
            <a:picLocks noChangeAspect="1"/>
          </p:cNvPicPr>
          <p:nvPr/>
        </p:nvPicPr>
        <p:blipFill>
          <a:blip r:embed="rId3"/>
          <a:stretch>
            <a:fillRect/>
          </a:stretch>
        </p:blipFill>
        <p:spPr>
          <a:xfrm>
            <a:off x="-1" y="1058716"/>
            <a:ext cx="9144001" cy="5137266"/>
          </a:xfrm>
          <a:prstGeom prst="rect">
            <a:avLst/>
          </a:prstGeom>
        </p:spPr>
      </p:pic>
      <p:sp>
        <p:nvSpPr>
          <p:cNvPr id="5" name="Text Box 4"/>
          <p:cNvSpPr txBox="1">
            <a:spLocks noChangeArrowheads="1"/>
          </p:cNvSpPr>
          <p:nvPr/>
        </p:nvSpPr>
        <p:spPr bwMode="auto">
          <a:xfrm>
            <a:off x="1517915" y="619519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Arial" pitchFamily="-111" charset="0"/>
                <a:cs typeface="Arial" panose="020B0604020202020204" pitchFamily="34" charset="0"/>
              </a:rPr>
              <a:t>عَدَد 1: 1- 10: 10</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Arial" pitchFamily="-111" charset="0"/>
              <a:cs typeface="Arial" panose="020B0604020202020204" pitchFamily="34" charset="0"/>
            </a:endParaRPr>
          </a:p>
        </p:txBody>
      </p:sp>
    </p:spTree>
    <p:extLst>
      <p:ext uri="{BB962C8B-B14F-4D97-AF65-F5344CB8AC3E}">
        <p14:creationId xmlns:p14="http://schemas.microsoft.com/office/powerpoint/2010/main" val="4112388173"/>
      </p:ext>
    </p:extLst>
  </p:cSld>
  <p:clrMapOvr>
    <a:masterClrMapping/>
  </p:clrMapOvr>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3"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0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92163" name="Text Box 3"/>
          <p:cNvSpPr txBox="1">
            <a:spLocks noChangeArrowheads="1"/>
          </p:cNvSpPr>
          <p:nvPr/>
        </p:nvSpPr>
        <p:spPr bwMode="auto">
          <a:xfrm>
            <a:off x="457200" y="1736725"/>
            <a:ext cx="8077200" cy="1477963"/>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3600" b="1" dirty="0">
                <a:solidFill>
                  <a:srgbClr val="FFFFFF"/>
                </a:solidFill>
                <a:latin typeface="Arial" panose="020B0604020202020204" pitchFamily="34" charset="0"/>
                <a:ea typeface="Times New Roman" pitchFamily="-111" charset="0"/>
                <a:cs typeface="Arial" panose="020B0604020202020204" pitchFamily="34" charset="0"/>
              </a:rPr>
              <a:t>ما هي الكلمة المفتاحية في سفر اللاويين؟</a:t>
            </a:r>
            <a:endParaRPr lang="en-US" sz="3600" b="1" dirty="0">
              <a:solidFill>
                <a:srgbClr val="FFFFFF"/>
              </a:solidFill>
              <a:latin typeface="Arial" panose="020B0604020202020204" pitchFamily="34" charset="0"/>
              <a:ea typeface="Times New Roman" pitchFamily="-111" charset="0"/>
              <a:cs typeface="Arial" panose="020B0604020202020204" pitchFamily="34" charset="0"/>
            </a:endParaRPr>
          </a:p>
          <a:p>
            <a:pPr algn="r" defTabSz="914400" rtl="1" fontAlgn="base">
              <a:spcBef>
                <a:spcPct val="50000"/>
              </a:spcBef>
              <a:spcAft>
                <a:spcPct val="0"/>
              </a:spcAft>
              <a:defRPr/>
            </a:pPr>
            <a:r>
              <a:rPr lang="en-US" sz="3600" b="1" dirty="0">
                <a:solidFill>
                  <a:srgbClr val="FFFFFF"/>
                </a:solidFill>
                <a:latin typeface="Arial" panose="020B0604020202020204" pitchFamily="34" charset="0"/>
                <a:ea typeface="Times New Roman" pitchFamily="-111" charset="0"/>
                <a:cs typeface="Arial" panose="020B0604020202020204" pitchFamily="34" charset="0"/>
              </a:rPr>
              <a:t>_______________</a:t>
            </a:r>
          </a:p>
        </p:txBody>
      </p:sp>
      <p:grpSp>
        <p:nvGrpSpPr>
          <p:cNvPr id="2" name="Group 4"/>
          <p:cNvGrpSpPr>
            <a:grpSpLocks/>
          </p:cNvGrpSpPr>
          <p:nvPr/>
        </p:nvGrpSpPr>
        <p:grpSpPr bwMode="auto">
          <a:xfrm>
            <a:off x="76200" y="4114802"/>
            <a:ext cx="8686800" cy="1828801"/>
            <a:chOff x="48" y="2592"/>
            <a:chExt cx="5472" cy="1152"/>
          </a:xfrm>
        </p:grpSpPr>
        <p:sp>
          <p:nvSpPr>
            <p:cNvPr id="92165" name="Rectangle 5"/>
            <p:cNvSpPr>
              <a:spLocks noChangeArrowheads="1"/>
            </p:cNvSpPr>
            <p:nvPr/>
          </p:nvSpPr>
          <p:spPr bwMode="auto">
            <a:xfrm>
              <a:off x="96" y="2592"/>
              <a:ext cx="5424" cy="1152"/>
            </a:xfrm>
            <a:prstGeom prst="rect">
              <a:avLst/>
            </a:prstGeom>
            <a:noFill/>
            <a:ln w="9525">
              <a:solidFill>
                <a:schemeClr val="bg1"/>
              </a:solidFill>
              <a:miter lim="800000"/>
              <a:headEnd/>
              <a:tailEnd/>
            </a:ln>
            <a:effectLst>
              <a:outerShdw blurRad="63500" dist="35921"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000" b="1" dirty="0">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92166" name="Text Box 6"/>
            <p:cNvSpPr txBox="1">
              <a:spLocks noChangeArrowheads="1"/>
            </p:cNvSpPr>
            <p:nvPr/>
          </p:nvSpPr>
          <p:spPr bwMode="auto">
            <a:xfrm>
              <a:off x="48" y="2784"/>
              <a:ext cx="5328" cy="407"/>
            </a:xfrm>
            <a:prstGeom prst="rect">
              <a:avLst/>
            </a:prstGeom>
            <a:noFill/>
            <a:ln w="9525">
              <a:noFill/>
              <a:miter lim="800000"/>
              <a:headEnd/>
              <a:tailEnd/>
            </a:ln>
            <a:effectLst>
              <a:outerShdw blurRad="63500" dist="35921" dir="2700000" algn="ctr" rotWithShape="0">
                <a:schemeClr val="tx1">
                  <a:alpha val="74998"/>
                </a:schemeClr>
              </a:outerShdw>
            </a:effectLst>
          </p:spPr>
          <p:txBody>
            <a:bodyPr wrap="square">
              <a:spAutoFit/>
            </a:bodyPr>
            <a:lstStyle>
              <a:lvl1pPr marL="404813">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algn="r" defTabSz="914400" fontAlgn="base">
                <a:spcBef>
                  <a:spcPct val="50000"/>
                </a:spcBef>
                <a:spcAft>
                  <a:spcPct val="0"/>
                </a:spcAft>
                <a:defRPr/>
              </a:pPr>
              <a:r>
                <a:rPr lang="ar-JO" sz="3600" dirty="0">
                  <a:solidFill>
                    <a:srgbClr val="FFFFFF"/>
                  </a:solidFill>
                  <a:latin typeface="Arial" panose="020B0604020202020204" pitchFamily="34" charset="0"/>
                  <a:cs typeface="Arial" panose="020B0604020202020204" pitchFamily="34" charset="0"/>
                </a:rPr>
                <a:t>تلميح : كونوا </a:t>
              </a:r>
              <a:r>
                <a:rPr lang="ar-JO" sz="3600" u="sng" dirty="0">
                  <a:solidFill>
                    <a:srgbClr val="FFFFFF"/>
                  </a:solidFill>
                  <a:latin typeface="Arial" panose="020B0604020202020204" pitchFamily="34" charset="0"/>
                  <a:cs typeface="Arial" panose="020B0604020202020204" pitchFamily="34" charset="0"/>
                </a:rPr>
                <a:t>قديسين</a:t>
              </a:r>
              <a:r>
                <a:rPr lang="ar-JO" sz="3600" dirty="0">
                  <a:solidFill>
                    <a:srgbClr val="FFFFFF"/>
                  </a:solidFill>
                  <a:latin typeface="Arial" panose="020B0604020202020204" pitchFamily="34" charset="0"/>
                  <a:cs typeface="Arial" panose="020B0604020202020204" pitchFamily="34" charset="0"/>
                </a:rPr>
                <a:t> لأني أنا </a:t>
              </a:r>
              <a:r>
                <a:rPr lang="ar-JO" sz="3600" u="sng" dirty="0">
                  <a:solidFill>
                    <a:srgbClr val="FFFFFF"/>
                  </a:solidFill>
                  <a:latin typeface="Arial" panose="020B0604020202020204" pitchFamily="34" charset="0"/>
                  <a:cs typeface="Arial" panose="020B0604020202020204" pitchFamily="34" charset="0"/>
                </a:rPr>
                <a:t>قدوس</a:t>
              </a:r>
              <a:r>
                <a:rPr lang="ar-JO" sz="3600" dirty="0">
                  <a:solidFill>
                    <a:srgbClr val="FFFFFF"/>
                  </a:solidFill>
                  <a:latin typeface="Arial" panose="020B0604020202020204" pitchFamily="34" charset="0"/>
                  <a:cs typeface="Arial" panose="020B0604020202020204" pitchFamily="34" charset="0"/>
                </a:rPr>
                <a:t> </a:t>
              </a:r>
              <a:endParaRPr lang="en-US" sz="2000" dirty="0">
                <a:solidFill>
                  <a:srgbClr val="000000"/>
                </a:solidFill>
                <a:latin typeface="Arial" panose="020B0604020202020204" pitchFamily="34" charset="0"/>
                <a:cs typeface="Arial" panose="020B0604020202020204" pitchFamily="34" charset="0"/>
              </a:endParaRPr>
            </a:p>
          </p:txBody>
        </p:sp>
      </p:grpSp>
      <p:sp>
        <p:nvSpPr>
          <p:cNvPr id="92167" name="Text Box 7"/>
          <p:cNvSpPr txBox="1">
            <a:spLocks noChangeArrowheads="1"/>
          </p:cNvSpPr>
          <p:nvPr/>
        </p:nvSpPr>
        <p:spPr bwMode="auto">
          <a:xfrm>
            <a:off x="4885508" y="2484438"/>
            <a:ext cx="3344091" cy="646112"/>
          </a:xfrm>
          <a:prstGeom prst="rect">
            <a:avLst/>
          </a:prstGeom>
          <a:noFill/>
          <a:ln w="12700" cap="sq">
            <a:noFill/>
            <a:miter lim="800000"/>
            <a:headEnd/>
            <a:tailEnd/>
          </a:ln>
          <a:effectLst>
            <a:outerShdw blurRad="63500" dist="35921" dir="2700000" algn="ctr" rotWithShape="0">
              <a:schemeClr val="tx1"/>
            </a:outerShdw>
          </a:effectLst>
        </p:spPr>
        <p:txBody>
          <a:bodyPr wrap="square">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algn="r" defTabSz="914400" eaLnBrk="0" fontAlgn="base" hangingPunct="0">
              <a:spcBef>
                <a:spcPct val="50000"/>
              </a:spcBef>
              <a:spcAft>
                <a:spcPct val="0"/>
              </a:spcAft>
              <a:buFont typeface="Wingdings" charset="0"/>
              <a:buNone/>
              <a:defRPr/>
            </a:pPr>
            <a:r>
              <a:rPr lang="ar-JO" sz="3600" dirty="0">
                <a:solidFill>
                  <a:srgbClr val="FFFFFF"/>
                </a:solidFill>
                <a:latin typeface="Arial" panose="020B0604020202020204" pitchFamily="34" charset="0"/>
                <a:cs typeface="Arial" panose="020B0604020202020204" pitchFamily="34" charset="0"/>
              </a:rPr>
              <a:t>التقديس</a:t>
            </a:r>
            <a:endParaRPr lang="en-US" sz="2000" dirty="0">
              <a:solidFill>
                <a:srgbClr val="000000"/>
              </a:solidFill>
              <a:latin typeface="Arial" panose="020B0604020202020204" pitchFamily="34" charset="0"/>
              <a:cs typeface="Arial" panose="020B0604020202020204" pitchFamily="34" charset="0"/>
            </a:endParaRPr>
          </a:p>
        </p:txBody>
      </p:sp>
      <p:sp>
        <p:nvSpPr>
          <p:cNvPr id="92170" name="Rectangle 10"/>
          <p:cNvSpPr>
            <a:spLocks noGrp="1" noChangeArrowheads="1"/>
          </p:cNvSpPr>
          <p:nvPr>
            <p:ph type="title" idx="4294967295"/>
          </p:nvPr>
        </p:nvSpPr>
        <p:spPr>
          <a:xfrm>
            <a:off x="457200" y="685800"/>
            <a:ext cx="7772400" cy="646113"/>
          </a:xfrm>
          <a:effectLst>
            <a:outerShdw blurRad="63500" dist="35921" dir="2700000" algn="ctr" rotWithShape="0">
              <a:schemeClr val="tx1">
                <a:alpha val="74998"/>
              </a:schemeClr>
            </a:outerShdw>
          </a:effectLst>
        </p:spPr>
        <p:txBody>
          <a:bodyPr anchor="t">
            <a:spAutoFit/>
          </a:bodyPr>
          <a:lstStyle/>
          <a:p>
            <a:pPr algn="r" eaLnBrk="1" hangingPunct="1">
              <a:spcBef>
                <a:spcPct val="50000"/>
              </a:spcBef>
              <a:defRPr/>
            </a:pPr>
            <a:r>
              <a:rPr lang="ar-JO" sz="3600" dirty="0">
                <a:ea typeface="Times New Roman" pitchFamily="-111" charset="0"/>
              </a:rPr>
              <a:t>سؤال إضافي :</a:t>
            </a:r>
            <a:endParaRPr lang="en-US" sz="3600" dirty="0">
              <a:ea typeface="Times New Roman" pitchFamily="-111" charset="0"/>
            </a:endParaRPr>
          </a:p>
        </p:txBody>
      </p:sp>
    </p:spTree>
    <p:extLst>
      <p:ext uri="{BB962C8B-B14F-4D97-AF65-F5344CB8AC3E}">
        <p14:creationId xmlns:p14="http://schemas.microsoft.com/office/powerpoint/2010/main" val="39670622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5" presetClass="entr" presetSubtype="0" fill="hold" grpId="0" nodeType="clickEffect">
                                  <p:stCondLst>
                                    <p:cond delay="0"/>
                                  </p:stCondLst>
                                  <p:childTnLst>
                                    <p:set>
                                      <p:cBhvr>
                                        <p:cTn id="11" dur="1" fill="hold">
                                          <p:stCondLst>
                                            <p:cond delay="0"/>
                                          </p:stCondLst>
                                        </p:cTn>
                                        <p:tgtEl>
                                          <p:spTgt spid="92167"/>
                                        </p:tgtEl>
                                        <p:attrNameLst>
                                          <p:attrName>style.visibility</p:attrName>
                                        </p:attrNameLst>
                                      </p:cBhvr>
                                      <p:to>
                                        <p:strVal val="visible"/>
                                      </p:to>
                                    </p:set>
                                    <p:anim calcmode="lin" valueType="num">
                                      <p:cBhvr>
                                        <p:cTn id="12" dur="1000" fill="hold"/>
                                        <p:tgtEl>
                                          <p:spTgt spid="92167"/>
                                        </p:tgtEl>
                                        <p:attrNameLst>
                                          <p:attrName>ppt_w</p:attrName>
                                        </p:attrNameLst>
                                      </p:cBhvr>
                                      <p:tavLst>
                                        <p:tav tm="0">
                                          <p:val>
                                            <p:fltVal val="0"/>
                                          </p:val>
                                        </p:tav>
                                        <p:tav tm="100000">
                                          <p:val>
                                            <p:strVal val="#ppt_w"/>
                                          </p:val>
                                        </p:tav>
                                      </p:tavLst>
                                    </p:anim>
                                    <p:anim calcmode="lin" valueType="num">
                                      <p:cBhvr>
                                        <p:cTn id="13" dur="1000" fill="hold"/>
                                        <p:tgtEl>
                                          <p:spTgt spid="92167"/>
                                        </p:tgtEl>
                                        <p:attrNameLst>
                                          <p:attrName>ppt_h</p:attrName>
                                        </p:attrNameLst>
                                      </p:cBhvr>
                                      <p:tavLst>
                                        <p:tav tm="0">
                                          <p:val>
                                            <p:fltVal val="0"/>
                                          </p:val>
                                        </p:tav>
                                        <p:tav tm="100000">
                                          <p:val>
                                            <p:strVal val="#ppt_h"/>
                                          </p:val>
                                        </p:tav>
                                      </p:tavLst>
                                    </p:anim>
                                    <p:anim calcmode="lin" valueType="num">
                                      <p:cBhvr>
                                        <p:cTn id="14" dur="1000" fill="hold"/>
                                        <p:tgtEl>
                                          <p:spTgt spid="92167"/>
                                        </p:tgtEl>
                                        <p:attrNameLst>
                                          <p:attrName>ppt_x</p:attrName>
                                        </p:attrNameLst>
                                      </p:cBhvr>
                                      <p:tavLst>
                                        <p:tav tm="0" fmla="#ppt_x+(cos(-2*pi*(1-$))*-#ppt_x-sin(-2*pi*(1-$))*(1-#ppt_y))*(1-$)">
                                          <p:val>
                                            <p:fltVal val="0"/>
                                          </p:val>
                                        </p:tav>
                                        <p:tav tm="100000">
                                          <p:val>
                                            <p:fltVal val="1"/>
                                          </p:val>
                                        </p:tav>
                                      </p:tavLst>
                                    </p:anim>
                                    <p:anim calcmode="lin" valueType="num">
                                      <p:cBhvr>
                                        <p:cTn id="15" dur="1000" fill="hold"/>
                                        <p:tgtEl>
                                          <p:spTgt spid="92167"/>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67" grpId="0"/>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28542" y="28538"/>
            <a:ext cx="9288488" cy="6858000"/>
            <a:chOff x="-28542" y="28538"/>
            <a:chExt cx="9288488" cy="6858000"/>
          </a:xfrm>
        </p:grpSpPr>
        <p:pic>
          <p:nvPicPr>
            <p:cNvPr id="5" name="Picture 4"/>
            <p:cNvPicPr>
              <a:picLocks noChangeAspect="1"/>
            </p:cNvPicPr>
            <p:nvPr/>
          </p:nvPicPr>
          <p:blipFill>
            <a:blip r:embed="rId3"/>
            <a:stretch>
              <a:fillRect/>
            </a:stretch>
          </p:blipFill>
          <p:spPr>
            <a:xfrm>
              <a:off x="-28542" y="28538"/>
              <a:ext cx="9288488" cy="6858000"/>
            </a:xfrm>
            <a:prstGeom prst="rect">
              <a:avLst/>
            </a:prstGeom>
          </p:spPr>
        </p:pic>
        <p:sp>
          <p:nvSpPr>
            <p:cNvPr id="2" name="Diamond 1"/>
            <p:cNvSpPr/>
            <p:nvPr/>
          </p:nvSpPr>
          <p:spPr bwMode="auto">
            <a:xfrm>
              <a:off x="3965604" y="1503360"/>
              <a:ext cx="4077919" cy="4078080"/>
            </a:xfrm>
            <a:prstGeom prst="diamond">
              <a:avLst/>
            </a:prstGeom>
            <a:solidFill>
              <a:srgbClr val="FDC705"/>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 y="49784"/>
            <a:ext cx="6134158" cy="1920136"/>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2- </a:t>
            </a:r>
            <a:r>
              <a:rPr lang="ar-JO" sz="4800" dirty="0">
                <a:solidFill>
                  <a:srgbClr val="FFFF00"/>
                </a:solidFill>
                <a:effectLst>
                  <a:glow rad="127000">
                    <a:schemeClr val="tx1"/>
                  </a:glow>
                </a:effectLst>
                <a:ea typeface="ＭＳ Ｐゴシック" charset="0"/>
              </a:rPr>
              <a:t>يحذرنا </a:t>
            </a:r>
            <a:r>
              <a:rPr lang="ar-JO" sz="4800" dirty="0">
                <a:effectLst>
                  <a:glow rad="127000">
                    <a:schemeClr val="tx1"/>
                  </a:glow>
                </a:effectLst>
                <a:ea typeface="ＭＳ Ｐゴシック" charset="0"/>
              </a:rPr>
              <a:t>الل</a:t>
            </a:r>
            <a:r>
              <a:rPr lang="ar-JO" sz="4800" dirty="0">
                <a:solidFill>
                  <a:srgbClr val="FFFF00"/>
                </a:solidFill>
                <a:effectLst>
                  <a:glow rad="127000">
                    <a:schemeClr val="tx1"/>
                  </a:glow>
                </a:effectLst>
                <a:ea typeface="ＭＳ Ｐゴシック" charset="0"/>
              </a:rPr>
              <a:t>ه</a:t>
            </a:r>
            <a:r>
              <a:rPr lang="ar-JO" sz="4800" dirty="0">
                <a:effectLst>
                  <a:glow rad="127000">
                    <a:schemeClr val="tx1"/>
                  </a:glow>
                </a:effectLst>
                <a:ea typeface="ＭＳ Ｐゴシック" charset="0"/>
              </a:rPr>
              <a:t> من كلفة</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    عدم الإيمان.</a:t>
            </a:r>
            <a:endParaRPr lang="en-US" sz="4800" dirty="0">
              <a:effectLst>
                <a:glow rad="127000">
                  <a:schemeClr val="tx1"/>
                </a:glow>
              </a:effectLst>
              <a:ea typeface="ＭＳ Ｐゴシック" charset="0"/>
            </a:endParaRPr>
          </a:p>
        </p:txBody>
      </p:sp>
      <p:sp>
        <p:nvSpPr>
          <p:cNvPr id="7" name="Rectangle 2"/>
          <p:cNvSpPr txBox="1">
            <a:spLocks noChangeArrowheads="1"/>
          </p:cNvSpPr>
          <p:nvPr/>
        </p:nvSpPr>
        <p:spPr bwMode="auto">
          <a:xfrm>
            <a:off x="4138397" y="2148140"/>
            <a:ext cx="3905126" cy="269026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التخطيط</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للكارثة</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الآن</a:t>
            </a:r>
          </a:p>
        </p:txBody>
      </p:sp>
      <p:sp>
        <p:nvSpPr>
          <p:cNvPr id="8" name="Text Box 4"/>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Arial" pitchFamily="-111" charset="0"/>
                <a:cs typeface="Arial" panose="020B0604020202020204" pitchFamily="34" charset="0"/>
              </a:rPr>
              <a:t>          عدد 10: 11 – 25: 18</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Arial" pitchFamily="-111" charset="0"/>
              <a:cs typeface="Arial" panose="020B0604020202020204" pitchFamily="34" charset="0"/>
            </a:endParaRPr>
          </a:p>
        </p:txBody>
      </p:sp>
    </p:spTree>
    <p:extLst>
      <p:ext uri="{BB962C8B-B14F-4D97-AF65-F5344CB8AC3E}">
        <p14:creationId xmlns:p14="http://schemas.microsoft.com/office/powerpoint/2010/main" val="3010782708"/>
      </p:ext>
    </p:extLst>
  </p:cSld>
  <p:clrMapOvr>
    <a:masterClrMapping/>
  </p:clrMapOvr>
  <p:transition/>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srcRect l="1446" r="9804"/>
          <a:stretch/>
        </p:blipFill>
        <p:spPr>
          <a:xfrm>
            <a:off x="0" y="1"/>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5421"/>
            <a:ext cx="9144000" cy="867219"/>
          </a:xfrm>
          <a:effectLst/>
        </p:spPr>
        <p:txBody>
          <a:bodyPr/>
          <a:lstStyle/>
          <a:p>
            <a:pPr>
              <a:defRPr/>
            </a:pPr>
            <a:r>
              <a:rPr lang="ar-JO" dirty="0">
                <a:solidFill>
                  <a:schemeClr val="tx2"/>
                </a:solidFill>
                <a:effectLst>
                  <a:glow rad="127000">
                    <a:schemeClr val="bg1"/>
                  </a:glow>
                </a:effectLst>
                <a:ea typeface="ＭＳ Ｐゴシック" charset="0"/>
              </a:rPr>
              <a:t>3. </a:t>
            </a:r>
            <a:r>
              <a:rPr lang="ar-JO" dirty="0">
                <a:solidFill>
                  <a:srgbClr val="0070C0"/>
                </a:solidFill>
                <a:effectLst>
                  <a:glow rad="127000">
                    <a:schemeClr val="bg1"/>
                  </a:glow>
                </a:effectLst>
                <a:ea typeface="ＭＳ Ｐゴシック" charset="0"/>
              </a:rPr>
              <a:t>يكافئ</a:t>
            </a:r>
            <a:r>
              <a:rPr lang="ar-JO" dirty="0">
                <a:solidFill>
                  <a:schemeClr val="tx2"/>
                </a:solidFill>
                <a:effectLst>
                  <a:glow rad="127000">
                    <a:schemeClr val="bg1"/>
                  </a:glow>
                </a:effectLst>
                <a:ea typeface="ＭＳ Ｐゴシック" charset="0"/>
              </a:rPr>
              <a:t> الله أمانتنا</a:t>
            </a:r>
            <a:endParaRPr lang="en-US" dirty="0">
              <a:solidFill>
                <a:schemeClr val="tx2"/>
              </a:solidFill>
              <a:effectLst>
                <a:glow rad="127000">
                  <a:schemeClr val="bg1"/>
                </a:glow>
              </a:effectLst>
              <a:ea typeface="ＭＳ Ｐゴシック" charset="0"/>
            </a:endParaRPr>
          </a:p>
        </p:txBody>
      </p:sp>
      <p:sp>
        <p:nvSpPr>
          <p:cNvPr id="5" name="Text Box 4"/>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Arial" pitchFamily="-111" charset="0"/>
                <a:cs typeface="Arial" panose="020B0604020202020204" pitchFamily="34" charset="0"/>
              </a:rPr>
              <a:t>عدد 26- 36</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Arial" pitchFamily="-111" charset="0"/>
              <a:cs typeface="Arial" panose="020B0604020202020204" pitchFamily="34" charset="0"/>
            </a:endParaRPr>
          </a:p>
        </p:txBody>
      </p:sp>
    </p:spTree>
    <p:extLst>
      <p:ext uri="{BB962C8B-B14F-4D97-AF65-F5344CB8AC3E}">
        <p14:creationId xmlns:p14="http://schemas.microsoft.com/office/powerpoint/2010/main" val="4192916511"/>
      </p:ext>
    </p:extLst>
  </p:cSld>
  <p:clrMapOvr>
    <a:masterClrMapping/>
  </p:clrMapOvr>
  <p:transition/>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26</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3447175053"/>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sp>
        <p:nvSpPr>
          <p:cNvPr id="41994" name="Text Box 10"/>
          <p:cNvSpPr txBox="1">
            <a:spLocks noChangeArrowheads="1"/>
          </p:cNvSpPr>
          <p:nvPr/>
        </p:nvSpPr>
        <p:spPr bwMode="auto">
          <a:xfrm>
            <a:off x="0" y="2286000"/>
            <a:ext cx="3352800" cy="1569660"/>
          </a:xfrm>
          <a:prstGeom prst="rect">
            <a:avLst/>
          </a:prstGeom>
          <a:gradFill rotWithShape="1">
            <a:gsLst>
              <a:gs pos="0">
                <a:srgbClr val="00003B"/>
              </a:gs>
              <a:gs pos="50000">
                <a:srgbClr val="000080"/>
              </a:gs>
              <a:gs pos="100000">
                <a:srgbClr val="00003B"/>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altLang="zh-CN" sz="24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أعّد</a:t>
            </a: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الله إسرائيل</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لتسير معه في علاقة عهد</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1- 10: 10).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995" name="Text Box 11"/>
          <p:cNvSpPr txBox="1">
            <a:spLocks noChangeArrowheads="1"/>
          </p:cNvSpPr>
          <p:nvPr/>
        </p:nvSpPr>
        <p:spPr bwMode="auto">
          <a:xfrm>
            <a:off x="2209800" y="4343400"/>
            <a:ext cx="4419600" cy="1015663"/>
          </a:xfrm>
          <a:prstGeom prst="rect">
            <a:avLst/>
          </a:prstGeom>
          <a:gradFill rotWithShape="1">
            <a:gsLst>
              <a:gs pos="0">
                <a:srgbClr val="760000"/>
              </a:gs>
              <a:gs pos="50000">
                <a:srgbClr val="FF0000"/>
              </a:gs>
              <a:gs pos="100000">
                <a:srgbClr val="760000"/>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لذلك</a:t>
            </a:r>
            <a:r>
              <a:rPr kumimoji="0" lang="ar-JO" sz="24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أجلّت </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الأمة دخولها إلى الأرض بسبب</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عدم الإيمان (10: 11- 25: 18)</a:t>
            </a:r>
          </a:p>
        </p:txBody>
      </p:sp>
      <p:sp>
        <p:nvSpPr>
          <p:cNvPr id="208900" name="Text Box 2"/>
          <p:cNvSpPr txBox="1">
            <a:spLocks noChangeArrowheads="1"/>
          </p:cNvSpPr>
          <p:nvPr/>
        </p:nvSpPr>
        <p:spPr bwMode="auto">
          <a:xfrm>
            <a:off x="8445906" y="0"/>
            <a:ext cx="704039"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136</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08901" name="Rectangle 3"/>
          <p:cNvSpPr>
            <a:spLocks noGrp="1" noChangeArrowheads="1"/>
          </p:cNvSpPr>
          <p:nvPr>
            <p:ph type="title"/>
          </p:nvPr>
        </p:nvSpPr>
        <p:spPr>
          <a:xfrm>
            <a:off x="1981200" y="228600"/>
            <a:ext cx="5257800" cy="685800"/>
          </a:xfrm>
          <a:solidFill>
            <a:srgbClr val="000000"/>
          </a:solidFill>
        </p:spPr>
        <p:txBody>
          <a:bodyPr/>
          <a:lstStyle/>
          <a:p>
            <a:pPr algn="ctr"/>
            <a:r>
              <a:rPr lang="ar-JO" dirty="0">
                <a:solidFill>
                  <a:srgbClr val="FFFFFF"/>
                </a:solidFill>
              </a:rPr>
              <a:t>مناقشة</a:t>
            </a:r>
            <a:endParaRPr lang="en-US" dirty="0">
              <a:solidFill>
                <a:srgbClr val="FFFFFF"/>
              </a:solidFill>
            </a:endParaRPr>
          </a:p>
        </p:txBody>
      </p:sp>
      <p:sp>
        <p:nvSpPr>
          <p:cNvPr id="41992" name="Text Box 8"/>
          <p:cNvSpPr txBox="1">
            <a:spLocks noChangeArrowheads="1"/>
          </p:cNvSpPr>
          <p:nvPr/>
        </p:nvSpPr>
        <p:spPr bwMode="auto">
          <a:xfrm>
            <a:off x="0" y="5791200"/>
            <a:ext cx="9144000" cy="1169551"/>
          </a:xfrm>
          <a:prstGeom prst="rect">
            <a:avLst/>
          </a:prstGeom>
          <a:gradFill rotWithShape="1">
            <a:gsLst>
              <a:gs pos="0">
                <a:srgbClr val="2F0018"/>
              </a:gs>
              <a:gs pos="50000">
                <a:srgbClr val="660033"/>
              </a:gs>
              <a:gs pos="100000">
                <a:srgbClr val="2F0018"/>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تتناقض القصة باستمرار بين</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أمانة الله وعدم أمانة إسرائيل</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993" name="Text Box 9"/>
          <p:cNvSpPr txBox="1">
            <a:spLocks noChangeArrowheads="1"/>
          </p:cNvSpPr>
          <p:nvPr/>
        </p:nvSpPr>
        <p:spPr bwMode="auto">
          <a:xfrm>
            <a:off x="0" y="1143000"/>
            <a:ext cx="9144000" cy="1015663"/>
          </a:xfrm>
          <a:prstGeom prst="rect">
            <a:avLst/>
          </a:prstGeom>
          <a:gradFill rotWithShape="1">
            <a:gsLst>
              <a:gs pos="0">
                <a:srgbClr val="2F0018"/>
              </a:gs>
              <a:gs pos="50000">
                <a:srgbClr val="660033"/>
              </a:gs>
              <a:gs pos="100000">
                <a:srgbClr val="2F0018"/>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بينما يتعلق سفر اللاويين بعبادة الأمة،</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فإن سفر العدد يسجل مسيرة الأمة.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996" name="Text Box 12"/>
          <p:cNvSpPr txBox="1">
            <a:spLocks noChangeArrowheads="1"/>
          </p:cNvSpPr>
          <p:nvPr/>
        </p:nvSpPr>
        <p:spPr bwMode="auto">
          <a:xfrm>
            <a:off x="4090737" y="2286000"/>
            <a:ext cx="5053263" cy="1569660"/>
          </a:xfrm>
          <a:prstGeom prst="rect">
            <a:avLst/>
          </a:prstGeom>
          <a:gradFill rotWithShape="1">
            <a:gsLst>
              <a:gs pos="0">
                <a:srgbClr val="00003B"/>
              </a:gs>
              <a:gs pos="50000">
                <a:srgbClr val="000080"/>
              </a:gs>
              <a:gs pos="100000">
                <a:srgbClr val="00003B"/>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الله أمين لعهوده، لذا أعد جيلاً جديدًا</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للدخول إلى الأرض</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(الأصحاحات 26- 36).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9157902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1993">
                                            <p:txEl>
                                              <p:pRg st="0" end="0"/>
                                            </p:txEl>
                                          </p:spTgt>
                                        </p:tgtEl>
                                        <p:attrNameLst>
                                          <p:attrName>style.visibility</p:attrName>
                                        </p:attrNameLst>
                                      </p:cBhvr>
                                      <p:to>
                                        <p:strVal val="visible"/>
                                      </p:to>
                                    </p:set>
                                    <p:anim calcmode="lin" valueType="num">
                                      <p:cBhvr additive="base">
                                        <p:cTn id="7" dur="500" fill="hold"/>
                                        <p:tgtEl>
                                          <p:spTgt spid="4199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199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1993">
                                            <p:txEl>
                                              <p:pRg st="1" end="1"/>
                                            </p:txEl>
                                          </p:spTgt>
                                        </p:tgtEl>
                                        <p:attrNameLst>
                                          <p:attrName>style.visibility</p:attrName>
                                        </p:attrNameLst>
                                      </p:cBhvr>
                                      <p:to>
                                        <p:strVal val="visible"/>
                                      </p:to>
                                    </p:set>
                                    <p:anim calcmode="lin" valueType="num">
                                      <p:cBhvr additive="base">
                                        <p:cTn id="13" dur="500" fill="hold"/>
                                        <p:tgtEl>
                                          <p:spTgt spid="4199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199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41994"/>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41995"/>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41996"/>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419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94" grpId="0" animBg="1" autoUpdateAnimBg="0"/>
      <p:bldP spid="41995" grpId="0" animBg="1" autoUpdateAnimBg="0"/>
      <p:bldP spid="41992" grpId="0" animBg="1" autoUpdateAnimBg="0"/>
      <p:bldP spid="41993" grpId="0" build="p" autoUpdateAnimBg="0"/>
      <p:bldP spid="41996" grpId="0" animBg="1" autoUpdateAnimBg="0"/>
    </p:bldLst>
  </p:timing>
</p:sld>
</file>

<file path=ppt/slides/slide22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ar-JO" sz="4800" dirty="0">
                <a:effectLst>
                  <a:glow rad="101600">
                    <a:schemeClr val="tx1">
                      <a:alpha val="99000"/>
                    </a:schemeClr>
                  </a:glow>
                </a:effectLst>
              </a:rPr>
              <a:t>الموضوع</a:t>
            </a:r>
            <a:endParaRPr lang="en-US" sz="4800" dirty="0">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1959077"/>
            <a:ext cx="9144000" cy="308441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الإستعداد</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لامتلاك الأرض</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سفر العدد</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938870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25.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الإستعداد لامتلاك الأرض</a:t>
              </a: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القديم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4" name="Group 8"/>
          <p:cNvGrpSpPr>
            <a:grpSpLocks/>
          </p:cNvGrpSpPr>
          <p:nvPr/>
        </p:nvGrpSpPr>
        <p:grpSpPr bwMode="auto">
          <a:xfrm>
            <a:off x="2630487" y="1517650"/>
            <a:ext cx="3673474"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التأجيل بسبب عدم الإيمان</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الجديد</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1 – 10 :10</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25 : 18</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26 - 36</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 </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عدم أمانة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تأديب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تذمر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الفوضى</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إعادة 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جبل سيناء</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مؤاب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يوم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38 سنة, 3 شهور, 10 أيام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شهور</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التنظيم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4)</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0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التقديس</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 1 –</a:t>
              </a:r>
              <a:b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b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10 : 10)</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قادش</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12 : 16)</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قادش</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13 – 14</a:t>
              </a: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(15 – 19)</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 21)</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(22 – 25)</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أحكام الأرض</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27)</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الذبائح والنذور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(28 – 30)</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التحضيرات الأخيرة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(31 – 36)</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15078" name="Text Box 106"/>
          <p:cNvSpPr txBox="1">
            <a:spLocks noChangeArrowheads="1"/>
          </p:cNvSpPr>
          <p:nvPr/>
        </p:nvSpPr>
        <p:spPr bwMode="auto">
          <a:xfrm>
            <a:off x="8448310" y="0"/>
            <a:ext cx="699230"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algn="r" rtl="1" eaLnBrk="1" hangingPunct="1"/>
            <a:r>
              <a:rPr lang="ar-JO" sz="4000" dirty="0">
                <a:solidFill>
                  <a:srgbClr val="000000"/>
                </a:solidFill>
              </a:rPr>
              <a:t>عدد</a:t>
            </a:r>
            <a:endParaRPr lang="en-US" dirty="0">
              <a:solidFill>
                <a:srgbClr val="000000"/>
              </a:solidFill>
            </a:endParaRPr>
          </a:p>
        </p:txBody>
      </p:sp>
      <p:sp>
        <p:nvSpPr>
          <p:cNvPr id="2" name="Oval 108">
            <a:extLst>
              <a:ext uri="{FF2B5EF4-FFF2-40B4-BE49-F238E27FC236}">
                <a16:creationId xmlns:a16="http://schemas.microsoft.com/office/drawing/2014/main" id="{B40CE0FF-D434-8A04-2510-2B759F6001A3}"/>
              </a:ext>
            </a:extLst>
          </p:cNvPr>
          <p:cNvSpPr>
            <a:spLocks noChangeArrowheads="1"/>
          </p:cNvSpPr>
          <p:nvPr/>
        </p:nvSpPr>
        <p:spPr bwMode="auto">
          <a:xfrm>
            <a:off x="6248400" y="6038106"/>
            <a:ext cx="914400" cy="649188"/>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351929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2674" name="Rectangle 64"/>
          <p:cNvSpPr>
            <a:spLocks noChangeArrowheads="1"/>
          </p:cNvSpPr>
          <p:nvPr/>
        </p:nvSpPr>
        <p:spPr bwMode="auto">
          <a:xfrm>
            <a:off x="0" y="0"/>
            <a:ext cx="9144000" cy="6858000"/>
          </a:xfrm>
          <a:prstGeom prst="rect">
            <a:avLst/>
          </a:prstGeom>
          <a:solidFill>
            <a:srgbClr val="F8E47F"/>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73" name="Rectangle 2"/>
          <p:cNvSpPr>
            <a:spLocks noGrp="1" noChangeArrowheads="1"/>
          </p:cNvSpPr>
          <p:nvPr>
            <p:ph type="title" idx="4294967295"/>
          </p:nvPr>
        </p:nvSpPr>
        <p:spPr>
          <a:xfrm>
            <a:off x="3276599" y="-505907"/>
            <a:ext cx="5800725" cy="487362"/>
          </a:xfrm>
        </p:spPr>
        <p:txBody>
          <a:bodyPr/>
          <a:lstStyle/>
          <a:p>
            <a:pPr eaLnBrk="1" hangingPunct="1"/>
            <a:r>
              <a:rPr lang="ar-JO" altLang="zh-CN" sz="2800" dirty="0">
                <a:solidFill>
                  <a:schemeClr val="tx1"/>
                </a:solidFill>
                <a:ea typeface="ＭＳ Ｐゴシック" charset="0"/>
                <a:cs typeface="Arial" panose="020B0604020202020204" pitchFamily="34" charset="0"/>
              </a:rPr>
              <a:t>شجرة عائلة الآباء</a:t>
            </a:r>
            <a:endParaRPr lang="en-US" altLang="zh-CN" sz="2800" dirty="0">
              <a:solidFill>
                <a:schemeClr val="tx1"/>
              </a:solidFill>
              <a:ea typeface="ＭＳ Ｐゴシック" charset="0"/>
              <a:cs typeface="Arial" panose="020B0604020202020204" pitchFamily="34" charset="0"/>
            </a:endParaRPr>
          </a:p>
        </p:txBody>
      </p:sp>
      <p:sp>
        <p:nvSpPr>
          <p:cNvPr id="412675" name="Text Box 3"/>
          <p:cNvSpPr txBox="1">
            <a:spLocks noChangeArrowheads="1"/>
          </p:cNvSpPr>
          <p:nvPr/>
        </p:nvSpPr>
        <p:spPr bwMode="auto">
          <a:xfrm>
            <a:off x="3657600" y="642180"/>
            <a:ext cx="1066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rPr>
              <a:t>تارح</a:t>
            </a:r>
            <a:endParaRPr kumimoji="0" lang="en-US" altLang="zh-CN" sz="24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endParaRPr>
          </a:p>
        </p:txBody>
      </p:sp>
      <p:sp>
        <p:nvSpPr>
          <p:cNvPr id="412676" name="Text Box 4"/>
          <p:cNvSpPr txBox="1">
            <a:spLocks noChangeArrowheads="1"/>
          </p:cNvSpPr>
          <p:nvPr/>
        </p:nvSpPr>
        <p:spPr bwMode="auto">
          <a:xfrm>
            <a:off x="1028700" y="1251780"/>
            <a:ext cx="1066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هاران</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77" name="Text Box 5"/>
          <p:cNvSpPr txBox="1">
            <a:spLocks noChangeArrowheads="1"/>
          </p:cNvSpPr>
          <p:nvPr/>
        </p:nvSpPr>
        <p:spPr bwMode="auto">
          <a:xfrm>
            <a:off x="3657600" y="1251780"/>
            <a:ext cx="1066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ناحور</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78" name="Text Box 6"/>
          <p:cNvSpPr txBox="1">
            <a:spLocks noChangeArrowheads="1"/>
          </p:cNvSpPr>
          <p:nvPr/>
        </p:nvSpPr>
        <p:spPr bwMode="auto">
          <a:xfrm>
            <a:off x="6400800" y="1251780"/>
            <a:ext cx="1828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rPr>
              <a:t>إبراهيم</a:t>
            </a:r>
            <a:endParaRPr kumimoji="0" lang="en-US" altLang="zh-CN" sz="2400" b="1" u="none" strike="noStrike" kern="1200" cap="none" spc="0" normalizeH="0" baseline="0" noProof="0" dirty="0">
              <a:ln>
                <a:noFill/>
              </a:ln>
              <a:solidFill>
                <a:srgbClr val="009900"/>
              </a:solidFill>
              <a:effectLst/>
              <a:uLnTx/>
              <a:uFillTx/>
              <a:latin typeface="Arial" panose="020B0604020202020204" pitchFamily="34" charset="0"/>
              <a:cs typeface="Arial" panose="020B0604020202020204" pitchFamily="34" charset="0"/>
            </a:endParaRPr>
          </a:p>
        </p:txBody>
      </p:sp>
      <p:sp>
        <p:nvSpPr>
          <p:cNvPr id="412679" name="Text Box 7"/>
          <p:cNvSpPr txBox="1">
            <a:spLocks noChangeArrowheads="1"/>
          </p:cNvSpPr>
          <p:nvPr/>
        </p:nvSpPr>
        <p:spPr bwMode="auto">
          <a:xfrm>
            <a:off x="914400" y="2013780"/>
            <a:ext cx="10287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لوط</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80" name="Text Box 8"/>
          <p:cNvSpPr txBox="1">
            <a:spLocks noChangeArrowheads="1"/>
          </p:cNvSpPr>
          <p:nvPr/>
        </p:nvSpPr>
        <p:spPr bwMode="auto">
          <a:xfrm>
            <a:off x="3505200" y="1937580"/>
            <a:ext cx="1371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بتوئيل</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81" name="Text Box 9"/>
          <p:cNvSpPr txBox="1">
            <a:spLocks noChangeArrowheads="1"/>
          </p:cNvSpPr>
          <p:nvPr/>
        </p:nvSpPr>
        <p:spPr bwMode="auto">
          <a:xfrm>
            <a:off x="5257800" y="2020130"/>
            <a:ext cx="1752600" cy="830997"/>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a:t>
            </a: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من هاجر</a:t>
            </a: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 </a:t>
            </a: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إسماعيل</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82" name="Text Box 10"/>
          <p:cNvSpPr txBox="1">
            <a:spLocks noChangeArrowheads="1"/>
          </p:cNvSpPr>
          <p:nvPr/>
        </p:nvSpPr>
        <p:spPr bwMode="auto">
          <a:xfrm>
            <a:off x="7162800" y="2020130"/>
            <a:ext cx="1752600" cy="830997"/>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a:t>
            </a: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من سارة</a:t>
            </a: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 </a:t>
            </a:r>
            <a:r>
              <a:rPr kumimoji="0" lang="ar-JO" altLang="zh-CN" sz="24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rPr>
              <a:t>إسحق</a:t>
            </a:r>
            <a:endParaRPr kumimoji="0" lang="en-US" altLang="zh-CN" sz="2400" b="1" u="none" strike="noStrike" kern="1200" cap="none" spc="0" normalizeH="0" baseline="0" noProof="0" dirty="0">
              <a:ln>
                <a:noFill/>
              </a:ln>
              <a:solidFill>
                <a:srgbClr val="009900"/>
              </a:solidFill>
              <a:effectLst/>
              <a:uLnTx/>
              <a:uFillTx/>
              <a:latin typeface="Arial" panose="020B0604020202020204" pitchFamily="34" charset="0"/>
              <a:cs typeface="Arial" panose="020B0604020202020204" pitchFamily="34" charset="0"/>
            </a:endParaRPr>
          </a:p>
        </p:txBody>
      </p:sp>
      <p:sp>
        <p:nvSpPr>
          <p:cNvPr id="412683" name="Text Box 11"/>
          <p:cNvSpPr txBox="1">
            <a:spLocks noChangeArrowheads="1"/>
          </p:cNvSpPr>
          <p:nvPr/>
        </p:nvSpPr>
        <p:spPr bwMode="auto">
          <a:xfrm>
            <a:off x="2743200" y="2775780"/>
            <a:ext cx="2895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لابان</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رفقة</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84" name="Text Box 12"/>
          <p:cNvSpPr txBox="1">
            <a:spLocks noChangeArrowheads="1"/>
          </p:cNvSpPr>
          <p:nvPr/>
        </p:nvSpPr>
        <p:spPr bwMode="auto">
          <a:xfrm>
            <a:off x="2133600" y="346158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ليئة</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85" name="Text Box 13"/>
          <p:cNvSpPr txBox="1">
            <a:spLocks noChangeArrowheads="1"/>
          </p:cNvSpPr>
          <p:nvPr/>
        </p:nvSpPr>
        <p:spPr bwMode="auto">
          <a:xfrm>
            <a:off x="6443663" y="3164718"/>
            <a:ext cx="1223962"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عيسو</a:t>
            </a:r>
            <a:endParaRPr kumimoji="0" lang="en-US" altLang="zh-CN" sz="2400" b="1" u="none" strike="noStrike" kern="1200" cap="none" spc="0" normalizeH="0" baseline="0" noProof="0" dirty="0">
              <a:ln>
                <a:noFill/>
              </a:ln>
              <a:solidFill>
                <a:srgbClr val="33CC33"/>
              </a:solidFill>
              <a:effectLst/>
              <a:uLnTx/>
              <a:uFillTx/>
              <a:latin typeface="Arial" panose="020B0604020202020204" pitchFamily="34" charset="0"/>
              <a:cs typeface="Arial" panose="020B0604020202020204" pitchFamily="34" charset="0"/>
            </a:endParaRPr>
          </a:p>
        </p:txBody>
      </p:sp>
      <p:sp>
        <p:nvSpPr>
          <p:cNvPr id="412686" name="Text Box 14"/>
          <p:cNvSpPr txBox="1">
            <a:spLocks noChangeArrowheads="1"/>
          </p:cNvSpPr>
          <p:nvPr/>
        </p:nvSpPr>
        <p:spPr bwMode="auto">
          <a:xfrm>
            <a:off x="76200" y="4147380"/>
            <a:ext cx="1981200" cy="2677656"/>
          </a:xfrm>
          <a:prstGeom prst="rect">
            <a:avLst/>
          </a:prstGeom>
          <a:noFill/>
          <a:ln w="1905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a:t>
            </a: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من ليئة</a:t>
            </a: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رأوبين     شمعون</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لاوي</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b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يهوذا          يساكر      زبولون</a:t>
            </a:r>
            <a:endParaRPr kumimoji="0" lang="en-US" altLang="zh-CN" sz="2400" b="1" u="none" strike="noStrike" kern="1200" cap="none" spc="0" normalizeH="0" baseline="0" noProof="0" dirty="0">
              <a:ln>
                <a:noFill/>
              </a:ln>
              <a:solidFill>
                <a:srgbClr val="009900"/>
              </a:solidFill>
              <a:effectLst/>
              <a:uLnTx/>
              <a:uFillTx/>
              <a:latin typeface="Arial" panose="020B0604020202020204" pitchFamily="34" charset="0"/>
              <a:cs typeface="Arial" panose="020B0604020202020204" pitchFamily="34" charset="0"/>
            </a:endParaRPr>
          </a:p>
        </p:txBody>
      </p:sp>
      <p:sp>
        <p:nvSpPr>
          <p:cNvPr id="412687" name="Text Box 15"/>
          <p:cNvSpPr txBox="1">
            <a:spLocks noChangeArrowheads="1"/>
          </p:cNvSpPr>
          <p:nvPr/>
        </p:nvSpPr>
        <p:spPr bwMode="auto">
          <a:xfrm>
            <a:off x="2159000" y="4147380"/>
            <a:ext cx="1828800" cy="1200329"/>
          </a:xfrm>
          <a:prstGeom prst="rect">
            <a:avLst/>
          </a:prstGeom>
          <a:noFill/>
          <a:ln w="1905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a:t>
            </a: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من زلفة</a:t>
            </a: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   </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جاد</a:t>
            </a:r>
            <a:b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أشير</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88" name="Text Box 16"/>
          <p:cNvSpPr txBox="1">
            <a:spLocks noChangeArrowheads="1"/>
          </p:cNvSpPr>
          <p:nvPr/>
        </p:nvSpPr>
        <p:spPr bwMode="auto">
          <a:xfrm>
            <a:off x="4089400" y="4147380"/>
            <a:ext cx="1905000" cy="830997"/>
          </a:xfrm>
          <a:prstGeom prst="rect">
            <a:avLst/>
          </a:prstGeom>
          <a:noFill/>
          <a:ln w="1905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a:t>
            </a: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من بلهة </a:t>
            </a: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   </a:t>
            </a: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دان، نفتالي</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89" name="Text Box 17"/>
          <p:cNvSpPr txBox="1">
            <a:spLocks noChangeArrowheads="1"/>
          </p:cNvSpPr>
          <p:nvPr/>
        </p:nvSpPr>
        <p:spPr bwMode="auto">
          <a:xfrm>
            <a:off x="6096000" y="4147380"/>
            <a:ext cx="2819400" cy="841375"/>
          </a:xfrm>
          <a:prstGeom prst="rect">
            <a:avLst/>
          </a:prstGeom>
          <a:noFill/>
          <a:ln w="1905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a:t>
            </a: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من راحيل</a:t>
            </a: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b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،بنيامين</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altLang="zh-CN" sz="24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rPr>
              <a:t>يوسف</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90" name="Text Box 18"/>
          <p:cNvSpPr txBox="1">
            <a:spLocks noChangeArrowheads="1"/>
          </p:cNvSpPr>
          <p:nvPr/>
        </p:nvSpPr>
        <p:spPr bwMode="auto">
          <a:xfrm>
            <a:off x="7661275" y="5420555"/>
            <a:ext cx="1447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9050">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rPr>
              <a:t>أفرايم</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91" name="Line 19"/>
          <p:cNvSpPr>
            <a:spLocks noChangeShapeType="1"/>
          </p:cNvSpPr>
          <p:nvPr/>
        </p:nvSpPr>
        <p:spPr bwMode="auto">
          <a:xfrm>
            <a:off x="1447800" y="1175580"/>
            <a:ext cx="57912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92" name="Line 20"/>
          <p:cNvSpPr>
            <a:spLocks noChangeShapeType="1"/>
          </p:cNvSpPr>
          <p:nvPr/>
        </p:nvSpPr>
        <p:spPr bwMode="auto">
          <a:xfrm rot="-5400000">
            <a:off x="1333500" y="12898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93" name="Line 21"/>
          <p:cNvSpPr>
            <a:spLocks noChangeShapeType="1"/>
          </p:cNvSpPr>
          <p:nvPr/>
        </p:nvSpPr>
        <p:spPr bwMode="auto">
          <a:xfrm rot="-5400000">
            <a:off x="7124700" y="12898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94" name="Line 22"/>
          <p:cNvSpPr>
            <a:spLocks noChangeShapeType="1"/>
          </p:cNvSpPr>
          <p:nvPr/>
        </p:nvSpPr>
        <p:spPr bwMode="auto">
          <a:xfrm rot="-5400000">
            <a:off x="4038600" y="1175580"/>
            <a:ext cx="3048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95" name="Line 23"/>
          <p:cNvSpPr>
            <a:spLocks noChangeShapeType="1"/>
          </p:cNvSpPr>
          <p:nvPr/>
        </p:nvSpPr>
        <p:spPr bwMode="auto">
          <a:xfrm rot="-5400000">
            <a:off x="1257300" y="1899480"/>
            <a:ext cx="3810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96" name="Line 24"/>
          <p:cNvSpPr>
            <a:spLocks noChangeShapeType="1"/>
          </p:cNvSpPr>
          <p:nvPr/>
        </p:nvSpPr>
        <p:spPr bwMode="auto">
          <a:xfrm rot="-5400000">
            <a:off x="4038600" y="1861380"/>
            <a:ext cx="3048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97" name="Line 25"/>
          <p:cNvSpPr>
            <a:spLocks noChangeShapeType="1"/>
          </p:cNvSpPr>
          <p:nvPr/>
        </p:nvSpPr>
        <p:spPr bwMode="auto">
          <a:xfrm>
            <a:off x="5943600" y="1785180"/>
            <a:ext cx="24384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98" name="Line 26"/>
          <p:cNvSpPr>
            <a:spLocks noChangeShapeType="1"/>
          </p:cNvSpPr>
          <p:nvPr/>
        </p:nvSpPr>
        <p:spPr bwMode="auto">
          <a:xfrm rot="-5400000">
            <a:off x="5829300" y="18994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99" name="Line 27"/>
          <p:cNvSpPr>
            <a:spLocks noChangeShapeType="1"/>
          </p:cNvSpPr>
          <p:nvPr/>
        </p:nvSpPr>
        <p:spPr bwMode="auto">
          <a:xfrm rot="-5400000">
            <a:off x="8267700" y="18994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0" name="Line 28"/>
          <p:cNvSpPr>
            <a:spLocks noChangeShapeType="1"/>
          </p:cNvSpPr>
          <p:nvPr/>
        </p:nvSpPr>
        <p:spPr bwMode="auto">
          <a:xfrm rot="5400000" flipH="1">
            <a:off x="7162800" y="1708980"/>
            <a:ext cx="1524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1" name="Line 29"/>
          <p:cNvSpPr>
            <a:spLocks noChangeShapeType="1"/>
          </p:cNvSpPr>
          <p:nvPr/>
        </p:nvSpPr>
        <p:spPr bwMode="auto">
          <a:xfrm>
            <a:off x="3276600" y="2623380"/>
            <a:ext cx="16764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2" name="Line 30"/>
          <p:cNvSpPr>
            <a:spLocks noChangeShapeType="1"/>
          </p:cNvSpPr>
          <p:nvPr/>
        </p:nvSpPr>
        <p:spPr bwMode="auto">
          <a:xfrm rot="-5400000">
            <a:off x="3162300" y="27376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3" name="Line 31"/>
          <p:cNvSpPr>
            <a:spLocks noChangeShapeType="1"/>
          </p:cNvSpPr>
          <p:nvPr/>
        </p:nvSpPr>
        <p:spPr bwMode="auto">
          <a:xfrm rot="-5400000">
            <a:off x="4838700" y="27376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4" name="Line 32"/>
          <p:cNvSpPr>
            <a:spLocks noChangeShapeType="1"/>
          </p:cNvSpPr>
          <p:nvPr/>
        </p:nvSpPr>
        <p:spPr bwMode="auto">
          <a:xfrm rot="-5400000">
            <a:off x="4076700" y="25090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5" name="Line 33"/>
          <p:cNvSpPr>
            <a:spLocks noChangeShapeType="1"/>
          </p:cNvSpPr>
          <p:nvPr/>
        </p:nvSpPr>
        <p:spPr bwMode="auto">
          <a:xfrm>
            <a:off x="2590800" y="3385380"/>
            <a:ext cx="16764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6" name="Line 34"/>
          <p:cNvSpPr>
            <a:spLocks noChangeShapeType="1"/>
          </p:cNvSpPr>
          <p:nvPr/>
        </p:nvSpPr>
        <p:spPr bwMode="auto">
          <a:xfrm rot="-5400000">
            <a:off x="2476500" y="34996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7" name="Line 35"/>
          <p:cNvSpPr>
            <a:spLocks noChangeShapeType="1"/>
          </p:cNvSpPr>
          <p:nvPr/>
        </p:nvSpPr>
        <p:spPr bwMode="auto">
          <a:xfrm rot="-5400000">
            <a:off x="4152900" y="34996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8" name="Line 36"/>
          <p:cNvSpPr>
            <a:spLocks noChangeShapeType="1"/>
          </p:cNvSpPr>
          <p:nvPr/>
        </p:nvSpPr>
        <p:spPr bwMode="auto">
          <a:xfrm rot="-5400000">
            <a:off x="3314700" y="32710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9" name="Text Box 37"/>
          <p:cNvSpPr txBox="1">
            <a:spLocks noChangeArrowheads="1"/>
          </p:cNvSpPr>
          <p:nvPr/>
        </p:nvSpPr>
        <p:spPr bwMode="auto">
          <a:xfrm>
            <a:off x="3581400" y="3461580"/>
            <a:ext cx="16002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راحيل</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 name="Group 38"/>
          <p:cNvGrpSpPr>
            <a:grpSpLocks/>
          </p:cNvGrpSpPr>
          <p:nvPr/>
        </p:nvGrpSpPr>
        <p:grpSpPr bwMode="auto">
          <a:xfrm>
            <a:off x="7086600" y="2851980"/>
            <a:ext cx="1447800" cy="457200"/>
            <a:chOff x="4512" y="1824"/>
            <a:chExt cx="1056" cy="288"/>
          </a:xfrm>
        </p:grpSpPr>
        <p:sp>
          <p:nvSpPr>
            <p:cNvPr id="412732" name="Line 39"/>
            <p:cNvSpPr>
              <a:spLocks noChangeShapeType="1"/>
            </p:cNvSpPr>
            <p:nvPr/>
          </p:nvSpPr>
          <p:spPr bwMode="auto">
            <a:xfrm>
              <a:off x="4512" y="1968"/>
              <a:ext cx="1056"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33" name="Line 40"/>
            <p:cNvSpPr>
              <a:spLocks noChangeShapeType="1"/>
            </p:cNvSpPr>
            <p:nvPr/>
          </p:nvSpPr>
          <p:spPr bwMode="auto">
            <a:xfrm rot="-5400000">
              <a:off x="4440" y="2040"/>
              <a:ext cx="144"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34" name="Line 41"/>
            <p:cNvSpPr>
              <a:spLocks noChangeShapeType="1"/>
            </p:cNvSpPr>
            <p:nvPr/>
          </p:nvSpPr>
          <p:spPr bwMode="auto">
            <a:xfrm rot="-5400000">
              <a:off x="5496" y="2040"/>
              <a:ext cx="144"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35" name="Line 42"/>
            <p:cNvSpPr>
              <a:spLocks noChangeShapeType="1"/>
            </p:cNvSpPr>
            <p:nvPr/>
          </p:nvSpPr>
          <p:spPr bwMode="auto">
            <a:xfrm rot="-5400000">
              <a:off x="4968" y="1896"/>
              <a:ext cx="144"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412711" name="Text Box 43"/>
          <p:cNvSpPr txBox="1">
            <a:spLocks noChangeArrowheads="1"/>
          </p:cNvSpPr>
          <p:nvPr/>
        </p:nvSpPr>
        <p:spPr bwMode="auto">
          <a:xfrm>
            <a:off x="7924800" y="3164718"/>
            <a:ext cx="12192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rPr>
              <a:t>يعقوب</a:t>
            </a:r>
            <a:endParaRPr kumimoji="0" lang="en-US" altLang="zh-CN" sz="24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endParaRPr>
          </a:p>
        </p:txBody>
      </p:sp>
      <p:sp>
        <p:nvSpPr>
          <p:cNvPr id="412712" name="Line 44"/>
          <p:cNvSpPr>
            <a:spLocks noChangeShapeType="1"/>
          </p:cNvSpPr>
          <p:nvPr/>
        </p:nvSpPr>
        <p:spPr bwMode="auto">
          <a:xfrm>
            <a:off x="1066800" y="3885443"/>
            <a:ext cx="7466013" cy="3810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13" name="Line 45"/>
          <p:cNvSpPr>
            <a:spLocks noChangeShapeType="1"/>
          </p:cNvSpPr>
          <p:nvPr/>
        </p:nvSpPr>
        <p:spPr bwMode="auto">
          <a:xfrm rot="-5400000">
            <a:off x="7277100" y="40330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14" name="Line 46"/>
          <p:cNvSpPr>
            <a:spLocks noChangeShapeType="1"/>
          </p:cNvSpPr>
          <p:nvPr/>
        </p:nvSpPr>
        <p:spPr bwMode="auto">
          <a:xfrm rot="-5400000">
            <a:off x="8380413" y="3766380"/>
            <a:ext cx="3048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15" name="Line 47"/>
          <p:cNvSpPr>
            <a:spLocks noChangeShapeType="1"/>
          </p:cNvSpPr>
          <p:nvPr/>
        </p:nvSpPr>
        <p:spPr bwMode="auto">
          <a:xfrm rot="-5400000">
            <a:off x="4686300" y="40330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16" name="Line 48"/>
          <p:cNvSpPr>
            <a:spLocks noChangeShapeType="1"/>
          </p:cNvSpPr>
          <p:nvPr/>
        </p:nvSpPr>
        <p:spPr bwMode="auto">
          <a:xfrm rot="-5400000">
            <a:off x="3009900" y="40330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17" name="Line 49"/>
          <p:cNvSpPr>
            <a:spLocks noChangeShapeType="1"/>
          </p:cNvSpPr>
          <p:nvPr/>
        </p:nvSpPr>
        <p:spPr bwMode="auto">
          <a:xfrm rot="-5400000">
            <a:off x="952500" y="40330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3" name="Group 50"/>
          <p:cNvGrpSpPr>
            <a:grpSpLocks/>
          </p:cNvGrpSpPr>
          <p:nvPr/>
        </p:nvGrpSpPr>
        <p:grpSpPr bwMode="auto">
          <a:xfrm flipH="1">
            <a:off x="7008813" y="4985580"/>
            <a:ext cx="1524000" cy="495300"/>
            <a:chOff x="3888" y="3144"/>
            <a:chExt cx="960" cy="336"/>
          </a:xfrm>
        </p:grpSpPr>
        <p:grpSp>
          <p:nvGrpSpPr>
            <p:cNvPr id="4" name="Group 51"/>
            <p:cNvGrpSpPr>
              <a:grpSpLocks/>
            </p:cNvGrpSpPr>
            <p:nvPr/>
          </p:nvGrpSpPr>
          <p:grpSpPr bwMode="auto">
            <a:xfrm>
              <a:off x="3888" y="3312"/>
              <a:ext cx="960" cy="168"/>
              <a:chOff x="3648" y="3312"/>
              <a:chExt cx="1056" cy="168"/>
            </a:xfrm>
          </p:grpSpPr>
          <p:sp>
            <p:nvSpPr>
              <p:cNvPr id="412729" name="Line 52"/>
              <p:cNvSpPr>
                <a:spLocks noChangeShapeType="1"/>
              </p:cNvSpPr>
              <p:nvPr/>
            </p:nvSpPr>
            <p:spPr bwMode="auto">
              <a:xfrm>
                <a:off x="3648" y="3312"/>
                <a:ext cx="1056"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30" name="Line 53"/>
              <p:cNvSpPr>
                <a:spLocks noChangeShapeType="1"/>
              </p:cNvSpPr>
              <p:nvPr/>
            </p:nvSpPr>
            <p:spPr bwMode="auto">
              <a:xfrm rot="-5400000">
                <a:off x="3564" y="3396"/>
                <a:ext cx="168"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31" name="Line 54"/>
              <p:cNvSpPr>
                <a:spLocks noChangeShapeType="1"/>
              </p:cNvSpPr>
              <p:nvPr/>
            </p:nvSpPr>
            <p:spPr bwMode="auto">
              <a:xfrm rot="-5400000">
                <a:off x="4620" y="3396"/>
                <a:ext cx="168"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412728" name="Line 55"/>
            <p:cNvSpPr>
              <a:spLocks noChangeShapeType="1"/>
            </p:cNvSpPr>
            <p:nvPr/>
          </p:nvSpPr>
          <p:spPr bwMode="auto">
            <a:xfrm rot="-5400000">
              <a:off x="4092" y="3228"/>
              <a:ext cx="168"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412719" name="Text Box 56"/>
          <p:cNvSpPr txBox="1">
            <a:spLocks noChangeArrowheads="1"/>
          </p:cNvSpPr>
          <p:nvPr/>
        </p:nvSpPr>
        <p:spPr bwMode="auto">
          <a:xfrm>
            <a:off x="5989638" y="5420555"/>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9050">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منسى</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720" name="WordArt 57"/>
          <p:cNvSpPr>
            <a:spLocks noChangeArrowheads="1" noChangeShapeType="1" noTextEdit="1"/>
          </p:cNvSpPr>
          <p:nvPr/>
        </p:nvSpPr>
        <p:spPr bwMode="auto">
          <a:xfrm>
            <a:off x="76200" y="-38100"/>
            <a:ext cx="4318000" cy="1257300"/>
          </a:xfrm>
          <a:prstGeom prst="rect">
            <a:avLst/>
          </a:prstGeom>
        </p:spPr>
        <p:txBody>
          <a:bodyPr wrap="none" fromWordArt="1">
            <a:prstTxWarp prst="textSlantUp">
              <a:avLst>
                <a:gd name="adj" fmla="val 32056"/>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uLnTx/>
                <a:uFillTx/>
                <a:latin typeface="Impact"/>
                <a:ea typeface="Impact"/>
                <a:cs typeface="Impact"/>
              </a:rPr>
              <a:t>شجرة عائلة الآباء</a:t>
            </a:r>
            <a:endParaRPr kumimoji="0" lang="en-US" sz="3600" b="0" i="0" u="none" strike="noStrike" kern="10" cap="none" spc="0" normalizeH="0" baseline="0" noProof="0" dirty="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uLnTx/>
              <a:uFillTx/>
              <a:latin typeface="Impact"/>
              <a:ea typeface="Impact"/>
              <a:cs typeface="Impact"/>
            </a:endParaRPr>
          </a:p>
        </p:txBody>
      </p:sp>
      <p:sp>
        <p:nvSpPr>
          <p:cNvPr id="412721" name="Line 58"/>
          <p:cNvSpPr>
            <a:spLocks noChangeShapeType="1"/>
          </p:cNvSpPr>
          <p:nvPr/>
        </p:nvSpPr>
        <p:spPr bwMode="auto">
          <a:xfrm flipV="1">
            <a:off x="5562600" y="2775780"/>
            <a:ext cx="2057400" cy="304800"/>
          </a:xfrm>
          <a:prstGeom prst="line">
            <a:avLst/>
          </a:prstGeom>
          <a:noFill/>
          <a:ln w="9525">
            <a:solidFill>
              <a:schemeClr val="tx1"/>
            </a:solidFill>
            <a:prstDash val="dash"/>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22" name="Line 59"/>
          <p:cNvSpPr>
            <a:spLocks noChangeShapeType="1"/>
          </p:cNvSpPr>
          <p:nvPr/>
        </p:nvSpPr>
        <p:spPr bwMode="auto">
          <a:xfrm>
            <a:off x="4953000" y="3766380"/>
            <a:ext cx="2286000" cy="457200"/>
          </a:xfrm>
          <a:prstGeom prst="line">
            <a:avLst/>
          </a:prstGeom>
          <a:noFill/>
          <a:ln w="9525">
            <a:solidFill>
              <a:schemeClr val="tx1"/>
            </a:solidFill>
            <a:prstDash val="dash"/>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23" name="Line 60"/>
          <p:cNvSpPr>
            <a:spLocks noChangeShapeType="1"/>
          </p:cNvSpPr>
          <p:nvPr/>
        </p:nvSpPr>
        <p:spPr bwMode="auto">
          <a:xfrm flipV="1">
            <a:off x="1447800" y="3842580"/>
            <a:ext cx="762000" cy="381000"/>
          </a:xfrm>
          <a:prstGeom prst="line">
            <a:avLst/>
          </a:prstGeom>
          <a:noFill/>
          <a:ln w="9525">
            <a:solidFill>
              <a:schemeClr val="tx1"/>
            </a:solidFill>
            <a:prstDash val="dash"/>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24" name="Text Box 61"/>
          <p:cNvSpPr txBox="1">
            <a:spLocks noChangeArrowheads="1"/>
          </p:cNvSpPr>
          <p:nvPr/>
        </p:nvSpPr>
        <p:spPr bwMode="auto">
          <a:xfrm>
            <a:off x="8553450" y="39688"/>
            <a:ext cx="53091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91</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725" name="Text Box 62"/>
          <p:cNvSpPr txBox="1">
            <a:spLocks noChangeArrowheads="1"/>
          </p:cNvSpPr>
          <p:nvPr/>
        </p:nvSpPr>
        <p:spPr bwMode="auto">
          <a:xfrm>
            <a:off x="2143108" y="5976180"/>
            <a:ext cx="7000892"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altLang="zh-CN" sz="20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rPr>
              <a:t>الأخضر = خط البركة مع حقوق البكر على الرغم من أن أياً من هؤلاء لم يولد أولاً (1 أخبار الأيام 5: 1-2)</a:t>
            </a:r>
            <a:endParaRPr kumimoji="0" lang="en-US" altLang="zh-CN" sz="20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endParaRPr>
          </a:p>
        </p:txBody>
      </p:sp>
      <p:sp>
        <p:nvSpPr>
          <p:cNvPr id="412726" name="Text Box 63"/>
          <p:cNvSpPr txBox="1">
            <a:spLocks noChangeArrowheads="1"/>
          </p:cNvSpPr>
          <p:nvPr/>
        </p:nvSpPr>
        <p:spPr bwMode="auto">
          <a:xfrm>
            <a:off x="5562600" y="2790068"/>
            <a:ext cx="144780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زوجة</a:t>
            </a:r>
            <a:endParaRPr kumimoji="0" lang="en-US" altLang="zh-CN" sz="1800" b="1" u="none" strike="noStrike" kern="1200" cap="none" spc="0" normalizeH="0" baseline="0" noProof="0" dirty="0">
              <a:ln>
                <a:noFill/>
              </a:ln>
              <a:solidFill>
                <a:srgbClr val="33CC33"/>
              </a:solidFill>
              <a:effectLst/>
              <a:uLnTx/>
              <a:uFillTx/>
              <a:latin typeface="Arial" panose="020B0604020202020204" pitchFamily="34" charset="0"/>
              <a:cs typeface="Arial" panose="020B0604020202020204" pitchFamily="34" charset="0"/>
            </a:endParaRPr>
          </a:p>
        </p:txBody>
      </p:sp>
      <p:sp>
        <p:nvSpPr>
          <p:cNvPr id="65" name="Text Box 62"/>
          <p:cNvSpPr txBox="1">
            <a:spLocks noChangeArrowheads="1"/>
          </p:cNvSpPr>
          <p:nvPr/>
        </p:nvSpPr>
        <p:spPr bwMode="auto">
          <a:xfrm>
            <a:off x="4644008" y="188640"/>
            <a:ext cx="3312368" cy="523220"/>
          </a:xfrm>
          <a:prstGeom prst="rect">
            <a:avLst/>
          </a:prstGeom>
          <a:solidFill>
            <a:srgbClr val="000000"/>
          </a:solid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 أخ 2 : 1 - 5</a:t>
            </a: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46482806"/>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3521" name="Picture 3" descr="Israel Map Tribes West.pn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938"/>
            <a:ext cx="9144000" cy="6865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0098" name="Rectangle 2"/>
          <p:cNvSpPr>
            <a:spLocks noGrp="1" noChangeArrowheads="1"/>
          </p:cNvSpPr>
          <p:nvPr>
            <p:ph type="ctrTitle"/>
          </p:nvPr>
        </p:nvSpPr>
        <p:spPr>
          <a:xfrm>
            <a:off x="0" y="43013"/>
            <a:ext cx="2393446" cy="2203339"/>
          </a:xfrm>
          <a:effectLst>
            <a:outerShdw blurRad="63500" dist="35921" dir="2700000" algn="ctr" rotWithShape="0">
              <a:schemeClr val="tx2">
                <a:alpha val="74998"/>
              </a:schemeClr>
            </a:outerShdw>
          </a:effectLst>
        </p:spPr>
        <p:txBody>
          <a:bodyPr anchor="t"/>
          <a:lstStyle/>
          <a:p>
            <a:pPr algn="r">
              <a:defRPr/>
            </a:pPr>
            <a:r>
              <a:rPr lang="ar-JO" dirty="0">
                <a:effectLst>
                  <a:glow rad="127000">
                    <a:schemeClr val="tx1"/>
                  </a:glow>
                </a:effectLst>
                <a:ea typeface="ＭＳ Ｐゴシック" charset="0"/>
                <a:cs typeface="Arial" panose="020B0604020202020204" pitchFamily="34" charset="0"/>
              </a:rPr>
              <a:t>حدود         أسباط      إسرائيل</a:t>
            </a:r>
            <a:endParaRPr lang="en-US" dirty="0">
              <a:effectLst>
                <a:glow rad="127000">
                  <a:schemeClr val="tx1"/>
                </a:glow>
              </a:effectLst>
              <a:ea typeface="ＭＳ Ｐゴシック" charset="0"/>
              <a:cs typeface="Arial" panose="020B0604020202020204" pitchFamily="34" charset="0"/>
            </a:endParaRPr>
          </a:p>
        </p:txBody>
      </p:sp>
      <p:sp>
        <p:nvSpPr>
          <p:cNvPr id="7" name="Text Box 3"/>
          <p:cNvSpPr txBox="1">
            <a:spLocks noChangeArrowheads="1"/>
          </p:cNvSpPr>
          <p:nvPr/>
        </p:nvSpPr>
        <p:spPr bwMode="auto">
          <a:xfrm>
            <a:off x="4792027" y="3284984"/>
            <a:ext cx="1076117"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دان</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8" name="Text Box 4"/>
          <p:cNvSpPr txBox="1">
            <a:spLocks noChangeArrowheads="1"/>
          </p:cNvSpPr>
          <p:nvPr/>
        </p:nvSpPr>
        <p:spPr bwMode="auto">
          <a:xfrm>
            <a:off x="4885729" y="4405967"/>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يهوذا</a:t>
            </a:r>
            <a:endParaRPr kumimoji="0" lang="en-US"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9" name="Text Box 5"/>
          <p:cNvSpPr txBox="1">
            <a:spLocks noChangeArrowheads="1"/>
          </p:cNvSpPr>
          <p:nvPr/>
        </p:nvSpPr>
        <p:spPr bwMode="auto">
          <a:xfrm>
            <a:off x="4569107" y="5122694"/>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شمعون</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0" name="Text Box 6"/>
          <p:cNvSpPr txBox="1">
            <a:spLocks noChangeArrowheads="1"/>
          </p:cNvSpPr>
          <p:nvPr/>
        </p:nvSpPr>
        <p:spPr bwMode="auto">
          <a:xfrm>
            <a:off x="6729442" y="4001781"/>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رأوبين</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1" name="Text Box 7"/>
          <p:cNvSpPr txBox="1">
            <a:spLocks noChangeArrowheads="1"/>
          </p:cNvSpPr>
          <p:nvPr/>
        </p:nvSpPr>
        <p:spPr bwMode="auto">
          <a:xfrm>
            <a:off x="6948264" y="2764532"/>
            <a:ext cx="1523466"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جاد</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2" name="Text Box 8"/>
          <p:cNvSpPr txBox="1">
            <a:spLocks noChangeArrowheads="1"/>
          </p:cNvSpPr>
          <p:nvPr/>
        </p:nvSpPr>
        <p:spPr bwMode="auto">
          <a:xfrm>
            <a:off x="6805641" y="1666914"/>
            <a:ext cx="1608369"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lIns="91430" tIns="45715" rIns="91430" bIns="45715">
            <a:spAutoFit/>
          </a:bodyPr>
          <a:lstStyle/>
          <a:p>
            <a:pPr marL="0" marR="0" lvl="0" indent="0" algn="r"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منسى</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3" name="Text Box 9"/>
          <p:cNvSpPr txBox="1">
            <a:spLocks noChangeArrowheads="1"/>
          </p:cNvSpPr>
          <p:nvPr/>
        </p:nvSpPr>
        <p:spPr bwMode="auto">
          <a:xfrm>
            <a:off x="5205976" y="3208854"/>
            <a:ext cx="1523466"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lIns="91430" tIns="45715" rIns="91430" bIns="45715">
            <a:spAutoFit/>
          </a:bodyPr>
          <a:lstStyle/>
          <a:p>
            <a:pPr marL="0" marR="0" lvl="0" indent="0" algn="ctr"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أفرايم</a:t>
            </a:r>
            <a:endParaRPr kumimoji="0" lang="en-US"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10"/>
          <p:cNvSpPr txBox="1">
            <a:spLocks noChangeArrowheads="1"/>
          </p:cNvSpPr>
          <p:nvPr/>
        </p:nvSpPr>
        <p:spPr bwMode="auto">
          <a:xfrm>
            <a:off x="4519642" y="2446031"/>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ctr"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منسّى</a:t>
            </a:r>
            <a:endParaRPr kumimoji="0" lang="en-US"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Text Box 15"/>
          <p:cNvSpPr txBox="1">
            <a:spLocks noChangeArrowheads="1"/>
          </p:cNvSpPr>
          <p:nvPr/>
        </p:nvSpPr>
        <p:spPr bwMode="auto">
          <a:xfrm rot="17190594">
            <a:off x="5836323" y="678822"/>
            <a:ext cx="1328151"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lIns="91430" tIns="45715" rIns="91430" bIns="45715">
            <a:spAutoFit/>
          </a:bodyPr>
          <a:lstStyle/>
          <a:p>
            <a:pPr marL="0" marR="0" lvl="0" indent="0" algn="ctr"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نفتالي</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0" name="Text Box 16"/>
          <p:cNvSpPr txBox="1">
            <a:spLocks noChangeArrowheads="1"/>
          </p:cNvSpPr>
          <p:nvPr/>
        </p:nvSpPr>
        <p:spPr bwMode="auto">
          <a:xfrm rot="17358286">
            <a:off x="5244321" y="742363"/>
            <a:ext cx="1328151"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lIns="91430" tIns="45715" rIns="91430" bIns="45715">
            <a:spAutoFit/>
          </a:bodyPr>
          <a:lstStyle/>
          <a:p>
            <a:pPr marL="0" marR="0" lvl="0" indent="0" algn="ctr"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أشير</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1" name="Line 17"/>
          <p:cNvSpPr>
            <a:spLocks noChangeShapeType="1"/>
          </p:cNvSpPr>
          <p:nvPr/>
        </p:nvSpPr>
        <p:spPr bwMode="auto">
          <a:xfrm rot="21079435" flipV="1">
            <a:off x="5441742" y="2236115"/>
            <a:ext cx="1257300" cy="0"/>
          </a:xfrm>
          <a:prstGeom prst="line">
            <a:avLst/>
          </a:prstGeom>
          <a:noFill/>
          <a:ln w="76200">
            <a:solidFill>
              <a:schemeClr val="bg1"/>
            </a:solidFill>
            <a:round/>
            <a:headEnd/>
            <a:tailEnd type="triangle" w="med" len="med"/>
          </a:ln>
          <a:effectLst>
            <a:glow rad="101600">
              <a:schemeClr val="tx1">
                <a:alpha val="75000"/>
              </a:schemeClr>
            </a:glow>
            <a:outerShdw blurRad="63500" dist="38099" dir="2700000" algn="ctr" rotWithShape="0">
              <a:schemeClr val="tx1">
                <a:alpha val="74998"/>
              </a:schemeClr>
            </a:outerShdw>
          </a:effectLst>
        </p:spPr>
        <p:txBody>
          <a:bodyPr lIns="91430" tIns="45715" rIns="91430" bIns="45715"/>
          <a:lstStyle/>
          <a:p>
            <a:pPr marL="0" marR="0" lvl="0" indent="0" algn="l" defTabSz="457153"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2" name="Line 18"/>
          <p:cNvSpPr>
            <a:spLocks noChangeShapeType="1"/>
          </p:cNvSpPr>
          <p:nvPr/>
        </p:nvSpPr>
        <p:spPr bwMode="auto">
          <a:xfrm rot="21079435">
            <a:off x="4976843" y="1738006"/>
            <a:ext cx="1119188" cy="223837"/>
          </a:xfrm>
          <a:prstGeom prst="line">
            <a:avLst/>
          </a:prstGeom>
          <a:noFill/>
          <a:ln w="76200">
            <a:solidFill>
              <a:schemeClr val="bg1"/>
            </a:solidFill>
            <a:round/>
            <a:headEnd/>
            <a:tailEnd type="triangle" w="med" len="med"/>
          </a:ln>
          <a:effectLst>
            <a:glow rad="101600">
              <a:schemeClr val="tx1">
                <a:alpha val="75000"/>
              </a:schemeClr>
            </a:glow>
            <a:outerShdw blurRad="63500" dist="38099" dir="2700000" algn="ctr" rotWithShape="0">
              <a:schemeClr val="tx1">
                <a:alpha val="74998"/>
              </a:schemeClr>
            </a:outerShdw>
          </a:effectLst>
        </p:spPr>
        <p:txBody>
          <a:bodyPr lIns="91430" tIns="45715" rIns="91430" bIns="45715"/>
          <a:lstStyle/>
          <a:p>
            <a:pPr marL="0" marR="0" lvl="0" indent="0" algn="l" defTabSz="457153"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3" name="Text Box 19"/>
          <p:cNvSpPr txBox="1">
            <a:spLocks noChangeArrowheads="1"/>
          </p:cNvSpPr>
          <p:nvPr/>
        </p:nvSpPr>
        <p:spPr bwMode="auto">
          <a:xfrm>
            <a:off x="6805642" y="5199230"/>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مؤاب</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4" name="Text Box 20"/>
          <p:cNvSpPr txBox="1">
            <a:spLocks noChangeArrowheads="1"/>
          </p:cNvSpPr>
          <p:nvPr/>
        </p:nvSpPr>
        <p:spPr bwMode="auto">
          <a:xfrm>
            <a:off x="6958448" y="3499643"/>
            <a:ext cx="1523466"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lIns="91430" tIns="45715" rIns="91430" bIns="45715">
            <a:spAutoFit/>
          </a:bodyPr>
          <a:lstStyle/>
          <a:p>
            <a:pPr marL="0" marR="0" lvl="0" indent="0" algn="r"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عمون</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5" name="Text Box 21"/>
          <p:cNvSpPr txBox="1">
            <a:spLocks noChangeArrowheads="1"/>
          </p:cNvSpPr>
          <p:nvPr/>
        </p:nvSpPr>
        <p:spPr bwMode="auto">
          <a:xfrm>
            <a:off x="6805642" y="6165304"/>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أدوم</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Text Box 13"/>
          <p:cNvSpPr txBox="1">
            <a:spLocks noChangeArrowheads="1"/>
          </p:cNvSpPr>
          <p:nvPr/>
        </p:nvSpPr>
        <p:spPr bwMode="auto">
          <a:xfrm>
            <a:off x="2876255" y="1410981"/>
            <a:ext cx="2529548"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ctr"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زبولون</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8" name="Text Box 14"/>
          <p:cNvSpPr txBox="1">
            <a:spLocks noChangeArrowheads="1"/>
          </p:cNvSpPr>
          <p:nvPr/>
        </p:nvSpPr>
        <p:spPr bwMode="auto">
          <a:xfrm>
            <a:off x="3840565" y="1944380"/>
            <a:ext cx="2069658"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lIns="91430" tIns="45715" rIns="91430" bIns="45715">
            <a:spAutoFit/>
          </a:bodyPr>
          <a:lstStyle/>
          <a:p>
            <a:pPr marL="0" marR="0" lvl="0" indent="0" algn="ctr"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يساكر</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6" name="Text Box 21"/>
          <p:cNvSpPr txBox="1">
            <a:spLocks noChangeArrowheads="1"/>
          </p:cNvSpPr>
          <p:nvPr/>
        </p:nvSpPr>
        <p:spPr bwMode="auto">
          <a:xfrm>
            <a:off x="42606" y="6387574"/>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ar-JO"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الأمم المجاورة المرتبطة بالدم</a:t>
            </a:r>
            <a:endParaRPr kumimoji="0" lang="en-US"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7" name="Text Box 4"/>
          <p:cNvSpPr txBox="1">
            <a:spLocks noChangeArrowheads="1"/>
          </p:cNvSpPr>
          <p:nvPr/>
        </p:nvSpPr>
        <p:spPr bwMode="auto">
          <a:xfrm>
            <a:off x="42607" y="5640027"/>
            <a:ext cx="6480189"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ar-JO"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جزء مزدوج البكر والقبيلة الملكية</a:t>
            </a:r>
            <a:endParaRPr kumimoji="0" lang="en-US"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8" name="Text Box 11"/>
          <p:cNvSpPr txBox="1">
            <a:spLocks noChangeArrowheads="1"/>
          </p:cNvSpPr>
          <p:nvPr/>
        </p:nvSpPr>
        <p:spPr bwMode="auto">
          <a:xfrm>
            <a:off x="42606" y="6013799"/>
            <a:ext cx="459961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سبع حصص قبلية بالقرعة</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9" name="Text Box 11"/>
          <p:cNvSpPr txBox="1">
            <a:spLocks noChangeArrowheads="1"/>
          </p:cNvSpPr>
          <p:nvPr/>
        </p:nvSpPr>
        <p:spPr bwMode="auto">
          <a:xfrm>
            <a:off x="42606" y="5266253"/>
            <a:ext cx="459961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ar-JO" sz="24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الأسباط الشرقية</a:t>
            </a:r>
            <a:endParaRPr kumimoji="0" lang="en-US" sz="24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363548" name="Text Box 2"/>
          <p:cNvSpPr txBox="1">
            <a:spLocks noChangeArrowheads="1"/>
          </p:cNvSpPr>
          <p:nvPr/>
        </p:nvSpPr>
        <p:spPr bwMode="auto">
          <a:xfrm>
            <a:off x="8388766" y="88900"/>
            <a:ext cx="704019" cy="46165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30" tIns="45715" rIns="91430" bIns="45715">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171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 name="Rectangle 2"/>
          <p:cNvSpPr txBox="1">
            <a:spLocks noChangeArrowheads="1"/>
          </p:cNvSpPr>
          <p:nvPr/>
        </p:nvSpPr>
        <p:spPr bwMode="auto">
          <a:xfrm>
            <a:off x="-1" y="2176980"/>
            <a:ext cx="3582158"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30" tIns="45715" rIns="91430" bIns="45715"/>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153"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يشوع 13: 1-19: 48</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1" name="Line 17"/>
          <p:cNvSpPr>
            <a:spLocks noChangeShapeType="1"/>
          </p:cNvSpPr>
          <p:nvPr/>
        </p:nvSpPr>
        <p:spPr bwMode="auto">
          <a:xfrm rot="21079435" flipV="1">
            <a:off x="5140871" y="4171903"/>
            <a:ext cx="1257300" cy="0"/>
          </a:xfrm>
          <a:prstGeom prst="line">
            <a:avLst/>
          </a:prstGeom>
          <a:noFill/>
          <a:ln w="76200">
            <a:solidFill>
              <a:schemeClr val="bg1"/>
            </a:solidFill>
            <a:round/>
            <a:headEnd/>
            <a:tailEnd type="triangle" w="med" len="med"/>
          </a:ln>
          <a:effectLst>
            <a:glow rad="101600">
              <a:schemeClr val="tx1">
                <a:alpha val="75000"/>
              </a:schemeClr>
            </a:glow>
            <a:outerShdw blurRad="63500" dist="38099" dir="2700000" algn="ctr" rotWithShape="0">
              <a:schemeClr val="tx1">
                <a:alpha val="74998"/>
              </a:schemeClr>
            </a:outerShdw>
          </a:effectLst>
        </p:spPr>
        <p:txBody>
          <a:bodyPr lIns="91430" tIns="45715" rIns="91430" bIns="45715"/>
          <a:lstStyle/>
          <a:p>
            <a:pPr marL="0" marR="0" lvl="0" indent="0" algn="l" defTabSz="457153"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Text Box 11"/>
          <p:cNvSpPr txBox="1">
            <a:spLocks noChangeArrowheads="1"/>
          </p:cNvSpPr>
          <p:nvPr/>
        </p:nvSpPr>
        <p:spPr bwMode="auto">
          <a:xfrm>
            <a:off x="3057128" y="3893947"/>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r"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بنيامين</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 name="Text Box 3">
            <a:extLst>
              <a:ext uri="{FF2B5EF4-FFF2-40B4-BE49-F238E27FC236}">
                <a16:creationId xmlns:a16="http://schemas.microsoft.com/office/drawing/2014/main" id="{07A8E011-80DC-0A53-E86B-88F64A20C4BE}"/>
              </a:ext>
            </a:extLst>
          </p:cNvPr>
          <p:cNvSpPr txBox="1">
            <a:spLocks noChangeArrowheads="1"/>
          </p:cNvSpPr>
          <p:nvPr/>
        </p:nvSpPr>
        <p:spPr bwMode="auto">
          <a:xfrm>
            <a:off x="7183309" y="-113895"/>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دان</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2740749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dissolve">
                                      <p:cBhvr>
                                        <p:cTn id="7" dur="500"/>
                                        <p:tgtEl>
                                          <p:spTgt spid="2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nodeType="clickEffect">
                                  <p:stCondLst>
                                    <p:cond delay="0"/>
                                  </p:stCondLst>
                                  <p:childTnLst>
                                    <p:set>
                                      <p:cBhvr>
                                        <p:cTn id="15" dur="1" fill="hold">
                                          <p:stCondLst>
                                            <p:cond delay="0"/>
                                          </p:stCondLst>
                                        </p:cTn>
                                        <p:tgtEl>
                                          <p:spTgt spid="11"/>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nodeType="clickEffect">
                                  <p:stCondLst>
                                    <p:cond delay="0"/>
                                  </p:stCondLst>
                                  <p:childTnLst>
                                    <p:set>
                                      <p:cBhvr>
                                        <p:cTn id="19" dur="1" fill="hold">
                                          <p:stCondLst>
                                            <p:cond delay="0"/>
                                          </p:stCondLst>
                                        </p:cTn>
                                        <p:tgtEl>
                                          <p:spTgt spid="12"/>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1" presetClass="entr" presetSubtype="0" fill="hold" nodeType="clickEffect">
                                  <p:stCondLst>
                                    <p:cond delay="0"/>
                                  </p:stCondLst>
                                  <p:childTnLst>
                                    <p:set>
                                      <p:cBhvr>
                                        <p:cTn id="23" dur="1" fill="hold">
                                          <p:stCondLst>
                                            <p:cond delay="0"/>
                                          </p:stCondLst>
                                        </p:cTn>
                                        <p:tgtEl>
                                          <p:spTgt spid="27"/>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1" presetClass="entr" presetSubtype="0" fill="hold" nodeType="clickEffect">
                                  <p:stCondLst>
                                    <p:cond delay="0"/>
                                  </p:stCondLst>
                                  <p:childTnLst>
                                    <p:set>
                                      <p:cBhvr>
                                        <p:cTn id="27" dur="1" fill="hold">
                                          <p:stCondLst>
                                            <p:cond delay="0"/>
                                          </p:stCondLst>
                                        </p:cTn>
                                        <p:tgtEl>
                                          <p:spTgt spid="14"/>
                                        </p:tgtEl>
                                        <p:attrNameLst>
                                          <p:attrName>style.visibility</p:attrName>
                                        </p:attrNameLst>
                                      </p:cBhvr>
                                      <p:to>
                                        <p:strVal val="visible"/>
                                      </p:to>
                                    </p:set>
                                  </p:child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nodeType="clickEffect">
                                  <p:stCondLst>
                                    <p:cond delay="0"/>
                                  </p:stCondLst>
                                  <p:childTnLst>
                                    <p:set>
                                      <p:cBhvr>
                                        <p:cTn id="31" dur="1" fill="hold">
                                          <p:stCondLst>
                                            <p:cond delay="0"/>
                                          </p:stCondLst>
                                        </p:cTn>
                                        <p:tgtEl>
                                          <p:spTgt spid="13"/>
                                        </p:tgtEl>
                                        <p:attrNameLst>
                                          <p:attrName>style.visibility</p:attrName>
                                        </p:attrNameLst>
                                      </p:cBhvr>
                                      <p:to>
                                        <p:strVal val="visible"/>
                                      </p:to>
                                    </p:set>
                                  </p:childTnLst>
                                </p:cTn>
                              </p:par>
                            </p:childTnLst>
                          </p:cTn>
                        </p:par>
                      </p:childTnLst>
                    </p:cTn>
                  </p:par>
                  <p:par>
                    <p:cTn id="32" fill="hold" nodeType="clickPar">
                      <p:stCondLst>
                        <p:cond delay="indefinite"/>
                      </p:stCondLst>
                      <p:childTnLst>
                        <p:par>
                          <p:cTn id="33" fill="hold" nodeType="withGroup">
                            <p:stCondLst>
                              <p:cond delay="0"/>
                            </p:stCondLst>
                            <p:childTnLst>
                              <p:par>
                                <p:cTn id="34" presetID="1" presetClass="entr" presetSubtype="0" fill="hold" nodeType="clickEffect">
                                  <p:stCondLst>
                                    <p:cond delay="0"/>
                                  </p:stCondLst>
                                  <p:childTnLst>
                                    <p:set>
                                      <p:cBhvr>
                                        <p:cTn id="35" dur="1" fill="hold">
                                          <p:stCondLst>
                                            <p:cond delay="0"/>
                                          </p:stCondLst>
                                        </p:cTn>
                                        <p:tgtEl>
                                          <p:spTgt spid="8"/>
                                        </p:tgtEl>
                                        <p:attrNameLst>
                                          <p:attrName>style.visibility</p:attrName>
                                        </p:attrNameLst>
                                      </p:cBhvr>
                                      <p:to>
                                        <p:strVal val="visible"/>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9" presetClass="entr" presetSubtype="0" fill="hold" nodeType="clickEffect">
                                  <p:stCondLst>
                                    <p:cond delay="0"/>
                                  </p:stCondLst>
                                  <p:childTnLst>
                                    <p:set>
                                      <p:cBhvr>
                                        <p:cTn id="39" dur="1" fill="hold">
                                          <p:stCondLst>
                                            <p:cond delay="0"/>
                                          </p:stCondLst>
                                        </p:cTn>
                                        <p:tgtEl>
                                          <p:spTgt spid="28"/>
                                        </p:tgtEl>
                                        <p:attrNameLst>
                                          <p:attrName>style.visibility</p:attrName>
                                        </p:attrNameLst>
                                      </p:cBhvr>
                                      <p:to>
                                        <p:strVal val="visible"/>
                                      </p:to>
                                    </p:set>
                                    <p:animEffect transition="in" filter="dissolve">
                                      <p:cBhvr>
                                        <p:cTn id="40" dur="500"/>
                                        <p:tgtEl>
                                          <p:spTgt spid="28"/>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9" presetClass="entr" presetSubtype="0" fill="hold" nodeType="clickEffect">
                                  <p:stCondLst>
                                    <p:cond delay="0"/>
                                  </p:stCondLst>
                                  <p:childTnLst>
                                    <p:set>
                                      <p:cBhvr>
                                        <p:cTn id="44" dur="1" fill="hold">
                                          <p:stCondLst>
                                            <p:cond delay="0"/>
                                          </p:stCondLst>
                                        </p:cTn>
                                        <p:tgtEl>
                                          <p:spTgt spid="15"/>
                                        </p:tgtEl>
                                        <p:attrNameLst>
                                          <p:attrName>style.visibility</p:attrName>
                                        </p:attrNameLst>
                                      </p:cBhvr>
                                      <p:to>
                                        <p:strVal val="visible"/>
                                      </p:to>
                                    </p:set>
                                    <p:animEffect transition="in" filter="dissolve">
                                      <p:cBhvr>
                                        <p:cTn id="45" dur="500"/>
                                        <p:tgtEl>
                                          <p:spTgt spid="15"/>
                                        </p:tgtEl>
                                      </p:cBhvr>
                                    </p:animEffect>
                                  </p:childTnLst>
                                </p:cTn>
                              </p:par>
                            </p:childTnLst>
                          </p:cTn>
                        </p:par>
                        <p:par>
                          <p:cTn id="46" fill="hold" nodeType="afterGroup">
                            <p:stCondLst>
                              <p:cond delay="500"/>
                            </p:stCondLst>
                            <p:childTnLst>
                              <p:par>
                                <p:cTn id="47" presetID="22" presetClass="entr" presetSubtype="8" fill="hold" nodeType="afterEffect">
                                  <p:stCondLst>
                                    <p:cond delay="0"/>
                                  </p:stCondLst>
                                  <p:childTnLst>
                                    <p:set>
                                      <p:cBhvr>
                                        <p:cTn id="48" dur="1" fill="hold">
                                          <p:stCondLst>
                                            <p:cond delay="0"/>
                                          </p:stCondLst>
                                        </p:cTn>
                                        <p:tgtEl>
                                          <p:spTgt spid="51"/>
                                        </p:tgtEl>
                                        <p:attrNameLst>
                                          <p:attrName>style.visibility</p:attrName>
                                        </p:attrNameLst>
                                      </p:cBhvr>
                                      <p:to>
                                        <p:strVal val="visible"/>
                                      </p:to>
                                    </p:set>
                                    <p:animEffect transition="in" filter="wipe(left)">
                                      <p:cBhvr>
                                        <p:cTn id="49" dur="500"/>
                                        <p:tgtEl>
                                          <p:spTgt spid="51"/>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9" presetClass="entr" presetSubtype="0" fill="hold" nodeType="clickEffect">
                                  <p:stCondLst>
                                    <p:cond delay="0"/>
                                  </p:stCondLst>
                                  <p:childTnLst>
                                    <p:set>
                                      <p:cBhvr>
                                        <p:cTn id="53" dur="1" fill="hold">
                                          <p:stCondLst>
                                            <p:cond delay="0"/>
                                          </p:stCondLst>
                                        </p:cTn>
                                        <p:tgtEl>
                                          <p:spTgt spid="9"/>
                                        </p:tgtEl>
                                        <p:attrNameLst>
                                          <p:attrName>style.visibility</p:attrName>
                                        </p:attrNameLst>
                                      </p:cBhvr>
                                      <p:to>
                                        <p:strVal val="visible"/>
                                      </p:to>
                                    </p:set>
                                    <p:animEffect transition="in" filter="dissolve">
                                      <p:cBhvr>
                                        <p:cTn id="54" dur="500"/>
                                        <p:tgtEl>
                                          <p:spTgt spid="9"/>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9" presetClass="entr" presetSubtype="0" fill="hold" nodeType="clickEffect">
                                  <p:stCondLst>
                                    <p:cond delay="0"/>
                                  </p:stCondLst>
                                  <p:childTnLst>
                                    <p:set>
                                      <p:cBhvr>
                                        <p:cTn id="58" dur="1" fill="hold">
                                          <p:stCondLst>
                                            <p:cond delay="0"/>
                                          </p:stCondLst>
                                        </p:cTn>
                                        <p:tgtEl>
                                          <p:spTgt spid="17"/>
                                        </p:tgtEl>
                                        <p:attrNameLst>
                                          <p:attrName>style.visibility</p:attrName>
                                        </p:attrNameLst>
                                      </p:cBhvr>
                                      <p:to>
                                        <p:strVal val="visible"/>
                                      </p:to>
                                    </p:set>
                                    <p:animEffect transition="in" filter="dissolve">
                                      <p:cBhvr>
                                        <p:cTn id="59" dur="500"/>
                                        <p:tgtEl>
                                          <p:spTgt spid="17"/>
                                        </p:tgtEl>
                                      </p:cBhvr>
                                    </p:animEffect>
                                  </p:childTnLst>
                                </p:cTn>
                              </p:par>
                            </p:childTnLst>
                          </p:cTn>
                        </p:par>
                        <p:par>
                          <p:cTn id="60" fill="hold" nodeType="afterGroup">
                            <p:stCondLst>
                              <p:cond delay="500"/>
                            </p:stCondLst>
                            <p:childTnLst>
                              <p:par>
                                <p:cTn id="61" presetID="22" presetClass="entr" presetSubtype="8" fill="hold" nodeType="afterEffect">
                                  <p:stCondLst>
                                    <p:cond delay="0"/>
                                  </p:stCondLst>
                                  <p:childTnLst>
                                    <p:set>
                                      <p:cBhvr>
                                        <p:cTn id="62" dur="1" fill="hold">
                                          <p:stCondLst>
                                            <p:cond delay="0"/>
                                          </p:stCondLst>
                                        </p:cTn>
                                        <p:tgtEl>
                                          <p:spTgt spid="22"/>
                                        </p:tgtEl>
                                        <p:attrNameLst>
                                          <p:attrName>style.visibility</p:attrName>
                                        </p:attrNameLst>
                                      </p:cBhvr>
                                      <p:to>
                                        <p:strVal val="visible"/>
                                      </p:to>
                                    </p:set>
                                    <p:animEffect transition="in" filter="wipe(left)">
                                      <p:cBhvr>
                                        <p:cTn id="63" dur="500"/>
                                        <p:tgtEl>
                                          <p:spTgt spid="22"/>
                                        </p:tgtEl>
                                      </p:cBhvr>
                                    </p:animEffect>
                                  </p:childTnLst>
                                </p:cTn>
                              </p:par>
                            </p:childTnLst>
                          </p:cTn>
                        </p:par>
                      </p:childTnLst>
                    </p:cTn>
                  </p:par>
                  <p:par>
                    <p:cTn id="64" fill="hold" nodeType="clickPar">
                      <p:stCondLst>
                        <p:cond delay="indefinite"/>
                      </p:stCondLst>
                      <p:childTnLst>
                        <p:par>
                          <p:cTn id="65" fill="hold" nodeType="withGroup">
                            <p:stCondLst>
                              <p:cond delay="0"/>
                            </p:stCondLst>
                            <p:childTnLst>
                              <p:par>
                                <p:cTn id="66" presetID="9" presetClass="entr" presetSubtype="0" fill="hold" nodeType="clickEffect">
                                  <p:stCondLst>
                                    <p:cond delay="0"/>
                                  </p:stCondLst>
                                  <p:childTnLst>
                                    <p:set>
                                      <p:cBhvr>
                                        <p:cTn id="67" dur="1" fill="hold">
                                          <p:stCondLst>
                                            <p:cond delay="0"/>
                                          </p:stCondLst>
                                        </p:cTn>
                                        <p:tgtEl>
                                          <p:spTgt spid="18"/>
                                        </p:tgtEl>
                                        <p:attrNameLst>
                                          <p:attrName>style.visibility</p:attrName>
                                        </p:attrNameLst>
                                      </p:cBhvr>
                                      <p:to>
                                        <p:strVal val="visible"/>
                                      </p:to>
                                    </p:set>
                                    <p:animEffect transition="in" filter="dissolve">
                                      <p:cBhvr>
                                        <p:cTn id="68" dur="500"/>
                                        <p:tgtEl>
                                          <p:spTgt spid="18"/>
                                        </p:tgtEl>
                                      </p:cBhvr>
                                    </p:animEffect>
                                  </p:childTnLst>
                                </p:cTn>
                              </p:par>
                            </p:childTnLst>
                          </p:cTn>
                        </p:par>
                        <p:par>
                          <p:cTn id="69" fill="hold" nodeType="afterGroup">
                            <p:stCondLst>
                              <p:cond delay="500"/>
                            </p:stCondLst>
                            <p:childTnLst>
                              <p:par>
                                <p:cTn id="70" presetID="22" presetClass="entr" presetSubtype="8" fill="hold" nodeType="afterEffect">
                                  <p:stCondLst>
                                    <p:cond delay="0"/>
                                  </p:stCondLst>
                                  <p:childTnLst>
                                    <p:set>
                                      <p:cBhvr>
                                        <p:cTn id="71" dur="1" fill="hold">
                                          <p:stCondLst>
                                            <p:cond delay="0"/>
                                          </p:stCondLst>
                                        </p:cTn>
                                        <p:tgtEl>
                                          <p:spTgt spid="21"/>
                                        </p:tgtEl>
                                        <p:attrNameLst>
                                          <p:attrName>style.visibility</p:attrName>
                                        </p:attrNameLst>
                                      </p:cBhvr>
                                      <p:to>
                                        <p:strVal val="visible"/>
                                      </p:to>
                                    </p:set>
                                    <p:animEffect transition="in" filter="wipe(left)">
                                      <p:cBhvr>
                                        <p:cTn id="72" dur="500"/>
                                        <p:tgtEl>
                                          <p:spTgt spid="21"/>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9" presetClass="entr" presetSubtype="0" fill="hold" nodeType="clickEffect">
                                  <p:stCondLst>
                                    <p:cond delay="0"/>
                                  </p:stCondLst>
                                  <p:childTnLst>
                                    <p:set>
                                      <p:cBhvr>
                                        <p:cTn id="76" dur="1" fill="hold">
                                          <p:stCondLst>
                                            <p:cond delay="0"/>
                                          </p:stCondLst>
                                        </p:cTn>
                                        <p:tgtEl>
                                          <p:spTgt spid="20"/>
                                        </p:tgtEl>
                                        <p:attrNameLst>
                                          <p:attrName>style.visibility</p:attrName>
                                        </p:attrNameLst>
                                      </p:cBhvr>
                                      <p:to>
                                        <p:strVal val="visible"/>
                                      </p:to>
                                    </p:set>
                                    <p:animEffect transition="in" filter="dissolve">
                                      <p:cBhvr>
                                        <p:cTn id="77" dur="500"/>
                                        <p:tgtEl>
                                          <p:spTgt spid="20"/>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9" presetClass="entr" presetSubtype="0" fill="hold" nodeType="clickEffect">
                                  <p:stCondLst>
                                    <p:cond delay="0"/>
                                  </p:stCondLst>
                                  <p:childTnLst>
                                    <p:set>
                                      <p:cBhvr>
                                        <p:cTn id="81" dur="1" fill="hold">
                                          <p:stCondLst>
                                            <p:cond delay="0"/>
                                          </p:stCondLst>
                                        </p:cTn>
                                        <p:tgtEl>
                                          <p:spTgt spid="19"/>
                                        </p:tgtEl>
                                        <p:attrNameLst>
                                          <p:attrName>style.visibility</p:attrName>
                                        </p:attrNameLst>
                                      </p:cBhvr>
                                      <p:to>
                                        <p:strVal val="visible"/>
                                      </p:to>
                                    </p:set>
                                    <p:animEffect transition="in" filter="dissolve">
                                      <p:cBhvr>
                                        <p:cTn id="82" dur="500"/>
                                        <p:tgtEl>
                                          <p:spTgt spid="19"/>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9" presetClass="entr" presetSubtype="0" fill="hold" nodeType="clickEffect">
                                  <p:stCondLst>
                                    <p:cond delay="0"/>
                                  </p:stCondLst>
                                  <p:childTnLst>
                                    <p:set>
                                      <p:cBhvr>
                                        <p:cTn id="86" dur="1" fill="hold">
                                          <p:stCondLst>
                                            <p:cond delay="0"/>
                                          </p:stCondLst>
                                        </p:cTn>
                                        <p:tgtEl>
                                          <p:spTgt spid="7"/>
                                        </p:tgtEl>
                                        <p:attrNameLst>
                                          <p:attrName>style.visibility</p:attrName>
                                        </p:attrNameLst>
                                      </p:cBhvr>
                                      <p:to>
                                        <p:strVal val="visible"/>
                                      </p:to>
                                    </p:set>
                                    <p:animEffect transition="in" filter="dissolve">
                                      <p:cBhvr>
                                        <p:cTn id="87" dur="500"/>
                                        <p:tgtEl>
                                          <p:spTgt spid="7"/>
                                        </p:tgtEl>
                                      </p:cBhvr>
                                    </p:animEffect>
                                  </p:childTnLst>
                                </p:cTn>
                              </p:par>
                            </p:childTnLst>
                          </p:cTn>
                        </p:par>
                      </p:childTnLst>
                    </p:cTn>
                  </p:par>
                  <p:par>
                    <p:cTn id="88" fill="hold">
                      <p:stCondLst>
                        <p:cond delay="indefinite"/>
                      </p:stCondLst>
                      <p:childTnLst>
                        <p:par>
                          <p:cTn id="89" fill="hold">
                            <p:stCondLst>
                              <p:cond delay="0"/>
                            </p:stCondLst>
                            <p:childTnLst>
                              <p:par>
                                <p:cTn id="90" presetID="9" presetClass="entr" presetSubtype="0" fill="hold" nodeType="clickEffect">
                                  <p:stCondLst>
                                    <p:cond delay="0"/>
                                  </p:stCondLst>
                                  <p:childTnLst>
                                    <p:set>
                                      <p:cBhvr>
                                        <p:cTn id="91" dur="1" fill="hold">
                                          <p:stCondLst>
                                            <p:cond delay="0"/>
                                          </p:stCondLst>
                                        </p:cTn>
                                        <p:tgtEl>
                                          <p:spTgt spid="2"/>
                                        </p:tgtEl>
                                        <p:attrNameLst>
                                          <p:attrName>style.visibility</p:attrName>
                                        </p:attrNameLst>
                                      </p:cBhvr>
                                      <p:to>
                                        <p:strVal val="visible"/>
                                      </p:to>
                                    </p:set>
                                    <p:animEffect transition="in" filter="dissolve">
                                      <p:cBhvr>
                                        <p:cTn id="92" dur="500"/>
                                        <p:tgtEl>
                                          <p:spTgt spid="2"/>
                                        </p:tgtEl>
                                      </p:cBhvr>
                                    </p:animEffect>
                                  </p:childTnLst>
                                </p:cTn>
                              </p:par>
                            </p:childTnLst>
                          </p:cTn>
                        </p:par>
                      </p:childTnLst>
                    </p:cTn>
                  </p:par>
                  <p:par>
                    <p:cTn id="93" fill="hold" nodeType="clickPar">
                      <p:stCondLst>
                        <p:cond delay="indefinite"/>
                      </p:stCondLst>
                      <p:childTnLst>
                        <p:par>
                          <p:cTn id="94" fill="hold" nodeType="withGroup">
                            <p:stCondLst>
                              <p:cond delay="0"/>
                            </p:stCondLst>
                            <p:childTnLst>
                              <p:par>
                                <p:cTn id="95" presetID="9" presetClass="entr" presetSubtype="0" fill="hold" nodeType="clickEffect">
                                  <p:stCondLst>
                                    <p:cond delay="0"/>
                                  </p:stCondLst>
                                  <p:childTnLst>
                                    <p:set>
                                      <p:cBhvr>
                                        <p:cTn id="96" dur="1" fill="hold">
                                          <p:stCondLst>
                                            <p:cond delay="0"/>
                                          </p:stCondLst>
                                        </p:cTn>
                                        <p:tgtEl>
                                          <p:spTgt spid="26"/>
                                        </p:tgtEl>
                                        <p:attrNameLst>
                                          <p:attrName>style.visibility</p:attrName>
                                        </p:attrNameLst>
                                      </p:cBhvr>
                                      <p:to>
                                        <p:strVal val="visible"/>
                                      </p:to>
                                    </p:set>
                                    <p:animEffect transition="in" filter="dissolve">
                                      <p:cBhvr>
                                        <p:cTn id="97" dur="500"/>
                                        <p:tgtEl>
                                          <p:spTgt spid="26"/>
                                        </p:tgtEl>
                                      </p:cBhvr>
                                    </p:animEffect>
                                  </p:childTnLst>
                                </p:cTn>
                              </p:par>
                            </p:childTnLst>
                          </p:cTn>
                        </p:par>
                      </p:childTnLst>
                    </p:cTn>
                  </p:par>
                  <p:par>
                    <p:cTn id="98" fill="hold" nodeType="clickPar">
                      <p:stCondLst>
                        <p:cond delay="indefinite"/>
                      </p:stCondLst>
                      <p:childTnLst>
                        <p:par>
                          <p:cTn id="99" fill="hold" nodeType="withGroup">
                            <p:stCondLst>
                              <p:cond delay="0"/>
                            </p:stCondLst>
                            <p:childTnLst>
                              <p:par>
                                <p:cTn id="100" presetID="9" presetClass="entr" presetSubtype="0" fill="hold" nodeType="clickEffect">
                                  <p:stCondLst>
                                    <p:cond delay="0"/>
                                  </p:stCondLst>
                                  <p:childTnLst>
                                    <p:set>
                                      <p:cBhvr>
                                        <p:cTn id="101" dur="1" fill="hold">
                                          <p:stCondLst>
                                            <p:cond delay="0"/>
                                          </p:stCondLst>
                                        </p:cTn>
                                        <p:tgtEl>
                                          <p:spTgt spid="24"/>
                                        </p:tgtEl>
                                        <p:attrNameLst>
                                          <p:attrName>style.visibility</p:attrName>
                                        </p:attrNameLst>
                                      </p:cBhvr>
                                      <p:to>
                                        <p:strVal val="visible"/>
                                      </p:to>
                                    </p:set>
                                    <p:animEffect transition="in" filter="dissolve">
                                      <p:cBhvr>
                                        <p:cTn id="102" dur="500"/>
                                        <p:tgtEl>
                                          <p:spTgt spid="24"/>
                                        </p:tgtEl>
                                      </p:cBhvr>
                                    </p:animEffect>
                                  </p:childTnLst>
                                </p:cTn>
                              </p:par>
                            </p:childTnLst>
                          </p:cTn>
                        </p:par>
                      </p:childTnLst>
                    </p:cTn>
                  </p:par>
                  <p:par>
                    <p:cTn id="103" fill="hold" nodeType="clickPar">
                      <p:stCondLst>
                        <p:cond delay="indefinite"/>
                      </p:stCondLst>
                      <p:childTnLst>
                        <p:par>
                          <p:cTn id="104" fill="hold" nodeType="withGroup">
                            <p:stCondLst>
                              <p:cond delay="0"/>
                            </p:stCondLst>
                            <p:childTnLst>
                              <p:par>
                                <p:cTn id="105" presetID="9" presetClass="entr" presetSubtype="0" fill="hold" nodeType="clickEffect">
                                  <p:stCondLst>
                                    <p:cond delay="0"/>
                                  </p:stCondLst>
                                  <p:childTnLst>
                                    <p:set>
                                      <p:cBhvr>
                                        <p:cTn id="106" dur="1" fill="hold">
                                          <p:stCondLst>
                                            <p:cond delay="0"/>
                                          </p:stCondLst>
                                        </p:cTn>
                                        <p:tgtEl>
                                          <p:spTgt spid="23"/>
                                        </p:tgtEl>
                                        <p:attrNameLst>
                                          <p:attrName>style.visibility</p:attrName>
                                        </p:attrNameLst>
                                      </p:cBhvr>
                                      <p:to>
                                        <p:strVal val="visible"/>
                                      </p:to>
                                    </p:set>
                                    <p:animEffect transition="in" filter="dissolve">
                                      <p:cBhvr>
                                        <p:cTn id="107" dur="500"/>
                                        <p:tgtEl>
                                          <p:spTgt spid="23"/>
                                        </p:tgtEl>
                                      </p:cBhvr>
                                    </p:animEffect>
                                  </p:childTnLst>
                                </p:cTn>
                              </p:par>
                            </p:childTnLst>
                          </p:cTn>
                        </p:par>
                      </p:childTnLst>
                    </p:cTn>
                  </p:par>
                  <p:par>
                    <p:cTn id="108" fill="hold" nodeType="clickPar">
                      <p:stCondLst>
                        <p:cond delay="indefinite"/>
                      </p:stCondLst>
                      <p:childTnLst>
                        <p:par>
                          <p:cTn id="109" fill="hold" nodeType="withGroup">
                            <p:stCondLst>
                              <p:cond delay="0"/>
                            </p:stCondLst>
                            <p:childTnLst>
                              <p:par>
                                <p:cTn id="110" presetID="9" presetClass="entr" presetSubtype="0" fill="hold" nodeType="clickEffect">
                                  <p:stCondLst>
                                    <p:cond delay="0"/>
                                  </p:stCondLst>
                                  <p:childTnLst>
                                    <p:set>
                                      <p:cBhvr>
                                        <p:cTn id="111" dur="1" fill="hold">
                                          <p:stCondLst>
                                            <p:cond delay="0"/>
                                          </p:stCondLst>
                                        </p:cTn>
                                        <p:tgtEl>
                                          <p:spTgt spid="25"/>
                                        </p:tgtEl>
                                        <p:attrNameLst>
                                          <p:attrName>style.visibility</p:attrName>
                                        </p:attrNameLst>
                                      </p:cBhvr>
                                      <p:to>
                                        <p:strVal val="visible"/>
                                      </p:to>
                                    </p:set>
                                    <p:animEffect transition="in" filter="dissolve">
                                      <p:cBhvr>
                                        <p:cTn id="112"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7" name="Table 96"/>
          <p:cNvGraphicFramePr>
            <a:graphicFrameLocks noGrp="1"/>
          </p:cNvGraphicFramePr>
          <p:nvPr>
            <p:extLst>
              <p:ext uri="{D42A27DB-BD31-4B8C-83A1-F6EECF244321}">
                <p14:modId xmlns:p14="http://schemas.microsoft.com/office/powerpoint/2010/main" val="456771110"/>
              </p:ext>
            </p:extLst>
          </p:nvPr>
        </p:nvGraphicFramePr>
        <p:xfrm>
          <a:off x="0" y="1096963"/>
          <a:ext cx="9144000" cy="5761035"/>
        </p:xfrm>
        <a:graphic>
          <a:graphicData uri="http://schemas.openxmlformats.org/drawingml/2006/table">
            <a:tbl>
              <a:tblPr/>
              <a:tblGrid>
                <a:gridCol w="2133600">
                  <a:extLst>
                    <a:ext uri="{9D8B030D-6E8A-4147-A177-3AD203B41FA5}">
                      <a16:colId xmlns:a16="http://schemas.microsoft.com/office/drawing/2014/main" val="20000"/>
                    </a:ext>
                  </a:extLst>
                </a:gridCol>
                <a:gridCol w="2438400">
                  <a:extLst>
                    <a:ext uri="{9D8B030D-6E8A-4147-A177-3AD203B41FA5}">
                      <a16:colId xmlns:a16="http://schemas.microsoft.com/office/drawing/2014/main" val="20001"/>
                    </a:ext>
                  </a:extLst>
                </a:gridCol>
                <a:gridCol w="2286000">
                  <a:extLst>
                    <a:ext uri="{9D8B030D-6E8A-4147-A177-3AD203B41FA5}">
                      <a16:colId xmlns:a16="http://schemas.microsoft.com/office/drawing/2014/main" val="20002"/>
                    </a:ext>
                  </a:extLst>
                </a:gridCol>
                <a:gridCol w="2286000">
                  <a:extLst>
                    <a:ext uri="{9D8B030D-6E8A-4147-A177-3AD203B41FA5}">
                      <a16:colId xmlns:a16="http://schemas.microsoft.com/office/drawing/2014/main" val="20003"/>
                    </a:ext>
                  </a:extLst>
                </a:gridCol>
              </a:tblGrid>
              <a:tr h="64011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السبط</a:t>
                      </a:r>
                      <a:endParaRPr kumimoji="0" lang="en-US" sz="1800" b="1" i="0" u="none" strike="noStrike" cap="none" normalizeH="0" baseline="0" dirty="0">
                        <a:ln>
                          <a:noFill/>
                        </a:ln>
                        <a:solidFill>
                          <a:schemeClr val="bg1"/>
                        </a:solidFill>
                        <a:effectLst/>
                        <a:latin typeface="Arial" panose="020B0604020202020204" pitchFamily="34" charset="0"/>
                        <a:ea typeface="Arial"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رقم 1 (1444 ق.م)</a:t>
                      </a:r>
                      <a:endParaRPr kumimoji="0" lang="en-US"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بداية التجوال</a:t>
                      </a:r>
                      <a:endParaRPr kumimoji="0" lang="en-US"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رقم 26 (1406 ق.م)</a:t>
                      </a:r>
                      <a:endParaRPr kumimoji="0" lang="en-US"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نهاية التجوال</a:t>
                      </a:r>
                      <a:endParaRPr kumimoji="0" lang="en-US"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الزيادة</a:t>
                      </a:r>
                      <a:endParaRPr kumimoji="0" lang="en-US"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(النقص)</a:t>
                      </a:r>
                      <a:endParaRPr kumimoji="0" lang="en-US"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رأوبين</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46.500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43.730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(2.770)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شمعون</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59.300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22.200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(37.100)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جاد</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45.650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40.500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(5.150)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يهوذا</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74.600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76.500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1.900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يساكر</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54.400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64.300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9.900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زبولون</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57.400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60.500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3.100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إفرايم</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40.500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32.500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(8.000)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منسى</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32.200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52.700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20.500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بنيامين</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35.400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45.600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10.200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دان</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62.700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64.400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1.700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أشير</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41.500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53.400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11.900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نفتالي</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53.400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45.400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(8.000)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المجموع</a:t>
                      </a: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603.550</a:t>
                      </a: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601.730</a:t>
                      </a: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(1.820)</a:t>
                      </a: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13"/>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لاوي</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22.000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23.000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1.000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4"/>
                  </a:ext>
                </a:extLst>
              </a:tr>
            </a:tbl>
          </a:graphicData>
        </a:graphic>
      </p:graphicFrame>
      <p:sp>
        <p:nvSpPr>
          <p:cNvPr id="311376" name="Text Box 108"/>
          <p:cNvSpPr txBox="1">
            <a:spLocks noChangeArrowheads="1"/>
          </p:cNvSpPr>
          <p:nvPr/>
        </p:nvSpPr>
        <p:spPr bwMode="auto">
          <a:xfrm>
            <a:off x="8445906" y="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140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11377" name="Rectangle 109"/>
          <p:cNvSpPr>
            <a:spLocks noGrp="1" noChangeArrowheads="1"/>
          </p:cNvSpPr>
          <p:nvPr>
            <p:ph type="title"/>
          </p:nvPr>
        </p:nvSpPr>
        <p:spPr>
          <a:xfrm>
            <a:off x="381000" y="228600"/>
            <a:ext cx="8153400" cy="609600"/>
          </a:xfrm>
          <a:solidFill>
            <a:schemeClr val="accent1"/>
          </a:solidFill>
          <a:ln>
            <a:solidFill>
              <a:schemeClr val="tx1"/>
            </a:solidFill>
            <a:miter lim="800000"/>
            <a:headEnd/>
            <a:tailEnd/>
          </a:ln>
        </p:spPr>
        <p:txBody>
          <a:bodyPr anchor="ctr" anchorCtr="1"/>
          <a:lstStyle/>
          <a:p>
            <a:pPr algn="ctr"/>
            <a:r>
              <a:rPr lang="ar-JO" altLang="zh-CN" sz="2800" dirty="0">
                <a:solidFill>
                  <a:srgbClr val="000000"/>
                </a:solidFill>
                <a:ea typeface="SimSun" charset="0"/>
              </a:rPr>
              <a:t>تغييرات السكان في البرية</a:t>
            </a:r>
            <a:endParaRPr lang="en-US" sz="2800" dirty="0">
              <a:solidFill>
                <a:srgbClr val="000000"/>
              </a:solidFill>
              <a:ea typeface="SimSun" charset="0"/>
            </a:endParaRPr>
          </a:p>
        </p:txBody>
      </p:sp>
      <p:sp>
        <p:nvSpPr>
          <p:cNvPr id="13519" name="Oval 207"/>
          <p:cNvSpPr>
            <a:spLocks noChangeArrowheads="1"/>
          </p:cNvSpPr>
          <p:nvPr/>
        </p:nvSpPr>
        <p:spPr bwMode="auto">
          <a:xfrm>
            <a:off x="2514600" y="5961906"/>
            <a:ext cx="1752600" cy="649188"/>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311379" name="TextBox 97"/>
          <p:cNvSpPr txBox="1">
            <a:spLocks noChangeArrowheads="1"/>
          </p:cNvSpPr>
          <p:nvPr/>
        </p:nvSpPr>
        <p:spPr bwMode="auto">
          <a:xfrm>
            <a:off x="-2365375" y="6715125"/>
            <a:ext cx="325437"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cs typeface="Arial" panose="020B0604020202020204" pitchFamily="34" charset="0"/>
            </a:endParaRPr>
          </a:p>
        </p:txBody>
      </p:sp>
      <p:sp>
        <p:nvSpPr>
          <p:cNvPr id="7" name="Oval 207"/>
          <p:cNvSpPr>
            <a:spLocks noChangeArrowheads="1"/>
          </p:cNvSpPr>
          <p:nvPr/>
        </p:nvSpPr>
        <p:spPr bwMode="auto">
          <a:xfrm>
            <a:off x="4724400" y="5961906"/>
            <a:ext cx="1752600" cy="649188"/>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8" name="Oval 207"/>
          <p:cNvSpPr>
            <a:spLocks noChangeArrowheads="1"/>
          </p:cNvSpPr>
          <p:nvPr/>
        </p:nvSpPr>
        <p:spPr bwMode="auto">
          <a:xfrm>
            <a:off x="7162800" y="5961906"/>
            <a:ext cx="1752600" cy="649188"/>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451416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13519"/>
                                        </p:tgtEl>
                                        <p:attrNameLst>
                                          <p:attrName>style.visibility</p:attrName>
                                        </p:attrNameLst>
                                      </p:cBhvr>
                                      <p:to>
                                        <p:strVal val="visible"/>
                                      </p:to>
                                    </p:set>
                                    <p:animEffect transition="in" filter="fade">
                                      <p:cBhvr>
                                        <p:cTn id="7" dur="2000"/>
                                        <p:tgtEl>
                                          <p:spTgt spid="13519"/>
                                        </p:tgtEl>
                                      </p:cBhvr>
                                    </p:animEffect>
                                    <p:anim calcmode="lin" valueType="num">
                                      <p:cBhvr>
                                        <p:cTn id="8" dur="2000" fill="hold"/>
                                        <p:tgtEl>
                                          <p:spTgt spid="13519"/>
                                        </p:tgtEl>
                                        <p:attrNameLst>
                                          <p:attrName>style.rotation</p:attrName>
                                        </p:attrNameLst>
                                      </p:cBhvr>
                                      <p:tavLst>
                                        <p:tav tm="0">
                                          <p:val>
                                            <p:fltVal val="720"/>
                                          </p:val>
                                        </p:tav>
                                        <p:tav tm="100000">
                                          <p:val>
                                            <p:fltVal val="0"/>
                                          </p:val>
                                        </p:tav>
                                      </p:tavLst>
                                    </p:anim>
                                    <p:anim calcmode="lin" valueType="num">
                                      <p:cBhvr>
                                        <p:cTn id="9" dur="2000" fill="hold"/>
                                        <p:tgtEl>
                                          <p:spTgt spid="13519"/>
                                        </p:tgtEl>
                                        <p:attrNameLst>
                                          <p:attrName>ppt_h</p:attrName>
                                        </p:attrNameLst>
                                      </p:cBhvr>
                                      <p:tavLst>
                                        <p:tav tm="0">
                                          <p:val>
                                            <p:fltVal val="0"/>
                                          </p:val>
                                        </p:tav>
                                        <p:tav tm="100000">
                                          <p:val>
                                            <p:strVal val="#ppt_h"/>
                                          </p:val>
                                        </p:tav>
                                      </p:tavLst>
                                    </p:anim>
                                    <p:anim calcmode="lin" valueType="num">
                                      <p:cBhvr>
                                        <p:cTn id="10" dur="2000" fill="hold"/>
                                        <p:tgtEl>
                                          <p:spTgt spid="13519"/>
                                        </p:tgtEl>
                                        <p:attrNameLst>
                                          <p:attrName>ppt_w</p:attrName>
                                        </p:attrNameLst>
                                      </p:cBhvr>
                                      <p:tavLst>
                                        <p:tav tm="0">
                                          <p:val>
                                            <p:fltVal val="0"/>
                                          </p:val>
                                        </p:tav>
                                        <p:tav tm="100000">
                                          <p:val>
                                            <p:strVal val="#ppt_w"/>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5"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2000"/>
                                        <p:tgtEl>
                                          <p:spTgt spid="7"/>
                                        </p:tgtEl>
                                      </p:cBhvr>
                                    </p:animEffect>
                                    <p:anim calcmode="lin" valueType="num">
                                      <p:cBhvr>
                                        <p:cTn id="16" dur="2000" fill="hold"/>
                                        <p:tgtEl>
                                          <p:spTgt spid="7"/>
                                        </p:tgtEl>
                                        <p:attrNameLst>
                                          <p:attrName>style.rotation</p:attrName>
                                        </p:attrNameLst>
                                      </p:cBhvr>
                                      <p:tavLst>
                                        <p:tav tm="0">
                                          <p:val>
                                            <p:fltVal val="720"/>
                                          </p:val>
                                        </p:tav>
                                        <p:tav tm="100000">
                                          <p:val>
                                            <p:fltVal val="0"/>
                                          </p:val>
                                        </p:tav>
                                      </p:tavLst>
                                    </p:anim>
                                    <p:anim calcmode="lin" valueType="num">
                                      <p:cBhvr>
                                        <p:cTn id="17" dur="2000" fill="hold"/>
                                        <p:tgtEl>
                                          <p:spTgt spid="7"/>
                                        </p:tgtEl>
                                        <p:attrNameLst>
                                          <p:attrName>ppt_h</p:attrName>
                                        </p:attrNameLst>
                                      </p:cBhvr>
                                      <p:tavLst>
                                        <p:tav tm="0">
                                          <p:val>
                                            <p:fltVal val="0"/>
                                          </p:val>
                                        </p:tav>
                                        <p:tav tm="100000">
                                          <p:val>
                                            <p:strVal val="#ppt_h"/>
                                          </p:val>
                                        </p:tav>
                                      </p:tavLst>
                                    </p:anim>
                                    <p:anim calcmode="lin" valueType="num">
                                      <p:cBhvr>
                                        <p:cTn id="18" dur="2000" fill="hold"/>
                                        <p:tgtEl>
                                          <p:spTgt spid="7"/>
                                        </p:tgtEl>
                                        <p:attrNameLst>
                                          <p:attrName>ppt_w</p:attrName>
                                        </p:attrNameLst>
                                      </p:cBhvr>
                                      <p:tavLst>
                                        <p:tav tm="0">
                                          <p:val>
                                            <p:fltVal val="0"/>
                                          </p:val>
                                        </p:tav>
                                        <p:tav tm="100000">
                                          <p:val>
                                            <p:strVal val="#ppt_w"/>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5"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fade">
                                      <p:cBhvr>
                                        <p:cTn id="23" dur="2000"/>
                                        <p:tgtEl>
                                          <p:spTgt spid="8"/>
                                        </p:tgtEl>
                                      </p:cBhvr>
                                    </p:animEffect>
                                    <p:anim calcmode="lin" valueType="num">
                                      <p:cBhvr>
                                        <p:cTn id="24" dur="2000" fill="hold"/>
                                        <p:tgtEl>
                                          <p:spTgt spid="8"/>
                                        </p:tgtEl>
                                        <p:attrNameLst>
                                          <p:attrName>style.rotation</p:attrName>
                                        </p:attrNameLst>
                                      </p:cBhvr>
                                      <p:tavLst>
                                        <p:tav tm="0">
                                          <p:val>
                                            <p:fltVal val="720"/>
                                          </p:val>
                                        </p:tav>
                                        <p:tav tm="100000">
                                          <p:val>
                                            <p:fltVal val="0"/>
                                          </p:val>
                                        </p:tav>
                                      </p:tavLst>
                                    </p:anim>
                                    <p:anim calcmode="lin" valueType="num">
                                      <p:cBhvr>
                                        <p:cTn id="25" dur="2000" fill="hold"/>
                                        <p:tgtEl>
                                          <p:spTgt spid="8"/>
                                        </p:tgtEl>
                                        <p:attrNameLst>
                                          <p:attrName>ppt_h</p:attrName>
                                        </p:attrNameLst>
                                      </p:cBhvr>
                                      <p:tavLst>
                                        <p:tav tm="0">
                                          <p:val>
                                            <p:fltVal val="0"/>
                                          </p:val>
                                        </p:tav>
                                        <p:tav tm="100000">
                                          <p:val>
                                            <p:strVal val="#ppt_h"/>
                                          </p:val>
                                        </p:tav>
                                      </p:tavLst>
                                    </p:anim>
                                    <p:anim calcmode="lin" valueType="num">
                                      <p:cBhvr>
                                        <p:cTn id="26" dur="2000" fill="hold"/>
                                        <p:tgtEl>
                                          <p:spTgt spid="8"/>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19" grpId="0" animBg="1"/>
      <p:bldP spid="7" grpId="0" animBg="1"/>
      <p:bldP spid="8" grpId="0" animBg="1"/>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Israel Map Tribes We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8182"/>
            <a:ext cx="9144000" cy="6866182"/>
          </a:xfrm>
          <a:prstGeom prst="rect">
            <a:avLst/>
          </a:prstGeom>
        </p:spPr>
      </p:pic>
      <p:sp>
        <p:nvSpPr>
          <p:cNvPr id="900098" name="Rectangle 2"/>
          <p:cNvSpPr>
            <a:spLocks noGrp="1" noChangeArrowheads="1"/>
          </p:cNvSpPr>
          <p:nvPr>
            <p:ph type="ctrTitle"/>
          </p:nvPr>
        </p:nvSpPr>
        <p:spPr>
          <a:xfrm>
            <a:off x="-1" y="43012"/>
            <a:ext cx="3452843" cy="2203339"/>
          </a:xfrm>
          <a:effectLst>
            <a:outerShdw blurRad="63500" dist="35921" dir="2700000" algn="ctr" rotWithShape="0">
              <a:schemeClr val="tx2">
                <a:alpha val="74998"/>
              </a:schemeClr>
            </a:outerShdw>
          </a:effectLst>
        </p:spPr>
        <p:txBody>
          <a:bodyPr anchor="t"/>
          <a:lstStyle/>
          <a:p>
            <a:pPr>
              <a:defRPr/>
            </a:pPr>
            <a:r>
              <a:rPr lang="ar-JO" sz="4000" dirty="0">
                <a:solidFill>
                  <a:srgbClr val="FFFFFF"/>
                </a:solidFill>
                <a:effectLst>
                  <a:glow rad="127000">
                    <a:schemeClr val="tx1"/>
                  </a:glow>
                </a:effectLst>
                <a:ea typeface="ＭＳ Ｐゴシック" charset="0"/>
              </a:rPr>
              <a:t>السكان حسب</a:t>
            </a:r>
            <a:br>
              <a:rPr lang="ar-JO" sz="4000" dirty="0">
                <a:solidFill>
                  <a:srgbClr val="FFFFFF"/>
                </a:solidFill>
                <a:effectLst>
                  <a:glow rad="127000">
                    <a:schemeClr val="tx1"/>
                  </a:glow>
                </a:effectLst>
                <a:ea typeface="ＭＳ Ｐゴシック" charset="0"/>
              </a:rPr>
            </a:br>
            <a:r>
              <a:rPr lang="ar-JO" sz="4000" dirty="0">
                <a:solidFill>
                  <a:srgbClr val="FFFFFF"/>
                </a:solidFill>
                <a:effectLst>
                  <a:glow rad="127000">
                    <a:schemeClr val="tx1"/>
                  </a:glow>
                </a:effectLst>
                <a:ea typeface="ＭＳ Ｐゴシック" charset="0"/>
              </a:rPr>
              <a:t>الأسباط</a:t>
            </a:r>
            <a:endParaRPr lang="en-US" sz="4000" dirty="0">
              <a:solidFill>
                <a:srgbClr val="FFFFFF"/>
              </a:solidFill>
              <a:effectLst>
                <a:glow rad="127000">
                  <a:schemeClr val="tx1"/>
                </a:glow>
              </a:effectLst>
              <a:ea typeface="ＭＳ Ｐゴシック" charset="0"/>
            </a:endParaRPr>
          </a:p>
        </p:txBody>
      </p:sp>
      <p:sp>
        <p:nvSpPr>
          <p:cNvPr id="7" name="Text Box 3"/>
          <p:cNvSpPr txBox="1">
            <a:spLocks noChangeArrowheads="1"/>
          </p:cNvSpPr>
          <p:nvPr/>
        </p:nvSpPr>
        <p:spPr bwMode="auto">
          <a:xfrm>
            <a:off x="4310414" y="3544580"/>
            <a:ext cx="167215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دان</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64.400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8" name="Text Box 4"/>
          <p:cNvSpPr txBox="1">
            <a:spLocks noChangeArrowheads="1"/>
          </p:cNvSpPr>
          <p:nvPr/>
        </p:nvSpPr>
        <p:spPr bwMode="auto">
          <a:xfrm>
            <a:off x="4549224" y="4286551"/>
            <a:ext cx="2061485"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يهوذا</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76.500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9" name="Text Box 5"/>
          <p:cNvSpPr txBox="1">
            <a:spLocks noChangeArrowheads="1"/>
          </p:cNvSpPr>
          <p:nvPr/>
        </p:nvSpPr>
        <p:spPr bwMode="auto">
          <a:xfrm>
            <a:off x="3946562" y="5122694"/>
            <a:ext cx="2667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شمعون</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22.200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0" name="Text Box 6"/>
          <p:cNvSpPr txBox="1">
            <a:spLocks noChangeArrowheads="1"/>
          </p:cNvSpPr>
          <p:nvPr/>
        </p:nvSpPr>
        <p:spPr bwMode="auto">
          <a:xfrm>
            <a:off x="6371899" y="4161274"/>
            <a:ext cx="181278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رأوبين</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43.730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1" name="Text Box 7"/>
          <p:cNvSpPr txBox="1">
            <a:spLocks noChangeArrowheads="1"/>
          </p:cNvSpPr>
          <p:nvPr/>
        </p:nvSpPr>
        <p:spPr bwMode="auto">
          <a:xfrm>
            <a:off x="6371899" y="2764532"/>
            <a:ext cx="181278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جاد</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40.500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2" name="Text Box 8"/>
          <p:cNvSpPr txBox="1">
            <a:spLocks noChangeArrowheads="1"/>
          </p:cNvSpPr>
          <p:nvPr/>
        </p:nvSpPr>
        <p:spPr bwMode="auto">
          <a:xfrm>
            <a:off x="6453367" y="1666913"/>
            <a:ext cx="26670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منسى</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3" name="Text Box 9"/>
          <p:cNvSpPr txBox="1">
            <a:spLocks noChangeArrowheads="1"/>
          </p:cNvSpPr>
          <p:nvPr/>
        </p:nvSpPr>
        <p:spPr bwMode="auto">
          <a:xfrm>
            <a:off x="4598039" y="3104893"/>
            <a:ext cx="2667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إفرايم</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32.500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10"/>
          <p:cNvSpPr txBox="1">
            <a:spLocks noChangeArrowheads="1"/>
          </p:cNvSpPr>
          <p:nvPr/>
        </p:nvSpPr>
        <p:spPr bwMode="auto">
          <a:xfrm>
            <a:off x="5140874" y="2362922"/>
            <a:ext cx="1978867"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منسى</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52.700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Text Box 15"/>
          <p:cNvSpPr txBox="1">
            <a:spLocks noChangeArrowheads="1"/>
          </p:cNvSpPr>
          <p:nvPr/>
        </p:nvSpPr>
        <p:spPr bwMode="auto">
          <a:xfrm>
            <a:off x="5906480" y="838232"/>
            <a:ext cx="14628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نفتالي</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45.400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0" name="Text Box 16"/>
          <p:cNvSpPr txBox="1">
            <a:spLocks noChangeArrowheads="1"/>
          </p:cNvSpPr>
          <p:nvPr/>
        </p:nvSpPr>
        <p:spPr bwMode="auto">
          <a:xfrm rot="167692">
            <a:off x="5160933" y="292230"/>
            <a:ext cx="14628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أشير</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53.400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Text Box 13"/>
          <p:cNvSpPr txBox="1">
            <a:spLocks noChangeArrowheads="1"/>
          </p:cNvSpPr>
          <p:nvPr/>
        </p:nvSpPr>
        <p:spPr bwMode="auto">
          <a:xfrm>
            <a:off x="4799939" y="1355709"/>
            <a:ext cx="252954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زبولون</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60.500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8" name="Text Box 14"/>
          <p:cNvSpPr txBox="1">
            <a:spLocks noChangeArrowheads="1"/>
          </p:cNvSpPr>
          <p:nvPr/>
        </p:nvSpPr>
        <p:spPr bwMode="auto">
          <a:xfrm>
            <a:off x="5072827" y="1846653"/>
            <a:ext cx="27610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يساكر</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64.300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49" name="Text Box 2"/>
          <p:cNvSpPr txBox="1">
            <a:spLocks noChangeArrowheads="1"/>
          </p:cNvSpPr>
          <p:nvPr/>
        </p:nvSpPr>
        <p:spPr bwMode="auto">
          <a:xfrm>
            <a:off x="8388756" y="89445"/>
            <a:ext cx="704039" cy="461665"/>
          </a:xfrm>
          <a:prstGeom prst="rect">
            <a:avLst/>
          </a:prstGeom>
          <a:solidFill>
            <a:srgbClr val="000000"/>
          </a:solidFill>
          <a:ln>
            <a:noFill/>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171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 name="Rectangle 2"/>
          <p:cNvSpPr txBox="1">
            <a:spLocks noChangeArrowheads="1"/>
          </p:cNvSpPr>
          <p:nvPr/>
        </p:nvSpPr>
        <p:spPr bwMode="auto">
          <a:xfrm>
            <a:off x="-1" y="1435223"/>
            <a:ext cx="2925890"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عدد 26</a:t>
            </a:r>
            <a:br>
              <a:rPr kumimoji="0" lang="en-US"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b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يشوع 13: 1- 19: 48</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15" name="Text Box 11"/>
          <p:cNvSpPr txBox="1">
            <a:spLocks noChangeArrowheads="1"/>
          </p:cNvSpPr>
          <p:nvPr/>
        </p:nvSpPr>
        <p:spPr bwMode="auto">
          <a:xfrm>
            <a:off x="5594608" y="3789040"/>
            <a:ext cx="1785704"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بنيامين45.600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1" name="Text Box 3"/>
          <p:cNvSpPr txBox="1">
            <a:spLocks noChangeArrowheads="1"/>
          </p:cNvSpPr>
          <p:nvPr/>
        </p:nvSpPr>
        <p:spPr bwMode="auto">
          <a:xfrm>
            <a:off x="2925889" y="2745816"/>
            <a:ext cx="1672150" cy="163121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لاوي</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23.000</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موزعون في جميع أنحاء إسرائيل</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3371220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15"/>
                                        </p:tgtEl>
                                        <p:attrNameLst>
                                          <p:attrName>style.visibility</p:attrName>
                                        </p:attrNameLst>
                                      </p:cBhvr>
                                      <p:to>
                                        <p:strVal val="visible"/>
                                      </p:to>
                                    </p:set>
                                    <p:animEffect transition="in" filter="dissolve">
                                      <p:cBhvr>
                                        <p:cTn id="31" dur="500"/>
                                        <p:tgtEl>
                                          <p:spTgt spid="15"/>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nodeType="click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dissolve">
                                      <p:cBhvr>
                                        <p:cTn id="36" dur="500"/>
                                        <p:tgtEl>
                                          <p:spTgt spid="9"/>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nodeType="click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dissolve">
                                      <p:cBhvr>
                                        <p:cTn id="41" dur="500"/>
                                        <p:tgtEl>
                                          <p:spTgt spid="17"/>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nodeType="clickEffect">
                                  <p:stCondLst>
                                    <p:cond delay="0"/>
                                  </p:stCondLst>
                                  <p:childTnLst>
                                    <p:set>
                                      <p:cBhvr>
                                        <p:cTn id="45" dur="1" fill="hold">
                                          <p:stCondLst>
                                            <p:cond delay="0"/>
                                          </p:stCondLst>
                                        </p:cTn>
                                        <p:tgtEl>
                                          <p:spTgt spid="18"/>
                                        </p:tgtEl>
                                        <p:attrNameLst>
                                          <p:attrName>style.visibility</p:attrName>
                                        </p:attrNameLst>
                                      </p:cBhvr>
                                      <p:to>
                                        <p:strVal val="visible"/>
                                      </p:to>
                                    </p:set>
                                    <p:animEffect transition="in" filter="dissolve">
                                      <p:cBhvr>
                                        <p:cTn id="46" dur="500"/>
                                        <p:tgtEl>
                                          <p:spTgt spid="18"/>
                                        </p:tgtEl>
                                      </p:cBhvr>
                                    </p:animEffect>
                                  </p:childTnLst>
                                </p:cTn>
                              </p:par>
                            </p:childTnLst>
                          </p:cTn>
                        </p:par>
                      </p:childTnLst>
                    </p:cTn>
                  </p:par>
                  <p:par>
                    <p:cTn id="47" fill="hold">
                      <p:stCondLst>
                        <p:cond delay="indefinite"/>
                      </p:stCondLst>
                      <p:childTnLst>
                        <p:par>
                          <p:cTn id="48" fill="hold">
                            <p:stCondLst>
                              <p:cond delay="0"/>
                            </p:stCondLst>
                            <p:childTnLst>
                              <p:par>
                                <p:cTn id="49" presetID="9" presetClass="entr" presetSubtype="0" fill="hold" nodeType="clickEffect">
                                  <p:stCondLst>
                                    <p:cond delay="0"/>
                                  </p:stCondLst>
                                  <p:childTnLst>
                                    <p:set>
                                      <p:cBhvr>
                                        <p:cTn id="50" dur="1" fill="hold">
                                          <p:stCondLst>
                                            <p:cond delay="0"/>
                                          </p:stCondLst>
                                        </p:cTn>
                                        <p:tgtEl>
                                          <p:spTgt spid="20"/>
                                        </p:tgtEl>
                                        <p:attrNameLst>
                                          <p:attrName>style.visibility</p:attrName>
                                        </p:attrNameLst>
                                      </p:cBhvr>
                                      <p:to>
                                        <p:strVal val="visible"/>
                                      </p:to>
                                    </p:set>
                                    <p:animEffect transition="in" filter="dissolve">
                                      <p:cBhvr>
                                        <p:cTn id="51" dur="500"/>
                                        <p:tgtEl>
                                          <p:spTgt spid="20"/>
                                        </p:tgtEl>
                                      </p:cBhvr>
                                    </p:animEffect>
                                  </p:childTnLst>
                                </p:cTn>
                              </p:par>
                            </p:childTnLst>
                          </p:cTn>
                        </p:par>
                      </p:childTnLst>
                    </p:cTn>
                  </p:par>
                  <p:par>
                    <p:cTn id="52" fill="hold">
                      <p:stCondLst>
                        <p:cond delay="indefinite"/>
                      </p:stCondLst>
                      <p:childTnLst>
                        <p:par>
                          <p:cTn id="53" fill="hold">
                            <p:stCondLst>
                              <p:cond delay="0"/>
                            </p:stCondLst>
                            <p:childTnLst>
                              <p:par>
                                <p:cTn id="54" presetID="9" presetClass="entr" presetSubtype="0" fill="hold" nodeType="click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dissolve">
                                      <p:cBhvr>
                                        <p:cTn id="56" dur="500"/>
                                        <p:tgtEl>
                                          <p:spTgt spid="19"/>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nodeType="clickEffect">
                                  <p:stCondLst>
                                    <p:cond delay="0"/>
                                  </p:stCondLst>
                                  <p:childTnLst>
                                    <p:set>
                                      <p:cBhvr>
                                        <p:cTn id="60" dur="1" fill="hold">
                                          <p:stCondLst>
                                            <p:cond delay="0"/>
                                          </p:stCondLst>
                                        </p:cTn>
                                        <p:tgtEl>
                                          <p:spTgt spid="7"/>
                                        </p:tgtEl>
                                        <p:attrNameLst>
                                          <p:attrName>style.visibility</p:attrName>
                                        </p:attrNameLst>
                                      </p:cBhvr>
                                      <p:to>
                                        <p:strVal val="visible"/>
                                      </p:to>
                                    </p:set>
                                    <p:animEffect transition="in" filter="dissolve">
                                      <p:cBhvr>
                                        <p:cTn id="61" dur="500"/>
                                        <p:tgtEl>
                                          <p:spTgt spid="7"/>
                                        </p:tgtEl>
                                      </p:cBhvr>
                                    </p:animEffect>
                                  </p:childTnLst>
                                </p:cTn>
                              </p:par>
                            </p:childTnLst>
                          </p:cTn>
                        </p:par>
                      </p:childTnLst>
                    </p:cTn>
                  </p:par>
                  <p:par>
                    <p:cTn id="62" fill="hold">
                      <p:stCondLst>
                        <p:cond delay="indefinite"/>
                      </p:stCondLst>
                      <p:childTnLst>
                        <p:par>
                          <p:cTn id="63" fill="hold">
                            <p:stCondLst>
                              <p:cond delay="0"/>
                            </p:stCondLst>
                            <p:childTnLst>
                              <p:par>
                                <p:cTn id="64" presetID="9" presetClass="entr" presetSubtype="0" fill="hold" nodeType="clickEffect">
                                  <p:stCondLst>
                                    <p:cond delay="0"/>
                                  </p:stCondLst>
                                  <p:childTnLst>
                                    <p:set>
                                      <p:cBhvr>
                                        <p:cTn id="65" dur="1" fill="hold">
                                          <p:stCondLst>
                                            <p:cond delay="0"/>
                                          </p:stCondLst>
                                        </p:cTn>
                                        <p:tgtEl>
                                          <p:spTgt spid="21"/>
                                        </p:tgtEl>
                                        <p:attrNameLst>
                                          <p:attrName>style.visibility</p:attrName>
                                        </p:attrNameLst>
                                      </p:cBhvr>
                                      <p:to>
                                        <p:strVal val="visible"/>
                                      </p:to>
                                    </p:set>
                                    <p:animEffect transition="in" filter="dissolve">
                                      <p:cBhvr>
                                        <p:cTn id="66"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11" grpId="0"/>
      <p:bldP spid="12" grpId="0"/>
      <p:bldP spid="13" grpId="0"/>
      <p:bldP spid="14"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1"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3187" name="Text Box 3"/>
          <p:cNvSpPr txBox="1">
            <a:spLocks noChangeArrowheads="1"/>
          </p:cNvSpPr>
          <p:nvPr/>
        </p:nvSpPr>
        <p:spPr bwMode="auto">
          <a:xfrm>
            <a:off x="4419600" y="6392863"/>
            <a:ext cx="4554583" cy="45720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السير عبر الكتاب</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1989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pic>
        <p:nvPicPr>
          <p:cNvPr id="163843" name="Picture 5" descr="Number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295400" y="876300"/>
            <a:ext cx="6477000" cy="5143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3190" name="Rectangle 6"/>
          <p:cNvSpPr>
            <a:spLocks noGrp="1" noChangeArrowheads="1"/>
          </p:cNvSpPr>
          <p:nvPr>
            <p:ph type="title" idx="4294967295"/>
          </p:nvPr>
        </p:nvSpPr>
        <p:spPr>
          <a:xfrm>
            <a:off x="685800" y="0"/>
            <a:ext cx="7772400" cy="823913"/>
          </a:xfrm>
          <a:effectLst>
            <a:outerShdw blurRad="63500" dist="38099" dir="2700000" algn="ctr" rotWithShape="0">
              <a:schemeClr val="tx1">
                <a:alpha val="74998"/>
              </a:schemeClr>
            </a:outerShdw>
          </a:effectLst>
        </p:spPr>
        <p:txBody>
          <a:bodyPr anchor="t">
            <a:spAutoFit/>
          </a:bodyPr>
          <a:lstStyle/>
          <a:p>
            <a:pPr algn="l" eaLnBrk="1" hangingPunct="1">
              <a:spcBef>
                <a:spcPct val="50000"/>
              </a:spcBef>
              <a:defRPr/>
            </a:pPr>
            <a:r>
              <a:rPr lang="ar-JO" altLang="ja-JP" sz="4800" dirty="0">
                <a:ea typeface="ＭＳ Ｐゴシック" charset="0"/>
              </a:rPr>
              <a:t>التجوالات</a:t>
            </a:r>
            <a:endParaRPr lang="en-US" sz="4800" dirty="0">
              <a:ea typeface="ＭＳ Ｐゴシック" charset="0"/>
            </a:endParaRPr>
          </a:p>
        </p:txBody>
      </p:sp>
    </p:spTree>
    <p:extLst>
      <p:ext uri="{BB962C8B-B14F-4D97-AF65-F5344CB8AC3E}">
        <p14:creationId xmlns:p14="http://schemas.microsoft.com/office/powerpoint/2010/main" val="3083069457"/>
      </p:ext>
    </p:extLst>
  </p:cSld>
  <p:clrMapOvr>
    <a:masterClrMapping/>
  </p:clrMapOvr>
  <p:transition spd="med">
    <p:randomBar dir="vert"/>
  </p:transition>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27</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385956228"/>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الإستعداد لامتلاك الأرض</a:t>
              </a: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القديم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4" name="Group 8"/>
          <p:cNvGrpSpPr>
            <a:grpSpLocks/>
          </p:cNvGrpSpPr>
          <p:nvPr/>
        </p:nvGrpSpPr>
        <p:grpSpPr bwMode="auto">
          <a:xfrm>
            <a:off x="2630487" y="1517650"/>
            <a:ext cx="3673474"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التأجيل بسبب عدم الإيمان</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الجديد</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1 – 10 :10</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25 : 18</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26 - 36</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 </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عدم أمانة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تأديب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تذمر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الفوضى</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إعادة 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جبل سيناء</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مؤاب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يوم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38 سنة, 3 شهور, 10 أيام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شهور</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التنظيم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4)</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0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التقديس</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 1 –</a:t>
              </a:r>
              <a:b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b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10 : 10)</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قادش</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12 : 16)</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قادش</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13 – 14</a:t>
              </a: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(15 – 19)</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 21)</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(22 – 25)</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أحكام الأرض</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27)</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الذبائح والنذور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(28 – 30)</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التحضيرات الأخيرة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(31 – 36)</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15078" name="Text Box 106"/>
          <p:cNvSpPr txBox="1">
            <a:spLocks noChangeArrowheads="1"/>
          </p:cNvSpPr>
          <p:nvPr/>
        </p:nvSpPr>
        <p:spPr bwMode="auto">
          <a:xfrm>
            <a:off x="8448310" y="0"/>
            <a:ext cx="699230"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algn="r" rtl="1" eaLnBrk="1" hangingPunct="1"/>
            <a:r>
              <a:rPr lang="ar-JO" sz="4000" dirty="0">
                <a:solidFill>
                  <a:srgbClr val="000000"/>
                </a:solidFill>
              </a:rPr>
              <a:t>عدد</a:t>
            </a:r>
            <a:endParaRPr lang="en-US" dirty="0">
              <a:solidFill>
                <a:srgbClr val="000000"/>
              </a:solidFill>
            </a:endParaRPr>
          </a:p>
        </p:txBody>
      </p:sp>
      <p:sp>
        <p:nvSpPr>
          <p:cNvPr id="2" name="Oval 108">
            <a:extLst>
              <a:ext uri="{FF2B5EF4-FFF2-40B4-BE49-F238E27FC236}">
                <a16:creationId xmlns:a16="http://schemas.microsoft.com/office/drawing/2014/main" id="{FC937288-06E6-0060-CB8E-AC4C14883282}"/>
              </a:ext>
            </a:extLst>
          </p:cNvPr>
          <p:cNvSpPr>
            <a:spLocks noChangeArrowheads="1"/>
          </p:cNvSpPr>
          <p:nvPr/>
        </p:nvSpPr>
        <p:spPr bwMode="auto">
          <a:xfrm>
            <a:off x="7162800" y="5965081"/>
            <a:ext cx="914400" cy="649188"/>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334188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28</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257589447"/>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8465" name="Picture 2" descr="num 28 priest-offering-sacrifice.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1341438"/>
            <a:ext cx="6410325" cy="5518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8466" name="Title 1"/>
          <p:cNvSpPr>
            <a:spLocks noGrp="1"/>
          </p:cNvSpPr>
          <p:nvPr>
            <p:ph type="title"/>
          </p:nvPr>
        </p:nvSpPr>
        <p:spPr>
          <a:xfrm>
            <a:off x="-36513" y="125413"/>
            <a:ext cx="9180513" cy="1143000"/>
          </a:xfrm>
        </p:spPr>
        <p:txBody>
          <a:bodyPr/>
          <a:lstStyle/>
          <a:p>
            <a:r>
              <a:rPr lang="ar-JO" sz="4000" dirty="0"/>
              <a:t>محرقات خاصة (عدد 28: 1- 15)</a:t>
            </a:r>
            <a:endParaRPr lang="en-US" sz="4000" dirty="0"/>
          </a:p>
        </p:txBody>
      </p:sp>
      <p:sp>
        <p:nvSpPr>
          <p:cNvPr id="318467" name="Rectangle 3"/>
          <p:cNvSpPr>
            <a:spLocks noChangeArrowheads="1"/>
          </p:cNvSpPr>
          <p:nvPr/>
        </p:nvSpPr>
        <p:spPr bwMode="auto">
          <a:xfrm>
            <a:off x="6372225" y="1341438"/>
            <a:ext cx="2771775" cy="5516562"/>
          </a:xfrm>
          <a:prstGeom prst="rect">
            <a:avLst/>
          </a:prstGeom>
          <a:solidFill>
            <a:schemeClr val="bg1"/>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Times" charset="0"/>
              <a:ea typeface="ＭＳ Ｐゴシック" charset="0"/>
              <a:cs typeface="Times New Roman" charset="0"/>
            </a:endParaRPr>
          </a:p>
        </p:txBody>
      </p:sp>
      <p:sp>
        <p:nvSpPr>
          <p:cNvPr id="5" name="Text Box 8"/>
          <p:cNvSpPr txBox="1">
            <a:spLocks noChangeArrowheads="1"/>
          </p:cNvSpPr>
          <p:nvPr/>
        </p:nvSpPr>
        <p:spPr bwMode="auto">
          <a:xfrm>
            <a:off x="5003800" y="1700213"/>
            <a:ext cx="4106863" cy="181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457200" marR="0" lvl="0" indent="-457200" algn="r" defTabSz="914400" rtl="1" eaLnBrk="1" fontAlgn="base" latinLnBrk="0" hangingPunct="1">
              <a:lnSpc>
                <a:spcPct val="100000"/>
              </a:lnSpc>
              <a:spcBef>
                <a:spcPct val="0"/>
              </a:spcBef>
              <a:spcAft>
                <a:spcPct val="0"/>
              </a:spcAft>
              <a:buClrTx/>
              <a:buSzTx/>
              <a:buFont typeface="Wingdings" charset="0"/>
              <a:buChar char="§"/>
              <a:tabLst/>
              <a:defRPr/>
            </a:pPr>
            <a:r>
              <a:rPr kumimoji="0" lang="ar-JO" sz="2800" b="1" i="0"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rPr>
              <a:t>مقدمة (1-2)</a:t>
            </a:r>
            <a:endParaRPr kumimoji="0" lang="en-US" sz="2800" b="1" i="0"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endParaRPr>
          </a:p>
          <a:p>
            <a:pPr marL="457200" marR="0" lvl="0" indent="-457200" algn="r" defTabSz="914400" rtl="1" eaLnBrk="1" fontAlgn="base" latinLnBrk="0" hangingPunct="1">
              <a:lnSpc>
                <a:spcPct val="100000"/>
              </a:lnSpc>
              <a:spcBef>
                <a:spcPct val="0"/>
              </a:spcBef>
              <a:spcAft>
                <a:spcPct val="0"/>
              </a:spcAft>
              <a:buClrTx/>
              <a:buSzTx/>
              <a:buFont typeface="Wingdings" charset="0"/>
              <a:buChar char="§"/>
              <a:tabLst/>
              <a:defRPr/>
            </a:pPr>
            <a:r>
              <a:rPr kumimoji="0" lang="ar-JO" sz="2800" b="1" i="0"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rPr>
              <a:t>يومية (3-8)</a:t>
            </a:r>
            <a:endParaRPr kumimoji="0" lang="en-US" sz="2800" b="1" i="0"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endParaRPr>
          </a:p>
          <a:p>
            <a:pPr marL="457200" marR="0" lvl="0" indent="-457200" algn="r" defTabSz="914400" rtl="1" eaLnBrk="1" fontAlgn="base" latinLnBrk="0" hangingPunct="1">
              <a:lnSpc>
                <a:spcPct val="100000"/>
              </a:lnSpc>
              <a:spcBef>
                <a:spcPct val="0"/>
              </a:spcBef>
              <a:spcAft>
                <a:spcPct val="0"/>
              </a:spcAft>
              <a:buClrTx/>
              <a:buSzTx/>
              <a:buFont typeface="Wingdings" charset="0"/>
              <a:buChar char="§"/>
              <a:tabLst/>
              <a:defRPr/>
            </a:pPr>
            <a:r>
              <a:rPr kumimoji="0" lang="ar-JO" sz="2800" b="1" i="0"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rPr>
              <a:t>السبت (9-10)</a:t>
            </a:r>
            <a:endParaRPr kumimoji="0" lang="en-US" sz="2800" b="1" i="0"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endParaRPr>
          </a:p>
          <a:p>
            <a:pPr marL="457200" marR="0" lvl="0" indent="-457200" algn="r" defTabSz="914400" rtl="1" eaLnBrk="1" fontAlgn="base" latinLnBrk="0" hangingPunct="1">
              <a:lnSpc>
                <a:spcPct val="100000"/>
              </a:lnSpc>
              <a:spcBef>
                <a:spcPct val="0"/>
              </a:spcBef>
              <a:spcAft>
                <a:spcPct val="0"/>
              </a:spcAft>
              <a:buClrTx/>
              <a:buSzTx/>
              <a:buFont typeface="Wingdings" charset="0"/>
              <a:buChar char="§"/>
              <a:tabLst/>
              <a:defRPr/>
            </a:pPr>
            <a:r>
              <a:rPr kumimoji="0" lang="ar-JO" sz="2800" b="1" i="0"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rPr>
              <a:t>شهرية (11-15)</a:t>
            </a:r>
            <a:endParaRPr kumimoji="0" lang="en-US" sz="2800" b="1" i="0"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3457784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edge">
                                      <p:cBhvr>
                                        <p:cTn id="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Rectangle 2"/>
          <p:cNvSpPr>
            <a:spLocks noGrp="1" noChangeArrowheads="1"/>
          </p:cNvSpPr>
          <p:nvPr>
            <p:ph type="title"/>
          </p:nvPr>
        </p:nvSpPr>
        <p:spPr>
          <a:xfrm>
            <a:off x="323850" y="152400"/>
            <a:ext cx="8229600" cy="612775"/>
          </a:xfrm>
        </p:spPr>
        <p:txBody>
          <a:bodyPr/>
          <a:lstStyle/>
          <a:p>
            <a:pPr eaLnBrk="1" hangingPunct="1"/>
            <a:r>
              <a:rPr lang="ar-JO" altLang="en-US" sz="3600" b="1" dirty="0">
                <a:latin typeface="Arial" panose="020B0604020202020204" pitchFamily="34" charset="0"/>
                <a:cs typeface="Arial" panose="020B0604020202020204" pitchFamily="34" charset="0"/>
              </a:rPr>
              <a:t>يستمر الحصاد من نيسان إلى تشرين الثاني</a:t>
            </a:r>
            <a:endParaRPr lang="en-US" altLang="en-US" sz="3600" b="1" dirty="0">
              <a:latin typeface="Arial" panose="020B0604020202020204" pitchFamily="34" charset="0"/>
              <a:cs typeface="Arial" panose="020B0604020202020204" pitchFamily="34" charset="0"/>
            </a:endParaRPr>
          </a:p>
        </p:txBody>
      </p:sp>
      <p:sp>
        <p:nvSpPr>
          <p:cNvPr id="210949" name="Text Box 5"/>
          <p:cNvSpPr txBox="1">
            <a:spLocks noChangeArrowheads="1"/>
          </p:cNvSpPr>
          <p:nvPr/>
        </p:nvSpPr>
        <p:spPr bwMode="auto">
          <a:xfrm>
            <a:off x="8305800" y="73025"/>
            <a:ext cx="704039" cy="461665"/>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0" fontAlgn="base" hangingPunct="0">
              <a:spcBef>
                <a:spcPct val="0"/>
              </a:spcBef>
              <a:spcAft>
                <a:spcPct val="0"/>
              </a:spcAft>
              <a:defRPr/>
            </a:pPr>
            <a:r>
              <a:rPr lang="ar-JO" altLang="en-US" b="1" dirty="0">
                <a:solidFill>
                  <a:srgbClr val="FFFFFF"/>
                </a:solidFill>
                <a:latin typeface="Arial" panose="020B0604020202020204" pitchFamily="34" charset="0"/>
                <a:cs typeface="Arial" panose="020B0604020202020204" pitchFamily="34" charset="0"/>
              </a:rPr>
              <a:t>183</a:t>
            </a:r>
            <a:endParaRPr lang="en-US" altLang="en-US" sz="1800" b="1" dirty="0">
              <a:solidFill>
                <a:srgbClr val="FFFFFF"/>
              </a:solidFill>
              <a:latin typeface="Arial" panose="020B0604020202020204" pitchFamily="34" charset="0"/>
              <a:cs typeface="Arial" panose="020B0604020202020204" pitchFamily="34" charset="0"/>
            </a:endParaRPr>
          </a:p>
        </p:txBody>
      </p:sp>
      <p:graphicFrame>
        <p:nvGraphicFramePr>
          <p:cNvPr id="3" name="Table 2"/>
          <p:cNvGraphicFramePr>
            <a:graphicFrameLocks noGrp="1"/>
          </p:cNvGraphicFramePr>
          <p:nvPr>
            <p:extLst>
              <p:ext uri="{D42A27DB-BD31-4B8C-83A1-F6EECF244321}">
                <p14:modId xmlns:p14="http://schemas.microsoft.com/office/powerpoint/2010/main" val="607968254"/>
              </p:ext>
            </p:extLst>
          </p:nvPr>
        </p:nvGraphicFramePr>
        <p:xfrm>
          <a:off x="0" y="1250950"/>
          <a:ext cx="9180513" cy="5572125"/>
        </p:xfrm>
        <a:graphic>
          <a:graphicData uri="http://schemas.openxmlformats.org/drawingml/2006/table">
            <a:tbl>
              <a:tblPr/>
              <a:tblGrid>
                <a:gridCol w="1851025">
                  <a:extLst>
                    <a:ext uri="{9D8B030D-6E8A-4147-A177-3AD203B41FA5}">
                      <a16:colId xmlns:a16="http://schemas.microsoft.com/office/drawing/2014/main" val="20000"/>
                    </a:ext>
                  </a:extLst>
                </a:gridCol>
                <a:gridCol w="814388">
                  <a:extLst>
                    <a:ext uri="{9D8B030D-6E8A-4147-A177-3AD203B41FA5}">
                      <a16:colId xmlns:a16="http://schemas.microsoft.com/office/drawing/2014/main" val="20001"/>
                    </a:ext>
                  </a:extLst>
                </a:gridCol>
                <a:gridCol w="814387">
                  <a:extLst>
                    <a:ext uri="{9D8B030D-6E8A-4147-A177-3AD203B41FA5}">
                      <a16:colId xmlns:a16="http://schemas.microsoft.com/office/drawing/2014/main" val="20002"/>
                    </a:ext>
                  </a:extLst>
                </a:gridCol>
                <a:gridCol w="814388">
                  <a:extLst>
                    <a:ext uri="{9D8B030D-6E8A-4147-A177-3AD203B41FA5}">
                      <a16:colId xmlns:a16="http://schemas.microsoft.com/office/drawing/2014/main" val="20003"/>
                    </a:ext>
                  </a:extLst>
                </a:gridCol>
                <a:gridCol w="814387">
                  <a:extLst>
                    <a:ext uri="{9D8B030D-6E8A-4147-A177-3AD203B41FA5}">
                      <a16:colId xmlns:a16="http://schemas.microsoft.com/office/drawing/2014/main" val="20004"/>
                    </a:ext>
                  </a:extLst>
                </a:gridCol>
                <a:gridCol w="814388">
                  <a:extLst>
                    <a:ext uri="{9D8B030D-6E8A-4147-A177-3AD203B41FA5}">
                      <a16:colId xmlns:a16="http://schemas.microsoft.com/office/drawing/2014/main" val="20005"/>
                    </a:ext>
                  </a:extLst>
                </a:gridCol>
                <a:gridCol w="814387">
                  <a:extLst>
                    <a:ext uri="{9D8B030D-6E8A-4147-A177-3AD203B41FA5}">
                      <a16:colId xmlns:a16="http://schemas.microsoft.com/office/drawing/2014/main" val="20006"/>
                    </a:ext>
                  </a:extLst>
                </a:gridCol>
                <a:gridCol w="814388">
                  <a:extLst>
                    <a:ext uri="{9D8B030D-6E8A-4147-A177-3AD203B41FA5}">
                      <a16:colId xmlns:a16="http://schemas.microsoft.com/office/drawing/2014/main" val="20007"/>
                    </a:ext>
                  </a:extLst>
                </a:gridCol>
                <a:gridCol w="814387">
                  <a:extLst>
                    <a:ext uri="{9D8B030D-6E8A-4147-A177-3AD203B41FA5}">
                      <a16:colId xmlns:a16="http://schemas.microsoft.com/office/drawing/2014/main" val="20008"/>
                    </a:ext>
                  </a:extLst>
                </a:gridCol>
                <a:gridCol w="814388">
                  <a:extLst>
                    <a:ext uri="{9D8B030D-6E8A-4147-A177-3AD203B41FA5}">
                      <a16:colId xmlns:a16="http://schemas.microsoft.com/office/drawing/2014/main" val="20009"/>
                    </a:ext>
                  </a:extLst>
                </a:gridCol>
              </a:tblGrid>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rPr>
                        <a:t>آذار</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rPr>
                        <a:t>نيسان</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rPr>
                        <a:t>أيار</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rPr>
                        <a:t>حزيران</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rPr>
                        <a:t>تموز</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rPr>
                        <a:t>آب</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rPr>
                        <a:t>أيلول</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rPr>
                        <a:t>تش 1</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rPr>
                        <a:t>تش 2</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القمح</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1"/>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الشعير</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02"/>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الشوفان</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3"/>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Tahoma" pitchFamily="34" charset="0"/>
                          <a:ea typeface="MS PGothic" pitchFamily="34" charset="-128"/>
                        </a:rPr>
                        <a:t>البازيلاء</a:t>
                      </a:r>
                      <a:endParaRPr kumimoji="0" lang="en-US" altLang="en-US" sz="1800" b="1" i="0" u="none" strike="noStrike" cap="none" normalizeH="0" baseline="0" dirty="0">
                        <a:ln>
                          <a:noFill/>
                        </a:ln>
                        <a:solidFill>
                          <a:srgbClr val="8C0000"/>
                        </a:solidFill>
                        <a:effectLst/>
                        <a:latin typeface="Tahoma" pitchFamily="34" charset="0"/>
                        <a:ea typeface="MS PGothic" pitchFamily="34" charset="-12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Tahoma" pitchFamily="34" charset="0"/>
                        <a:ea typeface="MS PGothic" pitchFamily="34" charset="-12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Tahoma" pitchFamily="34" charset="0"/>
                          <a:ea typeface="MS PGothic" pitchFamily="34" charset="-128"/>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Tahoma" pitchFamily="34" charset="0"/>
                          <a:ea typeface="MS PGothic" pitchFamily="34" charset="-128"/>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04"/>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الحمص</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5"/>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العدس</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06"/>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البيقية</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7"/>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السمسم</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08"/>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الكتان</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9"/>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الدخن</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10"/>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العنب</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11"/>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التين</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12"/>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الرمان</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13"/>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الزيتون</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14"/>
                  </a:ext>
                </a:extLst>
              </a:tr>
            </a:tbl>
          </a:graphicData>
        </a:graphic>
      </p:graphicFrame>
      <p:sp>
        <p:nvSpPr>
          <p:cNvPr id="210947" name="Text Box 4"/>
          <p:cNvSpPr txBox="1">
            <a:spLocks noChangeArrowheads="1"/>
          </p:cNvSpPr>
          <p:nvPr/>
        </p:nvSpPr>
        <p:spPr bwMode="auto">
          <a:xfrm>
            <a:off x="1403350" y="6505575"/>
            <a:ext cx="47259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defTabSz="914400" eaLnBrk="0" fontAlgn="base" hangingPunct="0">
              <a:spcBef>
                <a:spcPct val="0"/>
              </a:spcBef>
              <a:spcAft>
                <a:spcPct val="0"/>
              </a:spcAft>
              <a:defRPr/>
            </a:pPr>
            <a:r>
              <a:rPr lang="en-US" sz="1400" b="1" dirty="0">
                <a:solidFill>
                  <a:srgbClr val="DADADA">
                    <a:lumMod val="10000"/>
                  </a:srgbClr>
                </a:solidFill>
                <a:latin typeface="Arial" panose="020B0604020202020204" pitchFamily="34" charset="0"/>
                <a:cs typeface="Arial" panose="020B0604020202020204" pitchFamily="34" charset="0"/>
              </a:rPr>
              <a:t>http://www.wcg.org/lit/law/festivals/harvest.htm</a:t>
            </a:r>
          </a:p>
        </p:txBody>
      </p:sp>
      <p:sp>
        <p:nvSpPr>
          <p:cNvPr id="6" name="Text Box 4"/>
          <p:cNvSpPr txBox="1">
            <a:spLocks noChangeArrowheads="1"/>
          </p:cNvSpPr>
          <p:nvPr/>
        </p:nvSpPr>
        <p:spPr bwMode="auto">
          <a:xfrm>
            <a:off x="0" y="868363"/>
            <a:ext cx="9144000" cy="400110"/>
          </a:xfrm>
          <a:prstGeom prst="rect">
            <a:avLst/>
          </a:prstGeom>
          <a:solidFill>
            <a:schemeClr val="accent4">
              <a:lumMod val="10000"/>
            </a:schemeClr>
          </a:solidFill>
          <a:ln>
            <a:noFill/>
          </a:ln>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defTabSz="914400" eaLnBrk="0" fontAlgn="base" hangingPunct="0">
              <a:spcBef>
                <a:spcPct val="0"/>
              </a:spcBef>
              <a:spcAft>
                <a:spcPct val="0"/>
              </a:spcAft>
              <a:defRPr/>
            </a:pPr>
            <a:r>
              <a:rPr lang="ar-JO" sz="2000" b="1" dirty="0">
                <a:solidFill>
                  <a:srgbClr val="FFFFFF"/>
                </a:solidFill>
                <a:latin typeface="Arial" panose="020B0604020202020204" pitchFamily="34" charset="0"/>
                <a:cs typeface="Arial" panose="020B0604020202020204" pitchFamily="34" charset="0"/>
              </a:rPr>
              <a:t>الحصاد والتجميع على أساس الممارسات الزراعية الحديثة في إسرائيل</a:t>
            </a:r>
            <a:endParaRPr lang="en-US" sz="2000" b="1" dirty="0">
              <a:solidFill>
                <a:srgbClr val="FFFFFF"/>
              </a:solidFill>
              <a:latin typeface="Arial" panose="020B0604020202020204" pitchFamily="34" charset="0"/>
              <a:cs typeface="Arial" panose="020B0604020202020204" pitchFamily="34" charset="0"/>
            </a:endParaRPr>
          </a:p>
        </p:txBody>
      </p:sp>
      <p:sp>
        <p:nvSpPr>
          <p:cNvPr id="2" name="Rectangular Callout 1">
            <a:extLst>
              <a:ext uri="{FF2B5EF4-FFF2-40B4-BE49-F238E27FC236}">
                <a16:creationId xmlns:a16="http://schemas.microsoft.com/office/drawing/2014/main" id="{3CC5E967-76F5-1345-8C1E-82BFC79FCACE}"/>
              </a:ext>
            </a:extLst>
          </p:cNvPr>
          <p:cNvSpPr/>
          <p:nvPr/>
        </p:nvSpPr>
        <p:spPr bwMode="auto">
          <a:xfrm>
            <a:off x="7308304" y="1700808"/>
            <a:ext cx="1835695" cy="4288829"/>
          </a:xfrm>
          <a:prstGeom prst="wedgeRectCallout">
            <a:avLst>
              <a:gd name="adj1" fmla="val -9447"/>
              <a:gd name="adj2" fmla="val 61485"/>
            </a:avLst>
          </a:prstGeom>
          <a:solidFill>
            <a:srgbClr val="00206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defTabSz="914400" eaLnBrk="0" fontAlgn="base" hangingPunct="0">
              <a:spcBef>
                <a:spcPct val="0"/>
              </a:spcBef>
              <a:spcAft>
                <a:spcPct val="0"/>
              </a:spcAft>
              <a:defRPr/>
            </a:pPr>
            <a:r>
              <a:rPr lang="ar-JO" b="1" dirty="0">
                <a:solidFill>
                  <a:srgbClr val="FFFFFF"/>
                </a:solidFill>
                <a:latin typeface="Arial" panose="020B0604020202020204" pitchFamily="34" charset="0"/>
                <a:cs typeface="Arial" panose="020B0604020202020204" pitchFamily="34" charset="0"/>
              </a:rPr>
              <a:t>كان حصاد الزيتون هو الحصاد النهائي. لا عجب لماذا ترمز شجرة الزيتون لإسرائيل من جديد وثمارها في الأيام </a:t>
            </a:r>
            <a:endParaRPr lang="en-US" b="1" dirty="0">
              <a:solidFill>
                <a:srgbClr val="FFFFFF"/>
              </a:solidFill>
              <a:latin typeface="Arial" panose="020B0604020202020204" pitchFamily="34" charset="0"/>
              <a:cs typeface="Arial" panose="020B0604020202020204" pitchFamily="34" charset="0"/>
            </a:endParaRPr>
          </a:p>
          <a:p>
            <a:pPr algn="r" defTabSz="914400" eaLnBrk="0" fontAlgn="base" hangingPunct="0">
              <a:spcBef>
                <a:spcPct val="0"/>
              </a:spcBef>
              <a:spcAft>
                <a:spcPct val="0"/>
              </a:spcAft>
              <a:defRPr/>
            </a:pPr>
            <a:r>
              <a:rPr lang="ar-JO" b="1" dirty="0">
                <a:solidFill>
                  <a:srgbClr val="FFFFFF"/>
                </a:solidFill>
                <a:latin typeface="Arial" panose="020B0604020202020204" pitchFamily="34" charset="0"/>
                <a:cs typeface="Arial" panose="020B0604020202020204" pitchFamily="34" charset="0"/>
              </a:rPr>
              <a:t>الأخيرة</a:t>
            </a:r>
          </a:p>
          <a:p>
            <a:pPr algn="r" defTabSz="914400" eaLnBrk="0" fontAlgn="base" hangingPunct="0">
              <a:spcBef>
                <a:spcPct val="0"/>
              </a:spcBef>
              <a:spcAft>
                <a:spcPct val="0"/>
              </a:spcAft>
              <a:defRPr/>
            </a:pPr>
            <a:r>
              <a:rPr lang="ar-JO" b="1" dirty="0">
                <a:solidFill>
                  <a:srgbClr val="FFFFFF"/>
                </a:solidFill>
                <a:latin typeface="Arial" panose="020B0604020202020204" pitchFamily="34" charset="0"/>
                <a:ea typeface="MS PGothic" pitchFamily="34" charset="-128"/>
                <a:cs typeface="Arial" panose="020B0604020202020204" pitchFamily="34" charset="0"/>
              </a:rPr>
              <a:t>(إرميا 11: 16، هوشع 14: 6، </a:t>
            </a:r>
          </a:p>
          <a:p>
            <a:pPr algn="r" defTabSz="914400" eaLnBrk="0" fontAlgn="base" hangingPunct="0">
              <a:spcBef>
                <a:spcPct val="0"/>
              </a:spcBef>
              <a:spcAft>
                <a:spcPct val="0"/>
              </a:spcAft>
              <a:defRPr/>
            </a:pPr>
            <a:r>
              <a:rPr lang="ar-JO" b="1" dirty="0">
                <a:solidFill>
                  <a:srgbClr val="FFFFFF"/>
                </a:solidFill>
                <a:latin typeface="Arial" panose="020B0604020202020204" pitchFamily="34" charset="0"/>
                <a:ea typeface="MS PGothic" pitchFamily="34" charset="-128"/>
                <a:cs typeface="Arial" panose="020B0604020202020204" pitchFamily="34" charset="0"/>
              </a:rPr>
              <a:t>رومية 11: 16-21)</a:t>
            </a:r>
            <a:endParaRPr lang="en-US" b="1" dirty="0">
              <a:solidFill>
                <a:srgbClr val="FFFFFF"/>
              </a:solidFill>
              <a:latin typeface="Arial" panose="020B0604020202020204" pitchFamily="34" charset="0"/>
              <a:ea typeface="MS PGothic" pitchFamily="34" charset="-128"/>
              <a:cs typeface="Arial" panose="020B0604020202020204" pitchFamily="34" charset="0"/>
            </a:endParaRPr>
          </a:p>
        </p:txBody>
      </p:sp>
      <p:pic>
        <p:nvPicPr>
          <p:cNvPr id="1026" name="Picture 2" descr="https://upload.wikimedia.org/wikipedia/commons/thumb/8/8f/Emblem_of_Israel.svg/200px-Emblem_of_Israel.svg.png">
            <a:extLst>
              <a:ext uri="{FF2B5EF4-FFF2-40B4-BE49-F238E27FC236}">
                <a16:creationId xmlns:a16="http://schemas.microsoft.com/office/drawing/2014/main" id="{E98DED94-D5B2-094E-9404-5F4EA4DDEA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48343" y="1606551"/>
            <a:ext cx="2411758" cy="297852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957208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29</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926342204"/>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9489" name="Picture 2" descr="CALENDAR"/>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a:stretch>
            <a:fillRect/>
          </a:stretch>
        </p:blipFill>
        <p:spPr bwMode="auto">
          <a:xfrm>
            <a:off x="9137650" y="-19050"/>
            <a:ext cx="59245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19490" name="Picture 24" descr="Romans 200 Blue Backgroun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50" name="Diagram 49"/>
          <p:cNvGraphicFramePr/>
          <p:nvPr>
            <p:extLst>
              <p:ext uri="{D42A27DB-BD31-4B8C-83A1-F6EECF244321}">
                <p14:modId xmlns:p14="http://schemas.microsoft.com/office/powerpoint/2010/main" val="1413178035"/>
              </p:ext>
            </p:extLst>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
        <p:nvSpPr>
          <p:cNvPr id="4" name="Title 3"/>
          <p:cNvSpPr>
            <a:spLocks noGrp="1"/>
          </p:cNvSpPr>
          <p:nvPr>
            <p:ph type="title"/>
          </p:nvPr>
        </p:nvSpPr>
        <p:spPr>
          <a:xfrm>
            <a:off x="2627313" y="3044825"/>
            <a:ext cx="3816350" cy="1752600"/>
          </a:xfrm>
        </p:spPr>
        <p:txBody>
          <a:bodyPr/>
          <a:lstStyle/>
          <a:p>
            <a:pPr>
              <a:defRPr/>
            </a:pPr>
            <a: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cs typeface="Arial" panose="020B0604020202020204" pitchFamily="34" charset="0"/>
              </a:rPr>
              <a:t>الأعياد</a:t>
            </a:r>
            <a:b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cs typeface="Arial" panose="020B0604020202020204" pitchFamily="34" charset="0"/>
              </a:rPr>
            </a:br>
            <a: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cs typeface="Arial" panose="020B0604020202020204" pitchFamily="34" charset="0"/>
              </a:rPr>
              <a:t>في سفر العدد 28-29</a:t>
            </a:r>
            <a:b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cs typeface="Arial" panose="020B0604020202020204" pitchFamily="34" charset="0"/>
              </a:rPr>
            </a:br>
            <a: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cs typeface="Arial" panose="020B0604020202020204" pitchFamily="34" charset="0"/>
              </a:rPr>
              <a:t>(باللون الأحمر)</a:t>
            </a:r>
            <a:endParaRPr lang="en-US" sz="3600" b="1" dirty="0">
              <a:solidFill>
                <a:schemeClr val="bg1"/>
              </a:solidFill>
              <a:effectLst>
                <a:outerShdw blurRad="50800" dist="38100" dir="2700000" algn="tl">
                  <a:srgbClr val="000000">
                    <a:alpha val="43000"/>
                  </a:srgbClr>
                </a:outerShdw>
              </a:effectLst>
              <a:latin typeface="Arial" panose="020B0604020202020204" pitchFamily="34" charset="0"/>
              <a:cs typeface="Arial" panose="020B0604020202020204" pitchFamily="34" charset="0"/>
            </a:endParaRPr>
          </a:p>
        </p:txBody>
      </p:sp>
      <p:sp>
        <p:nvSpPr>
          <p:cNvPr id="28" name="Rectangle 2"/>
          <p:cNvSpPr txBox="1">
            <a:spLocks noChangeArrowheads="1"/>
          </p:cNvSpPr>
          <p:nvPr/>
        </p:nvSpPr>
        <p:spPr bwMode="auto">
          <a:xfrm flipV="1">
            <a:off x="457200" y="0"/>
            <a:ext cx="8229600" cy="1522054"/>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sz="4400" b="1" u="none" strike="noStrike" kern="0" cap="none" spc="0" normalizeH="0" baseline="0" noProof="0" dirty="0">
              <a:ln>
                <a:noFill/>
              </a:ln>
              <a:solidFill>
                <a:srgbClr val="DBBD71"/>
              </a:solidFill>
              <a:effectLst>
                <a:outerShdw blurRad="38100" dist="38100" dir="2700000" algn="tl">
                  <a:srgbClr val="000000"/>
                </a:outerShdw>
              </a:effectLst>
              <a:uLnTx/>
              <a:uFillTx/>
              <a:latin typeface="Arial" panose="020B0604020202020204" pitchFamily="34" charset="0"/>
              <a:ea typeface="ＭＳ Ｐゴシック" pitchFamily="-111" charset="-128"/>
              <a:cs typeface="Arial" panose="020B0604020202020204" pitchFamily="34" charset="0"/>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FF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34" name="Text Box 8"/>
          <p:cNvSpPr txBox="1">
            <a:spLocks noChangeArrowheads="1"/>
          </p:cNvSpPr>
          <p:nvPr/>
        </p:nvSpPr>
        <p:spPr bwMode="auto">
          <a:xfrm>
            <a:off x="6553200" y="6172200"/>
            <a:ext cx="2195529"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 أعياد للحج</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5" name="Text Box 9"/>
          <p:cNvSpPr txBox="1">
            <a:spLocks noChangeArrowheads="1"/>
          </p:cNvSpPr>
          <p:nvPr/>
        </p:nvSpPr>
        <p:spPr bwMode="auto">
          <a:xfrm>
            <a:off x="5922964" y="838200"/>
            <a:ext cx="1166325" cy="46166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الفداء</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6" name="Text Box 10"/>
          <p:cNvSpPr txBox="1">
            <a:spLocks noChangeArrowheads="1"/>
          </p:cNvSpPr>
          <p:nvPr/>
        </p:nvSpPr>
        <p:spPr bwMode="auto">
          <a:xfrm>
            <a:off x="7089289" y="1295400"/>
            <a:ext cx="1140311" cy="46166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الانفصال</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7" name="Text Box 11"/>
          <p:cNvSpPr txBox="1">
            <a:spLocks noChangeArrowheads="1"/>
          </p:cNvSpPr>
          <p:nvPr/>
        </p:nvSpPr>
        <p:spPr bwMode="auto">
          <a:xfrm>
            <a:off x="7385050" y="1752600"/>
            <a:ext cx="1212850" cy="46166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القيامة</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8" name="Text Box 12"/>
          <p:cNvSpPr txBox="1">
            <a:spLocks noChangeArrowheads="1"/>
          </p:cNvSpPr>
          <p:nvPr/>
        </p:nvSpPr>
        <p:spPr bwMode="auto">
          <a:xfrm>
            <a:off x="2024063" y="5867400"/>
            <a:ext cx="1114408" cy="46166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الاختطاف</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9" name="Text Box 13"/>
          <p:cNvSpPr txBox="1">
            <a:spLocks noChangeArrowheads="1"/>
          </p:cNvSpPr>
          <p:nvPr/>
        </p:nvSpPr>
        <p:spPr bwMode="auto">
          <a:xfrm>
            <a:off x="7675563" y="3276600"/>
            <a:ext cx="858837" cy="46166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الروح</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0" name="Text Box 14"/>
          <p:cNvSpPr txBox="1">
            <a:spLocks noChangeArrowheads="1"/>
          </p:cNvSpPr>
          <p:nvPr/>
        </p:nvSpPr>
        <p:spPr bwMode="auto">
          <a:xfrm>
            <a:off x="762000" y="5410200"/>
            <a:ext cx="1150797" cy="46166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التوبة</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1" name="Text Box 15"/>
          <p:cNvSpPr txBox="1">
            <a:spLocks noChangeArrowheads="1"/>
          </p:cNvSpPr>
          <p:nvPr/>
        </p:nvSpPr>
        <p:spPr bwMode="auto">
          <a:xfrm>
            <a:off x="358775" y="4953000"/>
            <a:ext cx="1368425" cy="46166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الملكوت</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2" name="Text Box 16"/>
          <p:cNvSpPr txBox="1">
            <a:spLocks noChangeArrowheads="1"/>
          </p:cNvSpPr>
          <p:nvPr/>
        </p:nvSpPr>
        <p:spPr bwMode="auto">
          <a:xfrm>
            <a:off x="3429000" y="5867400"/>
            <a:ext cx="1293944" cy="40011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rPr>
              <a:t>(</a:t>
            </a:r>
            <a:r>
              <a:rPr kumimoji="0" lang="ar-JO" sz="2000" b="1"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rPr>
              <a:t>عيد الأبواق</a:t>
            </a:r>
            <a:r>
              <a:rPr kumimoji="0" lang="en-US" sz="2000" b="1"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rPr>
              <a:t>)</a:t>
            </a:r>
          </a:p>
        </p:txBody>
      </p:sp>
      <p:sp>
        <p:nvSpPr>
          <p:cNvPr id="44" name="Text Box 18"/>
          <p:cNvSpPr txBox="1">
            <a:spLocks noChangeArrowheads="1"/>
          </p:cNvSpPr>
          <p:nvPr/>
        </p:nvSpPr>
        <p:spPr bwMode="auto">
          <a:xfrm>
            <a:off x="4263538" y="1327150"/>
            <a:ext cx="1451462" cy="400110"/>
          </a:xfrm>
          <a:prstGeom prst="rect">
            <a:avLst/>
          </a:prstGeom>
          <a:solidFill>
            <a:srgbClr val="FFFFFF"/>
          </a:solidFill>
          <a:ln w="9525">
            <a:noFill/>
            <a:miter lim="800000"/>
            <a:headEnd/>
            <a:tailEnd/>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8000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800000"/>
                </a:solidFill>
                <a:effectLst/>
                <a:uLnTx/>
                <a:uFillTx/>
                <a:latin typeface="Arial" panose="020B0604020202020204" pitchFamily="34" charset="0"/>
                <a:ea typeface="Times New Roman" charset="0"/>
                <a:cs typeface="Arial" panose="020B0604020202020204" pitchFamily="34" charset="0"/>
              </a:rPr>
              <a:t>عيد الفطير</a:t>
            </a:r>
            <a:r>
              <a:rPr kumimoji="0" lang="en-US" sz="2000" b="1" u="none" strike="noStrike" kern="0" cap="none" spc="0" normalizeH="0" baseline="0" noProof="0" dirty="0">
                <a:ln>
                  <a:noFill/>
                </a:ln>
                <a:solidFill>
                  <a:srgbClr val="800000"/>
                </a:solidFill>
                <a:effectLst/>
                <a:uLnTx/>
                <a:uFillTx/>
                <a:latin typeface="Arial" panose="020B0604020202020204" pitchFamily="34" charset="0"/>
                <a:ea typeface="Times New Roman" charset="0"/>
                <a:cs typeface="Arial" panose="020B0604020202020204" pitchFamily="34" charset="0"/>
              </a:rPr>
              <a:t>)</a:t>
            </a:r>
          </a:p>
        </p:txBody>
      </p:sp>
      <p:sp>
        <p:nvSpPr>
          <p:cNvPr id="46" name="Text Box 20"/>
          <p:cNvSpPr txBox="1">
            <a:spLocks noChangeArrowheads="1"/>
          </p:cNvSpPr>
          <p:nvPr/>
        </p:nvSpPr>
        <p:spPr bwMode="auto">
          <a:xfrm>
            <a:off x="5395913" y="1736725"/>
            <a:ext cx="1914307"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8000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800000"/>
                </a:solidFill>
                <a:effectLst/>
                <a:uLnTx/>
                <a:uFillTx/>
                <a:latin typeface="Arial" panose="020B0604020202020204" pitchFamily="34" charset="0"/>
                <a:ea typeface="Times New Roman" charset="0"/>
                <a:cs typeface="Arial" panose="020B0604020202020204" pitchFamily="34" charset="0"/>
              </a:rPr>
              <a:t>عيد باكورة الحصاد</a:t>
            </a:r>
            <a:r>
              <a:rPr kumimoji="0" lang="en-US" sz="2000" b="1" u="none" strike="noStrike" kern="0" cap="none" spc="0" normalizeH="0" baseline="0" noProof="0" dirty="0">
                <a:ln>
                  <a:noFill/>
                </a:ln>
                <a:solidFill>
                  <a:srgbClr val="800000"/>
                </a:solidFill>
                <a:effectLst/>
                <a:uLnTx/>
                <a:uFillTx/>
                <a:latin typeface="Arial" panose="020B0604020202020204" pitchFamily="34" charset="0"/>
                <a:ea typeface="Times New Roman" charset="0"/>
                <a:cs typeface="Arial" panose="020B0604020202020204" pitchFamily="34" charset="0"/>
              </a:rPr>
              <a:t>)</a:t>
            </a:r>
          </a:p>
        </p:txBody>
      </p:sp>
      <p:sp>
        <p:nvSpPr>
          <p:cNvPr id="47" name="Text Box 21"/>
          <p:cNvSpPr txBox="1">
            <a:spLocks noChangeArrowheads="1"/>
          </p:cNvSpPr>
          <p:nvPr/>
        </p:nvSpPr>
        <p:spPr bwMode="auto">
          <a:xfrm>
            <a:off x="5867400" y="3352800"/>
            <a:ext cx="1436612"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8000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800000"/>
                </a:solidFill>
                <a:effectLst/>
                <a:uLnTx/>
                <a:uFillTx/>
                <a:latin typeface="Arial" panose="020B0604020202020204" pitchFamily="34" charset="0"/>
                <a:ea typeface="Times New Roman" charset="0"/>
                <a:cs typeface="Arial" panose="020B0604020202020204" pitchFamily="34" charset="0"/>
              </a:rPr>
              <a:t>عيد الخمسين</a:t>
            </a:r>
            <a:r>
              <a:rPr kumimoji="0" lang="en-US" sz="2000" b="1" u="none" strike="noStrike" kern="0" cap="none" spc="0" normalizeH="0" baseline="0" noProof="0" dirty="0">
                <a:ln>
                  <a:noFill/>
                </a:ln>
                <a:solidFill>
                  <a:srgbClr val="800000"/>
                </a:solidFill>
                <a:effectLst/>
                <a:uLnTx/>
                <a:uFillTx/>
                <a:latin typeface="Arial" panose="020B0604020202020204" pitchFamily="34" charset="0"/>
                <a:ea typeface="Times New Roman" charset="0"/>
                <a:cs typeface="Arial" panose="020B0604020202020204" pitchFamily="34" charset="0"/>
              </a:rPr>
              <a:t>)</a:t>
            </a:r>
          </a:p>
        </p:txBody>
      </p:sp>
      <p:sp>
        <p:nvSpPr>
          <p:cNvPr id="48" name="Oval 22"/>
          <p:cNvSpPr>
            <a:spLocks noChangeArrowheads="1"/>
          </p:cNvSpPr>
          <p:nvPr/>
        </p:nvSpPr>
        <p:spPr bwMode="auto">
          <a:xfrm>
            <a:off x="5791200" y="3276600"/>
            <a:ext cx="1676400" cy="609600"/>
          </a:xfrm>
          <a:prstGeom prst="ellipse">
            <a:avLst/>
          </a:prstGeom>
          <a:noFill/>
          <a:ln w="38100">
            <a:solidFill>
              <a:srgbClr val="FFFF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49" name="Text Box 23"/>
          <p:cNvSpPr txBox="1">
            <a:spLocks noChangeArrowheads="1"/>
          </p:cNvSpPr>
          <p:nvPr/>
        </p:nvSpPr>
        <p:spPr bwMode="auto">
          <a:xfrm>
            <a:off x="8153400" y="152400"/>
            <a:ext cx="704039" cy="461665"/>
          </a:xfrm>
          <a:prstGeom prst="rect">
            <a:avLst/>
          </a:prstGeom>
          <a:solidFill>
            <a:srgbClr val="000000"/>
          </a:solid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180</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1" name="Text Box 18"/>
          <p:cNvSpPr txBox="1">
            <a:spLocks noChangeArrowheads="1"/>
          </p:cNvSpPr>
          <p:nvPr/>
        </p:nvSpPr>
        <p:spPr bwMode="auto">
          <a:xfrm>
            <a:off x="3836988" y="914400"/>
            <a:ext cx="1255472" cy="40011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rPr>
              <a:t>(</a:t>
            </a:r>
            <a:r>
              <a:rPr kumimoji="0" lang="ar-JO" sz="2000" b="1"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rPr>
              <a:t>عيد الفصح</a:t>
            </a:r>
            <a:r>
              <a:rPr kumimoji="0" lang="en-US" sz="2000" b="1"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rPr>
              <a:t>)</a:t>
            </a:r>
          </a:p>
        </p:txBody>
      </p:sp>
      <p:sp>
        <p:nvSpPr>
          <p:cNvPr id="45" name="Oval 19"/>
          <p:cNvSpPr>
            <a:spLocks noChangeArrowheads="1"/>
          </p:cNvSpPr>
          <p:nvPr/>
        </p:nvSpPr>
        <p:spPr bwMode="auto">
          <a:xfrm>
            <a:off x="3733800" y="838200"/>
            <a:ext cx="1600200" cy="533400"/>
          </a:xfrm>
          <a:prstGeom prst="ellipse">
            <a:avLst/>
          </a:prstGeom>
          <a:noFill/>
          <a:ln w="38100">
            <a:solidFill>
              <a:srgbClr val="FFFF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52" name="Text Box 16"/>
          <p:cNvSpPr txBox="1">
            <a:spLocks noChangeArrowheads="1"/>
          </p:cNvSpPr>
          <p:nvPr/>
        </p:nvSpPr>
        <p:spPr bwMode="auto">
          <a:xfrm>
            <a:off x="1866900" y="5029200"/>
            <a:ext cx="1866900"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8000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800000"/>
                </a:solidFill>
                <a:effectLst/>
                <a:uLnTx/>
                <a:uFillTx/>
                <a:latin typeface="Arial" panose="020B0604020202020204" pitchFamily="34" charset="0"/>
                <a:ea typeface="Times New Roman" charset="0"/>
                <a:cs typeface="Arial" panose="020B0604020202020204" pitchFamily="34" charset="0"/>
              </a:rPr>
              <a:t>عيد المظلات</a:t>
            </a:r>
            <a:r>
              <a:rPr kumimoji="0" lang="en-US" sz="2000" b="1" u="none" strike="noStrike" kern="0" cap="none" spc="0" normalizeH="0" baseline="0" noProof="0" dirty="0">
                <a:ln>
                  <a:noFill/>
                </a:ln>
                <a:solidFill>
                  <a:srgbClr val="800000"/>
                </a:solidFill>
                <a:effectLst/>
                <a:uLnTx/>
                <a:uFillTx/>
                <a:latin typeface="Arial" panose="020B0604020202020204" pitchFamily="34" charset="0"/>
                <a:ea typeface="Times New Roman" charset="0"/>
                <a:cs typeface="Arial" panose="020B0604020202020204" pitchFamily="34" charset="0"/>
              </a:rPr>
              <a:t>)</a:t>
            </a:r>
          </a:p>
        </p:txBody>
      </p:sp>
      <p:sp>
        <p:nvSpPr>
          <p:cNvPr id="53" name="Text Box 16"/>
          <p:cNvSpPr txBox="1">
            <a:spLocks noChangeArrowheads="1"/>
          </p:cNvSpPr>
          <p:nvPr/>
        </p:nvSpPr>
        <p:spPr bwMode="auto">
          <a:xfrm>
            <a:off x="2903397" y="5446713"/>
            <a:ext cx="1819547" cy="40011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rPr>
              <a:t>(</a:t>
            </a:r>
            <a:r>
              <a:rPr kumimoji="0" lang="ar-JO" sz="2000" b="1"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rPr>
              <a:t>يوم الكفارة</a:t>
            </a:r>
            <a:r>
              <a:rPr kumimoji="0" lang="en-US" sz="2000" b="1"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rPr>
              <a:t>)</a:t>
            </a:r>
          </a:p>
        </p:txBody>
      </p:sp>
      <p:sp>
        <p:nvSpPr>
          <p:cNvPr id="31" name="Oval 5"/>
          <p:cNvSpPr>
            <a:spLocks noChangeArrowheads="1"/>
          </p:cNvSpPr>
          <p:nvPr/>
        </p:nvSpPr>
        <p:spPr bwMode="auto">
          <a:xfrm>
            <a:off x="1828800" y="4953000"/>
            <a:ext cx="2895600" cy="533400"/>
          </a:xfrm>
          <a:prstGeom prst="ellipse">
            <a:avLst/>
          </a:prstGeom>
          <a:noFill/>
          <a:ln w="38100">
            <a:solidFill>
              <a:srgbClr val="FFFF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Tree>
    <p:extLst>
      <p:ext uri="{BB962C8B-B14F-4D97-AF65-F5344CB8AC3E}">
        <p14:creationId xmlns:p14="http://schemas.microsoft.com/office/powerpoint/2010/main" val="195471498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dissolve">
                                      <p:cBhvr>
                                        <p:cTn id="7" dur="500"/>
                                        <p:tgtEl>
                                          <p:spTgt spid="5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4"/>
                                        </p:tgtEl>
                                        <p:attrNameLst>
                                          <p:attrName>style.visibility</p:attrName>
                                        </p:attrNameLst>
                                      </p:cBhvr>
                                      <p:to>
                                        <p:strVal val="visible"/>
                                      </p:to>
                                    </p:set>
                                    <p:animEffect transition="in" filter="dissolve">
                                      <p:cBhvr>
                                        <p:cTn id="12" dur="500"/>
                                        <p:tgtEl>
                                          <p:spTgt spid="4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dissolve">
                                      <p:cBhvr>
                                        <p:cTn id="17" dur="500"/>
                                        <p:tgtEl>
                                          <p:spTgt spid="4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7"/>
                                        </p:tgtEl>
                                        <p:attrNameLst>
                                          <p:attrName>style.visibility</p:attrName>
                                        </p:attrNameLst>
                                      </p:cBhvr>
                                      <p:to>
                                        <p:strVal val="visible"/>
                                      </p:to>
                                    </p:set>
                                    <p:animEffect transition="in" filter="dissolve">
                                      <p:cBhvr>
                                        <p:cTn id="22" dur="500"/>
                                        <p:tgtEl>
                                          <p:spTgt spid="4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42"/>
                                        </p:tgtEl>
                                        <p:attrNameLst>
                                          <p:attrName>style.visibility</p:attrName>
                                        </p:attrNameLst>
                                      </p:cBhvr>
                                      <p:to>
                                        <p:strVal val="visible"/>
                                      </p:to>
                                    </p:set>
                                    <p:animEffect transition="in" filter="dissolve">
                                      <p:cBhvr>
                                        <p:cTn id="27" dur="500"/>
                                        <p:tgtEl>
                                          <p:spTgt spid="4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dissolve">
                                      <p:cBhvr>
                                        <p:cTn id="32" dur="500"/>
                                        <p:tgtEl>
                                          <p:spTgt spid="5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52"/>
                                        </p:tgtEl>
                                        <p:attrNameLst>
                                          <p:attrName>style.visibility</p:attrName>
                                        </p:attrNameLst>
                                      </p:cBhvr>
                                      <p:to>
                                        <p:strVal val="visible"/>
                                      </p:to>
                                    </p:set>
                                    <p:animEffect transition="in" filter="dissolve">
                                      <p:cBhvr>
                                        <p:cTn id="37" dur="500"/>
                                        <p:tgtEl>
                                          <p:spTgt spid="5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0" presetClass="entr" presetSubtype="0" fill="hold" grpId="0" nodeType="click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wedge">
                                      <p:cBhvr>
                                        <p:cTn id="42" dur="2000"/>
                                        <p:tgtEl>
                                          <p:spTgt spid="34"/>
                                        </p:tgtEl>
                                      </p:cBhvr>
                                    </p:animEffect>
                                  </p:childTnLst>
                                </p:cTn>
                              </p:par>
                              <p:par>
                                <p:cTn id="43" presetID="20" presetClass="entr" presetSubtype="0" fill="hold" grpId="0" nodeType="withEffect">
                                  <p:stCondLst>
                                    <p:cond delay="0"/>
                                  </p:stCondLst>
                                  <p:childTnLst>
                                    <p:set>
                                      <p:cBhvr>
                                        <p:cTn id="44" dur="1" fill="hold">
                                          <p:stCondLst>
                                            <p:cond delay="0"/>
                                          </p:stCondLst>
                                        </p:cTn>
                                        <p:tgtEl>
                                          <p:spTgt spid="30"/>
                                        </p:tgtEl>
                                        <p:attrNameLst>
                                          <p:attrName>style.visibility</p:attrName>
                                        </p:attrNameLst>
                                      </p:cBhvr>
                                      <p:to>
                                        <p:strVal val="visible"/>
                                      </p:to>
                                    </p:set>
                                    <p:animEffect transition="in" filter="wedge">
                                      <p:cBhvr>
                                        <p:cTn id="45" dur="2000"/>
                                        <p:tgtEl>
                                          <p:spTgt spid="30"/>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20" presetClass="entr" presetSubtype="0" fill="hold" grpId="0" nodeType="clickEffect">
                                  <p:stCondLst>
                                    <p:cond delay="0"/>
                                  </p:stCondLst>
                                  <p:childTnLst>
                                    <p:set>
                                      <p:cBhvr>
                                        <p:cTn id="49" dur="1" fill="hold">
                                          <p:stCondLst>
                                            <p:cond delay="0"/>
                                          </p:stCondLst>
                                        </p:cTn>
                                        <p:tgtEl>
                                          <p:spTgt spid="45"/>
                                        </p:tgtEl>
                                        <p:attrNameLst>
                                          <p:attrName>style.visibility</p:attrName>
                                        </p:attrNameLst>
                                      </p:cBhvr>
                                      <p:to>
                                        <p:strVal val="visible"/>
                                      </p:to>
                                    </p:set>
                                    <p:animEffect transition="in" filter="wedge">
                                      <p:cBhvr>
                                        <p:cTn id="50" dur="2000"/>
                                        <p:tgtEl>
                                          <p:spTgt spid="45"/>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20" presetClass="entr" presetSubtype="0" fill="hold" grpId="0" nodeType="clickEffect">
                                  <p:stCondLst>
                                    <p:cond delay="0"/>
                                  </p:stCondLst>
                                  <p:childTnLst>
                                    <p:set>
                                      <p:cBhvr>
                                        <p:cTn id="54" dur="1" fill="hold">
                                          <p:stCondLst>
                                            <p:cond delay="0"/>
                                          </p:stCondLst>
                                        </p:cTn>
                                        <p:tgtEl>
                                          <p:spTgt spid="48"/>
                                        </p:tgtEl>
                                        <p:attrNameLst>
                                          <p:attrName>style.visibility</p:attrName>
                                        </p:attrNameLst>
                                      </p:cBhvr>
                                      <p:to>
                                        <p:strVal val="visible"/>
                                      </p:to>
                                    </p:set>
                                    <p:animEffect transition="in" filter="wedge">
                                      <p:cBhvr>
                                        <p:cTn id="55" dur="2000"/>
                                        <p:tgtEl>
                                          <p:spTgt spid="48"/>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20" presetClass="entr" presetSubtype="0" fill="hold" grpId="0" nodeType="clickEffect">
                                  <p:stCondLst>
                                    <p:cond delay="0"/>
                                  </p:stCondLst>
                                  <p:childTnLst>
                                    <p:set>
                                      <p:cBhvr>
                                        <p:cTn id="59" dur="1" fill="hold">
                                          <p:stCondLst>
                                            <p:cond delay="0"/>
                                          </p:stCondLst>
                                        </p:cTn>
                                        <p:tgtEl>
                                          <p:spTgt spid="31"/>
                                        </p:tgtEl>
                                        <p:attrNameLst>
                                          <p:attrName>style.visibility</p:attrName>
                                        </p:attrNameLst>
                                      </p:cBhvr>
                                      <p:to>
                                        <p:strVal val="visible"/>
                                      </p:to>
                                    </p:set>
                                    <p:animEffect transition="in" filter="wedge">
                                      <p:cBhvr>
                                        <p:cTn id="60" dur="2000"/>
                                        <p:tgtEl>
                                          <p:spTgt spid="31"/>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35" presetClass="entr" presetSubtype="0" fill="hold" grpId="0" nodeType="clickEffect">
                                  <p:stCondLst>
                                    <p:cond delay="0"/>
                                  </p:stCondLst>
                                  <p:childTnLst>
                                    <p:set>
                                      <p:cBhvr>
                                        <p:cTn id="64" dur="1" fill="hold">
                                          <p:stCondLst>
                                            <p:cond delay="0"/>
                                          </p:stCondLst>
                                        </p:cTn>
                                        <p:tgtEl>
                                          <p:spTgt spid="35"/>
                                        </p:tgtEl>
                                        <p:attrNameLst>
                                          <p:attrName>style.visibility</p:attrName>
                                        </p:attrNameLst>
                                      </p:cBhvr>
                                      <p:to>
                                        <p:strVal val="visible"/>
                                      </p:to>
                                    </p:set>
                                    <p:animEffect transition="in" filter="fade">
                                      <p:cBhvr>
                                        <p:cTn id="65" dur="2000"/>
                                        <p:tgtEl>
                                          <p:spTgt spid="35"/>
                                        </p:tgtEl>
                                      </p:cBhvr>
                                    </p:animEffect>
                                    <p:anim calcmode="lin" valueType="num">
                                      <p:cBhvr>
                                        <p:cTn id="66" dur="2000" fill="hold"/>
                                        <p:tgtEl>
                                          <p:spTgt spid="35"/>
                                        </p:tgtEl>
                                        <p:attrNameLst>
                                          <p:attrName>style.rotation</p:attrName>
                                        </p:attrNameLst>
                                      </p:cBhvr>
                                      <p:tavLst>
                                        <p:tav tm="0">
                                          <p:val>
                                            <p:fltVal val="720"/>
                                          </p:val>
                                        </p:tav>
                                        <p:tav tm="100000">
                                          <p:val>
                                            <p:fltVal val="0"/>
                                          </p:val>
                                        </p:tav>
                                      </p:tavLst>
                                    </p:anim>
                                    <p:anim calcmode="lin" valueType="num">
                                      <p:cBhvr>
                                        <p:cTn id="67" dur="2000" fill="hold"/>
                                        <p:tgtEl>
                                          <p:spTgt spid="35"/>
                                        </p:tgtEl>
                                        <p:attrNameLst>
                                          <p:attrName>ppt_h</p:attrName>
                                        </p:attrNameLst>
                                      </p:cBhvr>
                                      <p:tavLst>
                                        <p:tav tm="0">
                                          <p:val>
                                            <p:fltVal val="0"/>
                                          </p:val>
                                        </p:tav>
                                        <p:tav tm="100000">
                                          <p:val>
                                            <p:strVal val="#ppt_h"/>
                                          </p:val>
                                        </p:tav>
                                      </p:tavLst>
                                    </p:anim>
                                    <p:anim calcmode="lin" valueType="num">
                                      <p:cBhvr>
                                        <p:cTn id="68" dur="2000" fill="hold"/>
                                        <p:tgtEl>
                                          <p:spTgt spid="35"/>
                                        </p:tgtEl>
                                        <p:attrNameLst>
                                          <p:attrName>ppt_w</p:attrName>
                                        </p:attrNameLst>
                                      </p:cBhvr>
                                      <p:tavLst>
                                        <p:tav tm="0">
                                          <p:val>
                                            <p:fltVal val="0"/>
                                          </p:val>
                                        </p:tav>
                                        <p:tav tm="100000">
                                          <p:val>
                                            <p:strVal val="#ppt_w"/>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35" presetClass="entr" presetSubtype="0" fill="hold" grpId="0" nodeType="clickEffect">
                                  <p:stCondLst>
                                    <p:cond delay="0"/>
                                  </p:stCondLst>
                                  <p:childTnLst>
                                    <p:set>
                                      <p:cBhvr>
                                        <p:cTn id="72" dur="1" fill="hold">
                                          <p:stCondLst>
                                            <p:cond delay="0"/>
                                          </p:stCondLst>
                                        </p:cTn>
                                        <p:tgtEl>
                                          <p:spTgt spid="36"/>
                                        </p:tgtEl>
                                        <p:attrNameLst>
                                          <p:attrName>style.visibility</p:attrName>
                                        </p:attrNameLst>
                                      </p:cBhvr>
                                      <p:to>
                                        <p:strVal val="visible"/>
                                      </p:to>
                                    </p:set>
                                    <p:animEffect transition="in" filter="fade">
                                      <p:cBhvr>
                                        <p:cTn id="73" dur="2000"/>
                                        <p:tgtEl>
                                          <p:spTgt spid="36"/>
                                        </p:tgtEl>
                                      </p:cBhvr>
                                    </p:animEffect>
                                    <p:anim calcmode="lin" valueType="num">
                                      <p:cBhvr>
                                        <p:cTn id="74" dur="2000" fill="hold"/>
                                        <p:tgtEl>
                                          <p:spTgt spid="36"/>
                                        </p:tgtEl>
                                        <p:attrNameLst>
                                          <p:attrName>style.rotation</p:attrName>
                                        </p:attrNameLst>
                                      </p:cBhvr>
                                      <p:tavLst>
                                        <p:tav tm="0">
                                          <p:val>
                                            <p:fltVal val="720"/>
                                          </p:val>
                                        </p:tav>
                                        <p:tav tm="100000">
                                          <p:val>
                                            <p:fltVal val="0"/>
                                          </p:val>
                                        </p:tav>
                                      </p:tavLst>
                                    </p:anim>
                                    <p:anim calcmode="lin" valueType="num">
                                      <p:cBhvr>
                                        <p:cTn id="75" dur="2000" fill="hold"/>
                                        <p:tgtEl>
                                          <p:spTgt spid="36"/>
                                        </p:tgtEl>
                                        <p:attrNameLst>
                                          <p:attrName>ppt_h</p:attrName>
                                        </p:attrNameLst>
                                      </p:cBhvr>
                                      <p:tavLst>
                                        <p:tav tm="0">
                                          <p:val>
                                            <p:fltVal val="0"/>
                                          </p:val>
                                        </p:tav>
                                        <p:tav tm="100000">
                                          <p:val>
                                            <p:strVal val="#ppt_h"/>
                                          </p:val>
                                        </p:tav>
                                      </p:tavLst>
                                    </p:anim>
                                    <p:anim calcmode="lin" valueType="num">
                                      <p:cBhvr>
                                        <p:cTn id="76" dur="2000" fill="hold"/>
                                        <p:tgtEl>
                                          <p:spTgt spid="36"/>
                                        </p:tgtEl>
                                        <p:attrNameLst>
                                          <p:attrName>ppt_w</p:attrName>
                                        </p:attrNameLst>
                                      </p:cBhvr>
                                      <p:tavLst>
                                        <p:tav tm="0">
                                          <p:val>
                                            <p:fltVal val="0"/>
                                          </p:val>
                                        </p:tav>
                                        <p:tav tm="100000">
                                          <p:val>
                                            <p:strVal val="#ppt_w"/>
                                          </p:val>
                                        </p:tav>
                                      </p:tavLst>
                                    </p:anim>
                                  </p:childTnLst>
                                </p:cTn>
                              </p:par>
                            </p:childTnLst>
                          </p:cTn>
                        </p:par>
                      </p:childTnLst>
                    </p:cTn>
                  </p:par>
                  <p:par>
                    <p:cTn id="77" fill="hold" nodeType="clickPar">
                      <p:stCondLst>
                        <p:cond delay="indefinite"/>
                      </p:stCondLst>
                      <p:childTnLst>
                        <p:par>
                          <p:cTn id="78" fill="hold" nodeType="withGroup">
                            <p:stCondLst>
                              <p:cond delay="0"/>
                            </p:stCondLst>
                            <p:childTnLst>
                              <p:par>
                                <p:cTn id="79" presetID="35" presetClass="entr" presetSubtype="0" fill="hold" grpId="0" nodeType="clickEffect">
                                  <p:stCondLst>
                                    <p:cond delay="0"/>
                                  </p:stCondLst>
                                  <p:childTnLst>
                                    <p:set>
                                      <p:cBhvr>
                                        <p:cTn id="80" dur="1" fill="hold">
                                          <p:stCondLst>
                                            <p:cond delay="0"/>
                                          </p:stCondLst>
                                        </p:cTn>
                                        <p:tgtEl>
                                          <p:spTgt spid="37"/>
                                        </p:tgtEl>
                                        <p:attrNameLst>
                                          <p:attrName>style.visibility</p:attrName>
                                        </p:attrNameLst>
                                      </p:cBhvr>
                                      <p:to>
                                        <p:strVal val="visible"/>
                                      </p:to>
                                    </p:set>
                                    <p:animEffect transition="in" filter="fade">
                                      <p:cBhvr>
                                        <p:cTn id="81" dur="2000"/>
                                        <p:tgtEl>
                                          <p:spTgt spid="37"/>
                                        </p:tgtEl>
                                      </p:cBhvr>
                                    </p:animEffect>
                                    <p:anim calcmode="lin" valueType="num">
                                      <p:cBhvr>
                                        <p:cTn id="82" dur="2000" fill="hold"/>
                                        <p:tgtEl>
                                          <p:spTgt spid="37"/>
                                        </p:tgtEl>
                                        <p:attrNameLst>
                                          <p:attrName>style.rotation</p:attrName>
                                        </p:attrNameLst>
                                      </p:cBhvr>
                                      <p:tavLst>
                                        <p:tav tm="0">
                                          <p:val>
                                            <p:fltVal val="720"/>
                                          </p:val>
                                        </p:tav>
                                        <p:tav tm="100000">
                                          <p:val>
                                            <p:fltVal val="0"/>
                                          </p:val>
                                        </p:tav>
                                      </p:tavLst>
                                    </p:anim>
                                    <p:anim calcmode="lin" valueType="num">
                                      <p:cBhvr>
                                        <p:cTn id="83" dur="2000" fill="hold"/>
                                        <p:tgtEl>
                                          <p:spTgt spid="37"/>
                                        </p:tgtEl>
                                        <p:attrNameLst>
                                          <p:attrName>ppt_h</p:attrName>
                                        </p:attrNameLst>
                                      </p:cBhvr>
                                      <p:tavLst>
                                        <p:tav tm="0">
                                          <p:val>
                                            <p:fltVal val="0"/>
                                          </p:val>
                                        </p:tav>
                                        <p:tav tm="100000">
                                          <p:val>
                                            <p:strVal val="#ppt_h"/>
                                          </p:val>
                                        </p:tav>
                                      </p:tavLst>
                                    </p:anim>
                                    <p:anim calcmode="lin" valueType="num">
                                      <p:cBhvr>
                                        <p:cTn id="84" dur="2000" fill="hold"/>
                                        <p:tgtEl>
                                          <p:spTgt spid="37"/>
                                        </p:tgtEl>
                                        <p:attrNameLst>
                                          <p:attrName>ppt_w</p:attrName>
                                        </p:attrNameLst>
                                      </p:cBhvr>
                                      <p:tavLst>
                                        <p:tav tm="0">
                                          <p:val>
                                            <p:fltVal val="0"/>
                                          </p:val>
                                        </p:tav>
                                        <p:tav tm="100000">
                                          <p:val>
                                            <p:strVal val="#ppt_w"/>
                                          </p:val>
                                        </p:tav>
                                      </p:tavLst>
                                    </p:anim>
                                  </p:childTnLst>
                                </p:cTn>
                              </p:par>
                            </p:childTnLst>
                          </p:cTn>
                        </p:par>
                      </p:childTnLst>
                    </p:cTn>
                  </p:par>
                  <p:par>
                    <p:cTn id="85" fill="hold" nodeType="clickPar">
                      <p:stCondLst>
                        <p:cond delay="indefinite"/>
                      </p:stCondLst>
                      <p:childTnLst>
                        <p:par>
                          <p:cTn id="86" fill="hold" nodeType="withGroup">
                            <p:stCondLst>
                              <p:cond delay="0"/>
                            </p:stCondLst>
                            <p:childTnLst>
                              <p:par>
                                <p:cTn id="87" presetID="35" presetClass="entr" presetSubtype="0" fill="hold" grpId="0" nodeType="clickEffect">
                                  <p:stCondLst>
                                    <p:cond delay="0"/>
                                  </p:stCondLst>
                                  <p:childTnLst>
                                    <p:set>
                                      <p:cBhvr>
                                        <p:cTn id="88" dur="1" fill="hold">
                                          <p:stCondLst>
                                            <p:cond delay="0"/>
                                          </p:stCondLst>
                                        </p:cTn>
                                        <p:tgtEl>
                                          <p:spTgt spid="39"/>
                                        </p:tgtEl>
                                        <p:attrNameLst>
                                          <p:attrName>style.visibility</p:attrName>
                                        </p:attrNameLst>
                                      </p:cBhvr>
                                      <p:to>
                                        <p:strVal val="visible"/>
                                      </p:to>
                                    </p:set>
                                    <p:animEffect transition="in" filter="fade">
                                      <p:cBhvr>
                                        <p:cTn id="89" dur="2000"/>
                                        <p:tgtEl>
                                          <p:spTgt spid="39"/>
                                        </p:tgtEl>
                                      </p:cBhvr>
                                    </p:animEffect>
                                    <p:anim calcmode="lin" valueType="num">
                                      <p:cBhvr>
                                        <p:cTn id="90" dur="2000" fill="hold"/>
                                        <p:tgtEl>
                                          <p:spTgt spid="39"/>
                                        </p:tgtEl>
                                        <p:attrNameLst>
                                          <p:attrName>style.rotation</p:attrName>
                                        </p:attrNameLst>
                                      </p:cBhvr>
                                      <p:tavLst>
                                        <p:tav tm="0">
                                          <p:val>
                                            <p:fltVal val="720"/>
                                          </p:val>
                                        </p:tav>
                                        <p:tav tm="100000">
                                          <p:val>
                                            <p:fltVal val="0"/>
                                          </p:val>
                                        </p:tav>
                                      </p:tavLst>
                                    </p:anim>
                                    <p:anim calcmode="lin" valueType="num">
                                      <p:cBhvr>
                                        <p:cTn id="91" dur="2000" fill="hold"/>
                                        <p:tgtEl>
                                          <p:spTgt spid="39"/>
                                        </p:tgtEl>
                                        <p:attrNameLst>
                                          <p:attrName>ppt_h</p:attrName>
                                        </p:attrNameLst>
                                      </p:cBhvr>
                                      <p:tavLst>
                                        <p:tav tm="0">
                                          <p:val>
                                            <p:fltVal val="0"/>
                                          </p:val>
                                        </p:tav>
                                        <p:tav tm="100000">
                                          <p:val>
                                            <p:strVal val="#ppt_h"/>
                                          </p:val>
                                        </p:tav>
                                      </p:tavLst>
                                    </p:anim>
                                    <p:anim calcmode="lin" valueType="num">
                                      <p:cBhvr>
                                        <p:cTn id="92" dur="2000" fill="hold"/>
                                        <p:tgtEl>
                                          <p:spTgt spid="39"/>
                                        </p:tgtEl>
                                        <p:attrNameLst>
                                          <p:attrName>ppt_w</p:attrName>
                                        </p:attrNameLst>
                                      </p:cBhvr>
                                      <p:tavLst>
                                        <p:tav tm="0">
                                          <p:val>
                                            <p:fltVal val="0"/>
                                          </p:val>
                                        </p:tav>
                                        <p:tav tm="100000">
                                          <p:val>
                                            <p:strVal val="#ppt_w"/>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35" presetClass="entr" presetSubtype="0" fill="hold" grpId="0" nodeType="clickEffect">
                                  <p:stCondLst>
                                    <p:cond delay="0"/>
                                  </p:stCondLst>
                                  <p:childTnLst>
                                    <p:set>
                                      <p:cBhvr>
                                        <p:cTn id="96" dur="1" fill="hold">
                                          <p:stCondLst>
                                            <p:cond delay="0"/>
                                          </p:stCondLst>
                                        </p:cTn>
                                        <p:tgtEl>
                                          <p:spTgt spid="38"/>
                                        </p:tgtEl>
                                        <p:attrNameLst>
                                          <p:attrName>style.visibility</p:attrName>
                                        </p:attrNameLst>
                                      </p:cBhvr>
                                      <p:to>
                                        <p:strVal val="visible"/>
                                      </p:to>
                                    </p:set>
                                    <p:animEffect transition="in" filter="fade">
                                      <p:cBhvr>
                                        <p:cTn id="97" dur="2000"/>
                                        <p:tgtEl>
                                          <p:spTgt spid="38"/>
                                        </p:tgtEl>
                                      </p:cBhvr>
                                    </p:animEffect>
                                    <p:anim calcmode="lin" valueType="num">
                                      <p:cBhvr>
                                        <p:cTn id="98" dur="2000" fill="hold"/>
                                        <p:tgtEl>
                                          <p:spTgt spid="38"/>
                                        </p:tgtEl>
                                        <p:attrNameLst>
                                          <p:attrName>style.rotation</p:attrName>
                                        </p:attrNameLst>
                                      </p:cBhvr>
                                      <p:tavLst>
                                        <p:tav tm="0">
                                          <p:val>
                                            <p:fltVal val="720"/>
                                          </p:val>
                                        </p:tav>
                                        <p:tav tm="100000">
                                          <p:val>
                                            <p:fltVal val="0"/>
                                          </p:val>
                                        </p:tav>
                                      </p:tavLst>
                                    </p:anim>
                                    <p:anim calcmode="lin" valueType="num">
                                      <p:cBhvr>
                                        <p:cTn id="99" dur="2000" fill="hold"/>
                                        <p:tgtEl>
                                          <p:spTgt spid="38"/>
                                        </p:tgtEl>
                                        <p:attrNameLst>
                                          <p:attrName>ppt_h</p:attrName>
                                        </p:attrNameLst>
                                      </p:cBhvr>
                                      <p:tavLst>
                                        <p:tav tm="0">
                                          <p:val>
                                            <p:fltVal val="0"/>
                                          </p:val>
                                        </p:tav>
                                        <p:tav tm="100000">
                                          <p:val>
                                            <p:strVal val="#ppt_h"/>
                                          </p:val>
                                        </p:tav>
                                      </p:tavLst>
                                    </p:anim>
                                    <p:anim calcmode="lin" valueType="num">
                                      <p:cBhvr>
                                        <p:cTn id="100" dur="2000" fill="hold"/>
                                        <p:tgtEl>
                                          <p:spTgt spid="38"/>
                                        </p:tgtEl>
                                        <p:attrNameLst>
                                          <p:attrName>ppt_w</p:attrName>
                                        </p:attrNameLst>
                                      </p:cBhvr>
                                      <p:tavLst>
                                        <p:tav tm="0">
                                          <p:val>
                                            <p:fltVal val="0"/>
                                          </p:val>
                                        </p:tav>
                                        <p:tav tm="100000">
                                          <p:val>
                                            <p:strVal val="#ppt_w"/>
                                          </p:val>
                                        </p:tav>
                                      </p:tavLst>
                                    </p:anim>
                                  </p:childTnLst>
                                </p:cTn>
                              </p:par>
                            </p:childTnLst>
                          </p:cTn>
                        </p:par>
                      </p:childTnLst>
                    </p:cTn>
                  </p:par>
                  <p:par>
                    <p:cTn id="101" fill="hold" nodeType="clickPar">
                      <p:stCondLst>
                        <p:cond delay="indefinite"/>
                      </p:stCondLst>
                      <p:childTnLst>
                        <p:par>
                          <p:cTn id="102" fill="hold" nodeType="withGroup">
                            <p:stCondLst>
                              <p:cond delay="0"/>
                            </p:stCondLst>
                            <p:childTnLst>
                              <p:par>
                                <p:cTn id="103" presetID="35" presetClass="entr" presetSubtype="0" fill="hold" grpId="0" nodeType="clickEffect">
                                  <p:stCondLst>
                                    <p:cond delay="0"/>
                                  </p:stCondLst>
                                  <p:childTnLst>
                                    <p:set>
                                      <p:cBhvr>
                                        <p:cTn id="104" dur="1" fill="hold">
                                          <p:stCondLst>
                                            <p:cond delay="0"/>
                                          </p:stCondLst>
                                        </p:cTn>
                                        <p:tgtEl>
                                          <p:spTgt spid="40"/>
                                        </p:tgtEl>
                                        <p:attrNameLst>
                                          <p:attrName>style.visibility</p:attrName>
                                        </p:attrNameLst>
                                      </p:cBhvr>
                                      <p:to>
                                        <p:strVal val="visible"/>
                                      </p:to>
                                    </p:set>
                                    <p:animEffect transition="in" filter="fade">
                                      <p:cBhvr>
                                        <p:cTn id="105" dur="2000"/>
                                        <p:tgtEl>
                                          <p:spTgt spid="40"/>
                                        </p:tgtEl>
                                      </p:cBhvr>
                                    </p:animEffect>
                                    <p:anim calcmode="lin" valueType="num">
                                      <p:cBhvr>
                                        <p:cTn id="106" dur="2000" fill="hold"/>
                                        <p:tgtEl>
                                          <p:spTgt spid="40"/>
                                        </p:tgtEl>
                                        <p:attrNameLst>
                                          <p:attrName>style.rotation</p:attrName>
                                        </p:attrNameLst>
                                      </p:cBhvr>
                                      <p:tavLst>
                                        <p:tav tm="0">
                                          <p:val>
                                            <p:fltVal val="720"/>
                                          </p:val>
                                        </p:tav>
                                        <p:tav tm="100000">
                                          <p:val>
                                            <p:fltVal val="0"/>
                                          </p:val>
                                        </p:tav>
                                      </p:tavLst>
                                    </p:anim>
                                    <p:anim calcmode="lin" valueType="num">
                                      <p:cBhvr>
                                        <p:cTn id="107" dur="2000" fill="hold"/>
                                        <p:tgtEl>
                                          <p:spTgt spid="40"/>
                                        </p:tgtEl>
                                        <p:attrNameLst>
                                          <p:attrName>ppt_h</p:attrName>
                                        </p:attrNameLst>
                                      </p:cBhvr>
                                      <p:tavLst>
                                        <p:tav tm="0">
                                          <p:val>
                                            <p:fltVal val="0"/>
                                          </p:val>
                                        </p:tav>
                                        <p:tav tm="100000">
                                          <p:val>
                                            <p:strVal val="#ppt_h"/>
                                          </p:val>
                                        </p:tav>
                                      </p:tavLst>
                                    </p:anim>
                                    <p:anim calcmode="lin" valueType="num">
                                      <p:cBhvr>
                                        <p:cTn id="108" dur="2000" fill="hold"/>
                                        <p:tgtEl>
                                          <p:spTgt spid="40"/>
                                        </p:tgtEl>
                                        <p:attrNameLst>
                                          <p:attrName>ppt_w</p:attrName>
                                        </p:attrNameLst>
                                      </p:cBhvr>
                                      <p:tavLst>
                                        <p:tav tm="0">
                                          <p:val>
                                            <p:fltVal val="0"/>
                                          </p:val>
                                        </p:tav>
                                        <p:tav tm="100000">
                                          <p:val>
                                            <p:strVal val="#ppt_w"/>
                                          </p:val>
                                        </p:tav>
                                      </p:tavLst>
                                    </p:anim>
                                  </p:childTnLst>
                                </p:cTn>
                              </p:par>
                            </p:childTnLst>
                          </p:cTn>
                        </p:par>
                      </p:childTnLst>
                    </p:cTn>
                  </p:par>
                  <p:par>
                    <p:cTn id="109" fill="hold" nodeType="clickPar">
                      <p:stCondLst>
                        <p:cond delay="indefinite"/>
                      </p:stCondLst>
                      <p:childTnLst>
                        <p:par>
                          <p:cTn id="110" fill="hold" nodeType="withGroup">
                            <p:stCondLst>
                              <p:cond delay="0"/>
                            </p:stCondLst>
                            <p:childTnLst>
                              <p:par>
                                <p:cTn id="111" presetID="35" presetClass="entr" presetSubtype="0" fill="hold" grpId="0" nodeType="clickEffect">
                                  <p:stCondLst>
                                    <p:cond delay="0"/>
                                  </p:stCondLst>
                                  <p:childTnLst>
                                    <p:set>
                                      <p:cBhvr>
                                        <p:cTn id="112" dur="1" fill="hold">
                                          <p:stCondLst>
                                            <p:cond delay="0"/>
                                          </p:stCondLst>
                                        </p:cTn>
                                        <p:tgtEl>
                                          <p:spTgt spid="41"/>
                                        </p:tgtEl>
                                        <p:attrNameLst>
                                          <p:attrName>style.visibility</p:attrName>
                                        </p:attrNameLst>
                                      </p:cBhvr>
                                      <p:to>
                                        <p:strVal val="visible"/>
                                      </p:to>
                                    </p:set>
                                    <p:animEffect transition="in" filter="fade">
                                      <p:cBhvr>
                                        <p:cTn id="113" dur="2000"/>
                                        <p:tgtEl>
                                          <p:spTgt spid="41"/>
                                        </p:tgtEl>
                                      </p:cBhvr>
                                    </p:animEffect>
                                    <p:anim calcmode="lin" valueType="num">
                                      <p:cBhvr>
                                        <p:cTn id="114" dur="2000" fill="hold"/>
                                        <p:tgtEl>
                                          <p:spTgt spid="41"/>
                                        </p:tgtEl>
                                        <p:attrNameLst>
                                          <p:attrName>style.rotation</p:attrName>
                                        </p:attrNameLst>
                                      </p:cBhvr>
                                      <p:tavLst>
                                        <p:tav tm="0">
                                          <p:val>
                                            <p:fltVal val="720"/>
                                          </p:val>
                                        </p:tav>
                                        <p:tav tm="100000">
                                          <p:val>
                                            <p:fltVal val="0"/>
                                          </p:val>
                                        </p:tav>
                                      </p:tavLst>
                                    </p:anim>
                                    <p:anim calcmode="lin" valueType="num">
                                      <p:cBhvr>
                                        <p:cTn id="115" dur="2000" fill="hold"/>
                                        <p:tgtEl>
                                          <p:spTgt spid="41"/>
                                        </p:tgtEl>
                                        <p:attrNameLst>
                                          <p:attrName>ppt_h</p:attrName>
                                        </p:attrNameLst>
                                      </p:cBhvr>
                                      <p:tavLst>
                                        <p:tav tm="0">
                                          <p:val>
                                            <p:fltVal val="0"/>
                                          </p:val>
                                        </p:tav>
                                        <p:tav tm="100000">
                                          <p:val>
                                            <p:strVal val="#ppt_h"/>
                                          </p:val>
                                        </p:tav>
                                      </p:tavLst>
                                    </p:anim>
                                    <p:anim calcmode="lin" valueType="num">
                                      <p:cBhvr>
                                        <p:cTn id="116" dur="2000" fill="hold"/>
                                        <p:tgtEl>
                                          <p:spTgt spid="41"/>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4" grpId="0"/>
      <p:bldP spid="35" grpId="0" animBg="1"/>
      <p:bldP spid="36" grpId="0" animBg="1"/>
      <p:bldP spid="37" grpId="0" animBg="1"/>
      <p:bldP spid="38" grpId="0" animBg="1"/>
      <p:bldP spid="39" grpId="0" animBg="1"/>
      <p:bldP spid="40" grpId="0" animBg="1"/>
      <p:bldP spid="41" grpId="0" animBg="1"/>
      <p:bldP spid="42" grpId="0" animBg="1"/>
      <p:bldP spid="44" grpId="0" animBg="1"/>
      <p:bldP spid="46" grpId="0" animBg="1"/>
      <p:bldP spid="47" grpId="0" animBg="1"/>
      <p:bldP spid="48" grpId="0" animBg="1"/>
      <p:bldP spid="51" grpId="0" animBg="1"/>
      <p:bldP spid="45" grpId="0" animBg="1"/>
      <p:bldP spid="52" grpId="0" animBg="1"/>
      <p:bldP spid="53" grpId="0" animBg="1"/>
      <p:bldP spid="31" grpId="0" animBg="1"/>
    </p:bld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30</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3751266417"/>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الإستعداد لامتلاك الأرض</a:t>
              </a: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القديم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4" name="Group 8"/>
          <p:cNvGrpSpPr>
            <a:grpSpLocks/>
          </p:cNvGrpSpPr>
          <p:nvPr/>
        </p:nvGrpSpPr>
        <p:grpSpPr bwMode="auto">
          <a:xfrm>
            <a:off x="2630487" y="1517650"/>
            <a:ext cx="3673474"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التأجيل بسبب عدم الإيمان</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الجديد</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1 – 10 :10</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25 : 18</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26 - 36</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 </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عدم أمانة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تأديب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تذمر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الفوضى</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إعادة 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جبل سيناء</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مؤاب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يوم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38 سنة, 3 شهور, 10 أيام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شهور</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التنظيم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4)</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0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التقديس</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 1 –</a:t>
              </a:r>
              <a:b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b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10 : 10)</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قادش</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12 : 16)</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قادش</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13 – 14</a:t>
              </a: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(15 – 19)</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 21)</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(22 – 25)</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أحكام الأرض</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27)</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الذبائح والنذور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(28 – 30)</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التحضيرات الأخيرة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(31 – 36)</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15078" name="Text Box 106"/>
          <p:cNvSpPr txBox="1">
            <a:spLocks noChangeArrowheads="1"/>
          </p:cNvSpPr>
          <p:nvPr/>
        </p:nvSpPr>
        <p:spPr bwMode="auto">
          <a:xfrm>
            <a:off x="8448310" y="0"/>
            <a:ext cx="699230"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algn="r" rtl="1" eaLnBrk="1" hangingPunct="1"/>
            <a:r>
              <a:rPr lang="ar-JO" sz="4000" dirty="0">
                <a:solidFill>
                  <a:srgbClr val="000000"/>
                </a:solidFill>
              </a:rPr>
              <a:t>عدد</a:t>
            </a:r>
            <a:endParaRPr lang="en-US" dirty="0">
              <a:solidFill>
                <a:srgbClr val="000000"/>
              </a:solidFill>
            </a:endParaRPr>
          </a:p>
        </p:txBody>
      </p:sp>
      <p:sp>
        <p:nvSpPr>
          <p:cNvPr id="2" name="Oval 108">
            <a:extLst>
              <a:ext uri="{FF2B5EF4-FFF2-40B4-BE49-F238E27FC236}">
                <a16:creationId xmlns:a16="http://schemas.microsoft.com/office/drawing/2014/main" id="{D976A7FD-F86E-CDBC-6001-77EAF8187B11}"/>
              </a:ext>
            </a:extLst>
          </p:cNvPr>
          <p:cNvSpPr>
            <a:spLocks noChangeArrowheads="1"/>
          </p:cNvSpPr>
          <p:nvPr/>
        </p:nvSpPr>
        <p:spPr bwMode="auto">
          <a:xfrm>
            <a:off x="8001000" y="5965081"/>
            <a:ext cx="1143000" cy="649188"/>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946470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31</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215249148"/>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89"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94212" name="Text Box 4"/>
          <p:cNvSpPr txBox="1">
            <a:spLocks noChangeArrowheads="1"/>
          </p:cNvSpPr>
          <p:nvPr/>
        </p:nvSpPr>
        <p:spPr bwMode="auto">
          <a:xfrm>
            <a:off x="534988" y="2057400"/>
            <a:ext cx="8382000" cy="3478213"/>
          </a:xfrm>
          <a:prstGeom prst="rect">
            <a:avLst/>
          </a:prstGeom>
          <a:noFill/>
          <a:ln w="9525">
            <a:noFill/>
            <a:miter lim="800000"/>
            <a:headEnd/>
            <a:tailEnd/>
          </a:ln>
          <a:effectLst/>
        </p:spPr>
        <p:txBody>
          <a:bodyPr>
            <a:spAutoFit/>
          </a:bodyPr>
          <a:lstStyle/>
          <a:p>
            <a:pPr algn="r" defTabSz="914400" rtl="1" fontAlgn="base">
              <a:spcBef>
                <a:spcPct val="50000"/>
              </a:spcBef>
              <a:spcAft>
                <a:spcPct val="0"/>
              </a:spcAft>
              <a:buFontTx/>
              <a:buChar char="•"/>
              <a:defRPr/>
            </a:pPr>
            <a:r>
              <a:rPr lang="ar-JO" sz="4000" b="1" dirty="0">
                <a:solidFill>
                  <a:srgbClr val="FFFFFF"/>
                </a:solidFill>
                <a:effectLst>
                  <a:outerShdw blurRad="38100" dist="38100" dir="2700000" algn="tl">
                    <a:srgbClr val="000000">
                      <a:alpha val="43137"/>
                    </a:srgbClr>
                  </a:outerShdw>
                </a:effectLst>
                <a:latin typeface="Arial" panose="020B0604020202020204" pitchFamily="34" charset="0"/>
                <a:ea typeface="Arial" pitchFamily="-111" charset="0"/>
                <a:cs typeface="Arial" panose="020B0604020202020204" pitchFamily="34" charset="0"/>
              </a:rPr>
              <a:t> قيادة وتدبير الله</a:t>
            </a:r>
            <a:endParaRPr lang="en-US" sz="4000" b="1" dirty="0">
              <a:solidFill>
                <a:srgbClr val="FFFFFF"/>
              </a:solidFill>
              <a:effectLst>
                <a:outerShdw blurRad="38100" dist="38100" dir="2700000" algn="tl">
                  <a:srgbClr val="000000">
                    <a:alpha val="43137"/>
                  </a:srgbClr>
                </a:outerShdw>
              </a:effectLst>
              <a:latin typeface="Arial" panose="020B0604020202020204" pitchFamily="34" charset="0"/>
              <a:ea typeface="Arial" pitchFamily="-111" charset="0"/>
              <a:cs typeface="Arial" panose="020B0604020202020204" pitchFamily="34" charset="0"/>
            </a:endParaRPr>
          </a:p>
          <a:p>
            <a:pPr algn="r" defTabSz="914400" rtl="1" fontAlgn="base">
              <a:spcBef>
                <a:spcPct val="50000"/>
              </a:spcBef>
              <a:spcAft>
                <a:spcPct val="0"/>
              </a:spcAft>
              <a:buFontTx/>
              <a:buChar char="•"/>
              <a:defRPr/>
            </a:pPr>
            <a:r>
              <a:rPr lang="ar-JO" sz="4000" b="1" dirty="0">
                <a:solidFill>
                  <a:srgbClr val="FFFFFF"/>
                </a:solidFill>
                <a:effectLst>
                  <a:outerShdw blurRad="38100" dist="38100" dir="2700000" algn="tl">
                    <a:srgbClr val="000000">
                      <a:alpha val="43137"/>
                    </a:srgbClr>
                  </a:outerShdw>
                </a:effectLst>
                <a:latin typeface="Arial" panose="020B0604020202020204" pitchFamily="34" charset="0"/>
                <a:ea typeface="Arial" pitchFamily="-111" charset="0"/>
                <a:cs typeface="Arial" panose="020B0604020202020204" pitchFamily="34" charset="0"/>
              </a:rPr>
              <a:t> التمرد</a:t>
            </a:r>
            <a:endParaRPr lang="en-US" sz="4000" b="1" dirty="0">
              <a:solidFill>
                <a:srgbClr val="FFFFFF"/>
              </a:solidFill>
              <a:effectLst>
                <a:outerShdw blurRad="38100" dist="38100" dir="2700000" algn="tl">
                  <a:srgbClr val="000000">
                    <a:alpha val="43137"/>
                  </a:srgbClr>
                </a:outerShdw>
              </a:effectLst>
              <a:latin typeface="Arial" panose="020B0604020202020204" pitchFamily="34" charset="0"/>
              <a:ea typeface="Arial" pitchFamily="-111" charset="0"/>
              <a:cs typeface="Arial" panose="020B0604020202020204" pitchFamily="34" charset="0"/>
            </a:endParaRPr>
          </a:p>
          <a:p>
            <a:pPr algn="r" defTabSz="914400" rtl="1" fontAlgn="base">
              <a:spcBef>
                <a:spcPct val="50000"/>
              </a:spcBef>
              <a:spcAft>
                <a:spcPct val="0"/>
              </a:spcAft>
              <a:buFontTx/>
              <a:buChar char="•"/>
              <a:defRPr/>
            </a:pPr>
            <a:r>
              <a:rPr lang="ar-JO" sz="4000" b="1" dirty="0">
                <a:solidFill>
                  <a:srgbClr val="FFFFFF"/>
                </a:solidFill>
                <a:effectLst>
                  <a:outerShdw blurRad="38100" dist="38100" dir="2700000" algn="tl">
                    <a:srgbClr val="000000">
                      <a:alpha val="43137"/>
                    </a:srgbClr>
                  </a:outerShdw>
                </a:effectLst>
                <a:latin typeface="Arial" panose="020B0604020202020204" pitchFamily="34" charset="0"/>
                <a:ea typeface="Arial" pitchFamily="-111" charset="0"/>
                <a:cs typeface="Arial" panose="020B0604020202020204" pitchFamily="34" charset="0"/>
              </a:rPr>
              <a:t> التجوال</a:t>
            </a:r>
            <a:r>
              <a:rPr lang="en-US" sz="4000" b="1" dirty="0">
                <a:solidFill>
                  <a:srgbClr val="FFFFFF"/>
                </a:solidFill>
                <a:effectLst>
                  <a:outerShdw blurRad="38100" dist="38100" dir="2700000" algn="tl">
                    <a:srgbClr val="000000">
                      <a:alpha val="43137"/>
                    </a:srgbClr>
                  </a:outerShdw>
                </a:effectLst>
                <a:latin typeface="Arial" panose="020B0604020202020204" pitchFamily="34" charset="0"/>
                <a:ea typeface="Arial" pitchFamily="-111" charset="0"/>
                <a:cs typeface="Arial" panose="020B0604020202020204" pitchFamily="34" charset="0"/>
              </a:rPr>
              <a:t>  </a:t>
            </a:r>
          </a:p>
          <a:p>
            <a:pPr algn="r" defTabSz="914400" rtl="1" fontAlgn="base">
              <a:spcBef>
                <a:spcPct val="50000"/>
              </a:spcBef>
              <a:spcAft>
                <a:spcPct val="0"/>
              </a:spcAft>
              <a:buFontTx/>
              <a:buChar char="•"/>
              <a:defRPr/>
            </a:pPr>
            <a:r>
              <a:rPr lang="ar-JO" sz="4000" b="1" dirty="0">
                <a:solidFill>
                  <a:srgbClr val="FFFFFF"/>
                </a:solidFill>
                <a:effectLst>
                  <a:outerShdw blurRad="38100" dist="38100" dir="2700000" algn="tl">
                    <a:srgbClr val="000000">
                      <a:alpha val="43137"/>
                    </a:srgbClr>
                  </a:outerShdw>
                </a:effectLst>
                <a:latin typeface="Arial" panose="020B0604020202020204" pitchFamily="34" charset="0"/>
                <a:ea typeface="Arial" pitchFamily="-111" charset="0"/>
                <a:cs typeface="Arial" panose="020B0604020202020204" pitchFamily="34" charset="0"/>
              </a:rPr>
              <a:t> القوانين</a:t>
            </a:r>
            <a:endParaRPr lang="en-US" sz="4000" b="1" dirty="0">
              <a:solidFill>
                <a:srgbClr val="FFFFFF"/>
              </a:solidFill>
              <a:effectLst>
                <a:outerShdw blurRad="38100" dist="38100" dir="2700000" algn="tl">
                  <a:srgbClr val="000000">
                    <a:alpha val="43137"/>
                  </a:srgbClr>
                </a:outerShdw>
              </a:effectLst>
              <a:latin typeface="Arial" panose="020B0604020202020204" pitchFamily="34" charset="0"/>
              <a:ea typeface="Arial" pitchFamily="-111" charset="0"/>
              <a:cs typeface="Arial" panose="020B0604020202020204" pitchFamily="34" charset="0"/>
            </a:endParaRPr>
          </a:p>
        </p:txBody>
      </p:sp>
      <p:sp>
        <p:nvSpPr>
          <p:cNvPr id="165891" name="Text Box 5"/>
          <p:cNvSpPr txBox="1">
            <a:spLocks noChangeArrowheads="1"/>
          </p:cNvSpPr>
          <p:nvPr/>
        </p:nvSpPr>
        <p:spPr bwMode="auto">
          <a:xfrm>
            <a:off x="4022725" y="8423275"/>
            <a:ext cx="184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0"/>
              </a:spcBef>
              <a:spcAft>
                <a:spcPct val="0"/>
              </a:spcAft>
            </a:pPr>
            <a:endParaRPr lang="en-US" b="1" dirty="0">
              <a:solidFill>
                <a:srgbClr val="000000"/>
              </a:solidFill>
              <a:latin typeface="Arial" panose="020B0604020202020204" pitchFamily="34" charset="0"/>
              <a:cs typeface="Arial" panose="020B0604020202020204" pitchFamily="34" charset="0"/>
            </a:endParaRPr>
          </a:p>
        </p:txBody>
      </p:sp>
      <p:sp>
        <p:nvSpPr>
          <p:cNvPr id="94214" name="Rectangle 6"/>
          <p:cNvSpPr>
            <a:spLocks noGrp="1" noChangeArrowheads="1"/>
          </p:cNvSpPr>
          <p:nvPr>
            <p:ph type="title" idx="4294967295"/>
          </p:nvPr>
        </p:nvSpPr>
        <p:spPr>
          <a:xfrm>
            <a:off x="533400" y="609600"/>
            <a:ext cx="7772400" cy="923925"/>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5400" dirty="0">
                <a:ea typeface="+mj-ea"/>
              </a:rPr>
              <a:t>تدفق سفر العدد</a:t>
            </a:r>
            <a:endParaRPr lang="en-US" sz="5400" dirty="0">
              <a:ea typeface="+mj-ea"/>
            </a:endParaRPr>
          </a:p>
        </p:txBody>
      </p:sp>
    </p:spTree>
    <p:extLst>
      <p:ext uri="{BB962C8B-B14F-4D97-AF65-F5344CB8AC3E}">
        <p14:creationId xmlns:p14="http://schemas.microsoft.com/office/powerpoint/2010/main" val="70786515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94212">
                                            <p:txEl>
                                              <p:pRg st="0" end="0"/>
                                            </p:txEl>
                                          </p:spTgt>
                                        </p:tgtEl>
                                        <p:attrNameLst>
                                          <p:attrName>style.visibility</p:attrName>
                                        </p:attrNameLst>
                                      </p:cBhvr>
                                      <p:to>
                                        <p:strVal val="visible"/>
                                      </p:to>
                                    </p:set>
                                    <p:animEffect transition="in" filter="dissolve">
                                      <p:cBhvr>
                                        <p:cTn id="7" dur="75"/>
                                        <p:tgtEl>
                                          <p:spTgt spid="94212">
                                            <p:txEl>
                                              <p:pRg st="0" end="0"/>
                                            </p:txEl>
                                          </p:spTgt>
                                        </p:tgtEl>
                                      </p:cBhvr>
                                    </p:animEffect>
                                  </p:childTnLst>
                                </p:cTn>
                              </p:par>
                            </p:childTnLst>
                          </p:cTn>
                        </p:par>
                        <p:par>
                          <p:cTn id="8" fill="hold" nodeType="afterGroup">
                            <p:stCondLst>
                              <p:cond delay="2125"/>
                            </p:stCondLst>
                            <p:childTnLst>
                              <p:par>
                                <p:cTn id="9" presetID="9" presetClass="entr" presetSubtype="0" fill="hold" grpId="0" nodeType="afterEffect">
                                  <p:stCondLst>
                                    <p:cond delay="1000"/>
                                  </p:stCondLst>
                                  <p:iterate type="lt">
                                    <p:tmPct val="100000"/>
                                  </p:iterate>
                                  <p:childTnLst>
                                    <p:set>
                                      <p:cBhvr>
                                        <p:cTn id="10" dur="1" fill="hold">
                                          <p:stCondLst>
                                            <p:cond delay="0"/>
                                          </p:stCondLst>
                                        </p:cTn>
                                        <p:tgtEl>
                                          <p:spTgt spid="94212">
                                            <p:txEl>
                                              <p:pRg st="1" end="1"/>
                                            </p:txEl>
                                          </p:spTgt>
                                        </p:tgtEl>
                                        <p:attrNameLst>
                                          <p:attrName>style.visibility</p:attrName>
                                        </p:attrNameLst>
                                      </p:cBhvr>
                                      <p:to>
                                        <p:strVal val="visible"/>
                                      </p:to>
                                    </p:set>
                                    <p:animEffect transition="in" filter="dissolve">
                                      <p:cBhvr>
                                        <p:cTn id="11" dur="75"/>
                                        <p:tgtEl>
                                          <p:spTgt spid="94212">
                                            <p:txEl>
                                              <p:pRg st="1" end="1"/>
                                            </p:txEl>
                                          </p:spTgt>
                                        </p:tgtEl>
                                      </p:cBhvr>
                                    </p:animEffect>
                                  </p:childTnLst>
                                </p:cTn>
                              </p:par>
                            </p:childTnLst>
                          </p:cTn>
                        </p:par>
                        <p:par>
                          <p:cTn id="12" fill="hold" nodeType="afterGroup">
                            <p:stCondLst>
                              <p:cond delay="3575"/>
                            </p:stCondLst>
                            <p:childTnLst>
                              <p:par>
                                <p:cTn id="13" presetID="9" presetClass="entr" presetSubtype="0" fill="hold" grpId="0" nodeType="afterEffect">
                                  <p:stCondLst>
                                    <p:cond delay="1000"/>
                                  </p:stCondLst>
                                  <p:iterate type="lt">
                                    <p:tmPct val="100000"/>
                                  </p:iterate>
                                  <p:childTnLst>
                                    <p:set>
                                      <p:cBhvr>
                                        <p:cTn id="14" dur="1" fill="hold">
                                          <p:stCondLst>
                                            <p:cond delay="0"/>
                                          </p:stCondLst>
                                        </p:cTn>
                                        <p:tgtEl>
                                          <p:spTgt spid="94212">
                                            <p:txEl>
                                              <p:pRg st="2" end="2"/>
                                            </p:txEl>
                                          </p:spTgt>
                                        </p:tgtEl>
                                        <p:attrNameLst>
                                          <p:attrName>style.visibility</p:attrName>
                                        </p:attrNameLst>
                                      </p:cBhvr>
                                      <p:to>
                                        <p:strVal val="visible"/>
                                      </p:to>
                                    </p:set>
                                    <p:animEffect transition="in" filter="dissolve">
                                      <p:cBhvr>
                                        <p:cTn id="15" dur="75"/>
                                        <p:tgtEl>
                                          <p:spTgt spid="94212">
                                            <p:txEl>
                                              <p:pRg st="2" end="2"/>
                                            </p:txEl>
                                          </p:spTgt>
                                        </p:tgtEl>
                                      </p:cBhvr>
                                    </p:animEffect>
                                  </p:childTnLst>
                                </p:cTn>
                              </p:par>
                            </p:childTnLst>
                          </p:cTn>
                        </p:par>
                        <p:par>
                          <p:cTn id="16" fill="hold" nodeType="afterGroup">
                            <p:stCondLst>
                              <p:cond delay="5100"/>
                            </p:stCondLst>
                            <p:childTnLst>
                              <p:par>
                                <p:cTn id="17" presetID="9" presetClass="entr" presetSubtype="0" fill="hold" grpId="0" nodeType="afterEffect">
                                  <p:stCondLst>
                                    <p:cond delay="1000"/>
                                  </p:stCondLst>
                                  <p:iterate type="lt">
                                    <p:tmPct val="100000"/>
                                  </p:iterate>
                                  <p:childTnLst>
                                    <p:set>
                                      <p:cBhvr>
                                        <p:cTn id="18" dur="1" fill="hold">
                                          <p:stCondLst>
                                            <p:cond delay="0"/>
                                          </p:stCondLst>
                                        </p:cTn>
                                        <p:tgtEl>
                                          <p:spTgt spid="94212">
                                            <p:txEl>
                                              <p:pRg st="3" end="3"/>
                                            </p:txEl>
                                          </p:spTgt>
                                        </p:tgtEl>
                                        <p:attrNameLst>
                                          <p:attrName>style.visibility</p:attrName>
                                        </p:attrNameLst>
                                      </p:cBhvr>
                                      <p:to>
                                        <p:strVal val="visible"/>
                                      </p:to>
                                    </p:set>
                                    <p:animEffect transition="in" filter="dissolve">
                                      <p:cBhvr>
                                        <p:cTn id="19" dur="75"/>
                                        <p:tgtEl>
                                          <p:spTgt spid="9421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212" grpId="0" build="p" autoUpdateAnimBg="0" advAuto="100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8"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حدود</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أسباط</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إسرائيل</a:t>
            </a:r>
            <a:endPar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 name="Text Box 3"/>
          <p:cNvSpPr txBox="1">
            <a:spLocks noChangeArrowheads="1"/>
          </p:cNvSpPr>
          <p:nvPr/>
        </p:nvSpPr>
        <p:spPr bwMode="auto">
          <a:xfrm>
            <a:off x="1981997" y="354458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دان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0" name="Text Box 4"/>
          <p:cNvSpPr txBox="1">
            <a:spLocks noChangeArrowheads="1"/>
          </p:cNvSpPr>
          <p:nvPr/>
        </p:nvSpPr>
        <p:spPr bwMode="auto">
          <a:xfrm>
            <a:off x="2105340" y="4466787"/>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يهوذا</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1" name="Text Box 5"/>
          <p:cNvSpPr txBox="1">
            <a:spLocks noChangeArrowheads="1"/>
          </p:cNvSpPr>
          <p:nvPr/>
        </p:nvSpPr>
        <p:spPr bwMode="auto">
          <a:xfrm>
            <a:off x="1788718" y="51835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شمعون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2"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رأوبين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3"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جاد</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4"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r"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5" name="Text Box 9"/>
          <p:cNvSpPr txBox="1">
            <a:spLocks noChangeArrowheads="1"/>
          </p:cNvSpPr>
          <p:nvPr/>
        </p:nvSpPr>
        <p:spPr bwMode="auto">
          <a:xfrm>
            <a:off x="2545757" y="33599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أفرايم</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 name="Text Box 10"/>
          <p:cNvSpPr txBox="1">
            <a:spLocks noChangeArrowheads="1"/>
          </p:cNvSpPr>
          <p:nvPr/>
        </p:nvSpPr>
        <p:spPr bwMode="auto">
          <a:xfrm>
            <a:off x="2477831" y="244603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7" name="Text Box 15"/>
          <p:cNvSpPr txBox="1">
            <a:spLocks noChangeArrowheads="1"/>
          </p:cNvSpPr>
          <p:nvPr/>
        </p:nvSpPr>
        <p:spPr bwMode="auto">
          <a:xfrm rot="17190594">
            <a:off x="2504330" y="26181"/>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نفتالي</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8" name="Text Box 16"/>
          <p:cNvSpPr txBox="1">
            <a:spLocks noChangeArrowheads="1"/>
          </p:cNvSpPr>
          <p:nvPr/>
        </p:nvSpPr>
        <p:spPr bwMode="auto">
          <a:xfrm rot="17358286">
            <a:off x="1943397" y="99763"/>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أشير</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9" name="Text Box 11"/>
          <p:cNvSpPr txBox="1">
            <a:spLocks noChangeArrowheads="1"/>
          </p:cNvSpPr>
          <p:nvPr/>
        </p:nvSpPr>
        <p:spPr bwMode="auto">
          <a:xfrm>
            <a:off x="2746059" y="38171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بنيامين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0" name="Text Box 13"/>
          <p:cNvSpPr txBox="1">
            <a:spLocks noChangeArrowheads="1"/>
          </p:cNvSpPr>
          <p:nvPr/>
        </p:nvSpPr>
        <p:spPr bwMode="auto">
          <a:xfrm>
            <a:off x="2746059" y="1595646"/>
            <a:ext cx="1189374"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زبولون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1" name="Text Box 14"/>
          <p:cNvSpPr txBox="1">
            <a:spLocks noChangeArrowheads="1"/>
          </p:cNvSpPr>
          <p:nvPr/>
        </p:nvSpPr>
        <p:spPr bwMode="auto">
          <a:xfrm>
            <a:off x="2972424" y="195615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يساكر</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DB96"/>
              </a:solidFill>
              <a:effectLst/>
              <a:uLnTx/>
              <a:uFillTx/>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ar-JO" sz="2800" dirty="0">
                <a:latin typeface="Verdana" charset="0"/>
                <a:ea typeface="ＭＳ Ｐゴシック" charset="0"/>
              </a:rPr>
              <a:t>الإستعدادات النهائية</a:t>
            </a:r>
            <a:br>
              <a:rPr kumimoji="1" lang="ar-JO" sz="2800" dirty="0">
                <a:latin typeface="Verdana" charset="0"/>
                <a:ea typeface="ＭＳ Ｐゴシック" charset="0"/>
              </a:rPr>
            </a:br>
            <a:r>
              <a:rPr kumimoji="1" lang="ar-JO" sz="2800" dirty="0">
                <a:latin typeface="Verdana" charset="0"/>
                <a:ea typeface="ＭＳ Ｐゴシック" charset="0"/>
              </a:rPr>
              <a:t>(31-36)</a:t>
            </a:r>
            <a:endParaRPr kumimoji="1" lang="en-US" dirty="0">
              <a:latin typeface="Verdana" charset="0"/>
              <a:ea typeface="ＭＳ Ｐゴシック"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lvl="0"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الاستقرار عبر الأردن (31-32)</a:t>
            </a:r>
          </a:p>
          <a:p>
            <a:pPr marL="796925" lvl="1"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المديانيون (31)</a:t>
            </a:r>
          </a:p>
        </p:txBody>
      </p:sp>
    </p:spTree>
    <p:extLst>
      <p:ext uri="{BB962C8B-B14F-4D97-AF65-F5344CB8AC3E}">
        <p14:creationId xmlns:p14="http://schemas.microsoft.com/office/powerpoint/2010/main" val="20058226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4070">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44070">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2"/>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4"/>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6"/>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5"/>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0"/>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nodeType="click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dissolve">
                                      <p:cBhvr>
                                        <p:cTn id="37" dur="500"/>
                                        <p:tgtEl>
                                          <p:spTgt spid="19"/>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nodeType="click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dissolve">
                                      <p:cBhvr>
                                        <p:cTn id="42" dur="500"/>
                                        <p:tgtEl>
                                          <p:spTgt spid="11"/>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nodeType="click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dissolve">
                                      <p:cBhvr>
                                        <p:cTn id="47" dur="500"/>
                                        <p:tgtEl>
                                          <p:spTgt spid="20"/>
                                        </p:tgtEl>
                                      </p:cBhvr>
                                    </p:animEffect>
                                  </p:childTnLst>
                                </p:cTn>
                              </p:par>
                            </p:childTnLst>
                          </p:cTn>
                        </p:par>
                      </p:childTnLst>
                    </p:cTn>
                  </p:par>
                  <p:par>
                    <p:cTn id="48" fill="hold">
                      <p:stCondLst>
                        <p:cond delay="indefinite"/>
                      </p:stCondLst>
                      <p:childTnLst>
                        <p:par>
                          <p:cTn id="49" fill="hold">
                            <p:stCondLst>
                              <p:cond delay="0"/>
                            </p:stCondLst>
                            <p:childTnLst>
                              <p:par>
                                <p:cTn id="50" presetID="9" presetClass="entr" presetSubtype="0" fill="hold" nodeType="clickEffect">
                                  <p:stCondLst>
                                    <p:cond delay="0"/>
                                  </p:stCondLst>
                                  <p:childTnLst>
                                    <p:set>
                                      <p:cBhvr>
                                        <p:cTn id="51" dur="1" fill="hold">
                                          <p:stCondLst>
                                            <p:cond delay="0"/>
                                          </p:stCondLst>
                                        </p:cTn>
                                        <p:tgtEl>
                                          <p:spTgt spid="21"/>
                                        </p:tgtEl>
                                        <p:attrNameLst>
                                          <p:attrName>style.visibility</p:attrName>
                                        </p:attrNameLst>
                                      </p:cBhvr>
                                      <p:to>
                                        <p:strVal val="visible"/>
                                      </p:to>
                                    </p:set>
                                    <p:animEffect transition="in" filter="dissolve">
                                      <p:cBhvr>
                                        <p:cTn id="52" dur="500"/>
                                        <p:tgtEl>
                                          <p:spTgt spid="21"/>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nodeType="clickEffect">
                                  <p:stCondLst>
                                    <p:cond delay="0"/>
                                  </p:stCondLst>
                                  <p:childTnLst>
                                    <p:set>
                                      <p:cBhvr>
                                        <p:cTn id="56" dur="1" fill="hold">
                                          <p:stCondLst>
                                            <p:cond delay="0"/>
                                          </p:stCondLst>
                                        </p:cTn>
                                        <p:tgtEl>
                                          <p:spTgt spid="18"/>
                                        </p:tgtEl>
                                        <p:attrNameLst>
                                          <p:attrName>style.visibility</p:attrName>
                                        </p:attrNameLst>
                                      </p:cBhvr>
                                      <p:to>
                                        <p:strVal val="visible"/>
                                      </p:to>
                                    </p:set>
                                    <p:animEffect transition="in" filter="dissolve">
                                      <p:cBhvr>
                                        <p:cTn id="57" dur="500"/>
                                        <p:tgtEl>
                                          <p:spTgt spid="18"/>
                                        </p:tgtEl>
                                      </p:cBhvr>
                                    </p:animEffect>
                                  </p:childTnLst>
                                </p:cTn>
                              </p:par>
                            </p:childTnLst>
                          </p:cTn>
                        </p:par>
                      </p:childTnLst>
                    </p:cTn>
                  </p:par>
                  <p:par>
                    <p:cTn id="58" fill="hold">
                      <p:stCondLst>
                        <p:cond delay="indefinite"/>
                      </p:stCondLst>
                      <p:childTnLst>
                        <p:par>
                          <p:cTn id="59" fill="hold">
                            <p:stCondLst>
                              <p:cond delay="0"/>
                            </p:stCondLst>
                            <p:childTnLst>
                              <p:par>
                                <p:cTn id="60" presetID="9" presetClass="entr" presetSubtype="0" fill="hold" nodeType="clickEffect">
                                  <p:stCondLst>
                                    <p:cond delay="0"/>
                                  </p:stCondLst>
                                  <p:childTnLst>
                                    <p:set>
                                      <p:cBhvr>
                                        <p:cTn id="61" dur="1" fill="hold">
                                          <p:stCondLst>
                                            <p:cond delay="0"/>
                                          </p:stCondLst>
                                        </p:cTn>
                                        <p:tgtEl>
                                          <p:spTgt spid="17"/>
                                        </p:tgtEl>
                                        <p:attrNameLst>
                                          <p:attrName>style.visibility</p:attrName>
                                        </p:attrNameLst>
                                      </p:cBhvr>
                                      <p:to>
                                        <p:strVal val="visible"/>
                                      </p:to>
                                    </p:set>
                                    <p:animEffect transition="in" filter="dissolve">
                                      <p:cBhvr>
                                        <p:cTn id="62" dur="500"/>
                                        <p:tgtEl>
                                          <p:spTgt spid="17"/>
                                        </p:tgtEl>
                                      </p:cBhvr>
                                    </p:animEffect>
                                  </p:childTnLst>
                                </p:cTn>
                              </p:par>
                            </p:childTnLst>
                          </p:cTn>
                        </p:par>
                      </p:childTnLst>
                    </p:cTn>
                  </p:par>
                  <p:par>
                    <p:cTn id="63" fill="hold">
                      <p:stCondLst>
                        <p:cond delay="indefinite"/>
                      </p:stCondLst>
                      <p:childTnLst>
                        <p:par>
                          <p:cTn id="64" fill="hold">
                            <p:stCondLst>
                              <p:cond delay="0"/>
                            </p:stCondLst>
                            <p:childTnLst>
                              <p:par>
                                <p:cTn id="65" presetID="9" presetClass="entr" presetSubtype="0" fill="hold" nodeType="clickEffect">
                                  <p:stCondLst>
                                    <p:cond delay="0"/>
                                  </p:stCondLst>
                                  <p:childTnLst>
                                    <p:set>
                                      <p:cBhvr>
                                        <p:cTn id="66" dur="1" fill="hold">
                                          <p:stCondLst>
                                            <p:cond delay="0"/>
                                          </p:stCondLst>
                                        </p:cTn>
                                        <p:tgtEl>
                                          <p:spTgt spid="9"/>
                                        </p:tgtEl>
                                        <p:attrNameLst>
                                          <p:attrName>style.visibility</p:attrName>
                                        </p:attrNameLst>
                                      </p:cBhvr>
                                      <p:to>
                                        <p:strVal val="visible"/>
                                      </p:to>
                                    </p:set>
                                    <p:animEffect transition="in" filter="dissolve">
                                      <p:cBhvr>
                                        <p:cTn id="6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2" grpId="0"/>
      <p:bldP spid="13" grpId="0"/>
      <p:bldP spid="14" grpId="0"/>
      <p:bldP spid="15" grpId="0"/>
      <p:bldP spid="16" grpId="0"/>
      <p:bldP spid="344070" grpId="0" build="p"/>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5393" name="Picture 1"/>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42900" y="0"/>
            <a:ext cx="8813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5394" name="Title 1"/>
          <p:cNvSpPr>
            <a:spLocks noGrp="1"/>
          </p:cNvSpPr>
          <p:nvPr>
            <p:ph type="title"/>
          </p:nvPr>
        </p:nvSpPr>
        <p:spPr>
          <a:xfrm>
            <a:off x="103188" y="0"/>
            <a:ext cx="5053012" cy="6858000"/>
          </a:xfrm>
        </p:spPr>
        <p:txBody>
          <a:bodyPr/>
          <a:lstStyle/>
          <a:p>
            <a:r>
              <a:rPr lang="ar-SA" sz="3200" dirty="0">
                <a:cs typeface="Arial" panose="020B0604020202020204" pitchFamily="34" charset="0"/>
              </a:rPr>
              <a:t>عدد ٣١ : ١٥-١٨</a:t>
            </a:r>
            <a:br>
              <a:rPr lang="ar-SA" sz="3200" dirty="0">
                <a:cs typeface="Arial" panose="020B0604020202020204" pitchFamily="34" charset="0"/>
              </a:rPr>
            </a:br>
            <a:br>
              <a:rPr lang="en-US" sz="3200" dirty="0">
                <a:cs typeface="Arial" panose="020B0604020202020204" pitchFamily="34" charset="0"/>
              </a:rPr>
            </a:br>
            <a:r>
              <a:rPr lang="ar-SA" sz="3200" dirty="0">
                <a:cs typeface="Arial" panose="020B0604020202020204" pitchFamily="34" charset="0"/>
              </a:rPr>
              <a:t>وقال لهم موسى: هل أبقيتم كل أنثى حية؟</a:t>
            </a:r>
            <a:r>
              <a:rPr lang="ar-JO" sz="3200" dirty="0">
                <a:cs typeface="Arial" panose="020B0604020202020204" pitchFamily="34" charset="0"/>
              </a:rPr>
              <a:t> </a:t>
            </a:r>
            <a:r>
              <a:rPr lang="ar-SA" sz="3200" dirty="0">
                <a:cs typeface="Arial" panose="020B0604020202020204" pitchFamily="34" charset="0"/>
              </a:rPr>
              <a:t>إن هؤلاء كن لبني إسرائيل، حسب كلام بلعام، سبب خيانة للرب في أمر فغور، فكان الوبأ في جماعة الرب.</a:t>
            </a:r>
            <a:r>
              <a:rPr lang="ar-JO" sz="3200" dirty="0">
                <a:cs typeface="Arial" panose="020B0604020202020204" pitchFamily="34" charset="0"/>
              </a:rPr>
              <a:t> </a:t>
            </a:r>
            <a:r>
              <a:rPr lang="ar-SA" sz="3200" dirty="0">
                <a:cs typeface="Arial" panose="020B0604020202020204" pitchFamily="34" charset="0"/>
              </a:rPr>
              <a:t>فالآن اقتلوا كل ذكر من الأطفال. وكل امرأة عرفت رجلا</a:t>
            </a:r>
            <a:r>
              <a:rPr lang="ar-JO" sz="3200" dirty="0">
                <a:cs typeface="Arial" panose="020B0604020202020204" pitchFamily="34" charset="0"/>
              </a:rPr>
              <a:t>ً</a:t>
            </a:r>
            <a:r>
              <a:rPr lang="ar-SA" sz="3200" dirty="0">
                <a:cs typeface="Arial" panose="020B0604020202020204" pitchFamily="34" charset="0"/>
              </a:rPr>
              <a:t> بمضاجعة ذكر اقتلوها.</a:t>
            </a:r>
            <a:r>
              <a:rPr lang="ar-JO" sz="3200" dirty="0">
                <a:cs typeface="Arial" panose="020B0604020202020204" pitchFamily="34" charset="0"/>
              </a:rPr>
              <a:t> </a:t>
            </a:r>
            <a:r>
              <a:rPr lang="ar-SA" sz="3200" dirty="0">
                <a:cs typeface="Arial" panose="020B0604020202020204" pitchFamily="34" charset="0"/>
              </a:rPr>
              <a:t>لكن جميع الأطفال من النساء اللواتي لم يعرفن مضاجعة ذكر أبقوهن لكم حيات.</a:t>
            </a:r>
          </a:p>
        </p:txBody>
      </p:sp>
    </p:spTree>
    <p:extLst>
      <p:ext uri="{BB962C8B-B14F-4D97-AF65-F5344CB8AC3E}">
        <p14:creationId xmlns:p14="http://schemas.microsoft.com/office/powerpoint/2010/main" val="2613399392"/>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155203A4-A9DC-F20D-75A5-5D36A553C03B}"/>
              </a:ext>
            </a:extLst>
          </p:cNvPr>
          <p:cNvPicPr>
            <a:picLocks noChangeAspect="1"/>
          </p:cNvPicPr>
          <p:nvPr/>
        </p:nvPicPr>
        <p:blipFill rotWithShape="1">
          <a:blip r:embed="rId3">
            <a:extLst>
              <a:ext uri="{28A0092B-C50C-407E-A947-70E740481C1C}">
                <a14:useLocalDpi xmlns:a14="http://schemas.microsoft.com/office/drawing/2010/main"/>
              </a:ext>
            </a:extLst>
          </a:blip>
          <a:srcRect t="10460" b="2635"/>
          <a:stretch/>
        </p:blipFill>
        <p:spPr bwMode="auto">
          <a:xfrm>
            <a:off x="2905125" y="1"/>
            <a:ext cx="591978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1618" name="Rectangle 2"/>
          <p:cNvSpPr>
            <a:spLocks noGrp="1" noChangeArrowheads="1"/>
          </p:cNvSpPr>
          <p:nvPr>
            <p:ph type="ctrTitle"/>
          </p:nvPr>
        </p:nvSpPr>
        <p:spPr>
          <a:xfrm>
            <a:off x="-4629" y="908720"/>
            <a:ext cx="2579301" cy="5005598"/>
          </a:xfrm>
        </p:spPr>
        <p:txBody>
          <a:bodyPr/>
          <a:lstStyle/>
          <a:p>
            <a:pPr>
              <a:defRPr/>
            </a:pPr>
            <a:r>
              <a:rPr lang="ar-JO" dirty="0">
                <a:effectLst>
                  <a:glow rad="177800">
                    <a:schemeClr val="tx1"/>
                  </a:glow>
                </a:effectLst>
                <a:ea typeface="ＭＳ Ｐゴシック" charset="0"/>
                <a:cs typeface="Arial" panose="020B0604020202020204" pitchFamily="34" charset="0"/>
              </a:rPr>
              <a:t>ملحد    خرف</a:t>
            </a:r>
            <a:endParaRPr lang="en-US" dirty="0">
              <a:effectLst>
                <a:glow rad="177800">
                  <a:schemeClr val="tx1"/>
                </a:glow>
              </a:effectLst>
              <a:ea typeface="ＭＳ Ｐゴシック" charset="0"/>
              <a:cs typeface="Arial" panose="020B0604020202020204" pitchFamily="34" charset="0"/>
            </a:endParaRPr>
          </a:p>
        </p:txBody>
      </p:sp>
      <p:sp>
        <p:nvSpPr>
          <p:cNvPr id="5" name="Rectangle 2"/>
          <p:cNvSpPr txBox="1">
            <a:spLocks noChangeArrowheads="1"/>
          </p:cNvSpPr>
          <p:nvPr/>
        </p:nvSpPr>
        <p:spPr bwMode="auto">
          <a:xfrm>
            <a:off x="3038805" y="1389987"/>
            <a:ext cx="5686207" cy="5227382"/>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ar-JO" sz="6600" b="1" dirty="0">
                <a:latin typeface="Arial" panose="020B0604020202020204" pitchFamily="34" charset="0"/>
                <a:cs typeface="Arial" panose="020B0604020202020204" pitchFamily="34" charset="0"/>
              </a:rPr>
              <a:t>لا شكراً </a:t>
            </a:r>
          </a:p>
          <a:p>
            <a:pPr lvl="0">
              <a:defRPr/>
            </a:pPr>
            <a:r>
              <a:rPr lang="ar-JO" sz="6600" b="1" dirty="0">
                <a:latin typeface="Arial" panose="020B0604020202020204" pitchFamily="34" charset="0"/>
                <a:cs typeface="Arial" panose="020B0604020202020204" pitchFamily="34" charset="0"/>
              </a:rPr>
              <a:t>أنا أحترم المرأة كثيراً حتى أحب دينك.</a:t>
            </a:r>
            <a:endParaRPr kumimoji="0" lang="en-US" sz="6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12188977"/>
      </p:ext>
    </p:extLst>
  </p:cSld>
  <p:clrMapOvr>
    <a:masterClrMapping/>
  </p:clrMapOvr>
  <p:transition/>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2"/>
          <p:cNvSpPr>
            <a:spLocks noGrp="1" noChangeArrowheads="1"/>
          </p:cNvSpPr>
          <p:nvPr>
            <p:ph type="ctrTitle"/>
          </p:nvPr>
        </p:nvSpPr>
        <p:spPr>
          <a:xfrm>
            <a:off x="342939" y="521047"/>
            <a:ext cx="3079366" cy="6296859"/>
          </a:xfrm>
        </p:spPr>
        <p:txBody>
          <a:bodyPr/>
          <a:lstStyle/>
          <a:p>
            <a:pPr>
              <a:defRPr/>
            </a:pPr>
            <a:r>
              <a:rPr lang="ar-JO" sz="4000" dirty="0">
                <a:cs typeface="Arial" panose="020B0604020202020204" pitchFamily="34" charset="0"/>
              </a:rPr>
              <a:t>فقط قم بواجبك. </a:t>
            </a:r>
            <a:br>
              <a:rPr lang="ar-JO" sz="4000" dirty="0">
                <a:cs typeface="Arial" panose="020B0604020202020204" pitchFamily="34" charset="0"/>
              </a:rPr>
            </a:br>
            <a:r>
              <a:rPr lang="ar-JO" sz="4000" dirty="0">
                <a:cs typeface="Arial" panose="020B0604020202020204" pitchFamily="34" charset="0"/>
              </a:rPr>
              <a:t>أفادت المسيحية النساء أكثر بكثير من الإلحاد.</a:t>
            </a:r>
            <a:endParaRPr lang="en-US" sz="4000" dirty="0">
              <a:effectLst>
                <a:glow rad="177800">
                  <a:schemeClr val="tx1"/>
                </a:glow>
              </a:effectLst>
              <a:ea typeface="ＭＳ Ｐゴシック" charset="0"/>
              <a:cs typeface="Arial" panose="020B0604020202020204" pitchFamily="34" charset="0"/>
            </a:endParaRPr>
          </a:p>
        </p:txBody>
      </p:sp>
      <p:pic>
        <p:nvPicPr>
          <p:cNvPr id="3"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rot="-965244">
            <a:off x="3933647" y="1"/>
            <a:ext cx="4332288" cy="6938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4307399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32</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335935361"/>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10"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الأسباط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الشرقيون</a:t>
            </a:r>
            <a:endPar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رأوبين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5"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جاد</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r"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DB96"/>
              </a:solidFill>
              <a:effectLst/>
              <a:uLnTx/>
              <a:uFillTx/>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ar-JO" sz="2800" dirty="0">
                <a:ea typeface="ＭＳ Ｐゴシック" charset="0"/>
              </a:rPr>
              <a:t>الإستعدادات النهائية</a:t>
            </a:r>
            <a:br>
              <a:rPr kumimoji="1" lang="ar-JO" sz="2800" dirty="0">
                <a:ea typeface="ＭＳ Ｐゴシック" charset="0"/>
              </a:rPr>
            </a:br>
            <a:r>
              <a:rPr kumimoji="1" lang="ar-JO" sz="2800" dirty="0">
                <a:ea typeface="ＭＳ Ｐゴシック" charset="0"/>
              </a:rPr>
              <a:t>(31-36)</a:t>
            </a:r>
            <a:endParaRPr kumimoji="1" lang="en-US" dirty="0">
              <a:ea typeface="ＭＳ Ｐゴシック"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lvl="0"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الاستقرار عبر الأردن (31-32)</a:t>
            </a:r>
          </a:p>
          <a:p>
            <a:pPr marL="796925" lvl="1"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المديانيون (31)</a:t>
            </a:r>
          </a:p>
          <a:p>
            <a:pPr marL="796925" lvl="1"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المواريث (32)</a:t>
            </a:r>
          </a:p>
        </p:txBody>
      </p:sp>
    </p:spTree>
    <p:extLst>
      <p:ext uri="{BB962C8B-B14F-4D97-AF65-F5344CB8AC3E}">
        <p14:creationId xmlns:p14="http://schemas.microsoft.com/office/powerpoint/2010/main" val="36328197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4070">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44070">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44070">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6" grpId="0"/>
      <p:bldP spid="344070" grpId="0" build="p"/>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33</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4013204984"/>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0881"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26988"/>
            <a:ext cx="6985001" cy="69119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7" name="Text Box 5"/>
          <p:cNvSpPr txBox="1">
            <a:spLocks noChangeArrowheads="1"/>
          </p:cNvSpPr>
          <p:nvPr/>
        </p:nvSpPr>
        <p:spPr bwMode="auto">
          <a:xfrm>
            <a:off x="266700" y="5715000"/>
            <a:ext cx="8458200" cy="1016000"/>
          </a:xfrm>
          <a:prstGeom prst="rect">
            <a:avLst/>
          </a:prstGeom>
          <a:noFill/>
          <a:ln w="9525">
            <a:noFill/>
            <a:miter lim="800000"/>
            <a:headEnd/>
            <a:tailEnd/>
          </a:ln>
          <a:effectLst/>
        </p:spPr>
        <p:txBody>
          <a:bodyPr>
            <a:spAutoFit/>
          </a:bodyPr>
          <a:lstStyle>
            <a:defPPr>
              <a:defRPr lang="en-US"/>
            </a:defPPr>
            <a:lvl1pPr algn="ctr" defTabSz="914400">
              <a:spcBef>
                <a:spcPct val="50000"/>
              </a:spcBef>
              <a:defRPr sz="6000" b="1">
                <a:solidFill>
                  <a:schemeClr val="bg1"/>
                </a:solidFill>
                <a:effectLst>
                  <a:glow rad="228600">
                    <a:schemeClr val="tx1"/>
                  </a:glow>
                </a:effectLst>
                <a:latin typeface="Arial"/>
                <a:ea typeface="Times New Roman" pitchFamily="-111" charset="0"/>
                <a:cs typeface="Arial"/>
              </a:defRPr>
            </a:lvl1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600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خط سير الإرتحال</a:t>
            </a:r>
            <a:endParaRPr kumimoji="0" lang="en-US" sz="600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p:txBody>
      </p:sp>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4326" name="Text Box 9"/>
          <p:cNvSpPr txBox="1">
            <a:spLocks noChangeArrowheads="1"/>
          </p:cNvSpPr>
          <p:nvPr/>
        </p:nvSpPr>
        <p:spPr bwMode="auto">
          <a:xfrm>
            <a:off x="3131840" y="4633972"/>
            <a:ext cx="2088232"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جبل سيناء</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84329" name="Text Box 12"/>
          <p:cNvSpPr txBox="1">
            <a:spLocks noChangeArrowheads="1"/>
          </p:cNvSpPr>
          <p:nvPr/>
        </p:nvSpPr>
        <p:spPr bwMode="auto">
          <a:xfrm>
            <a:off x="2867472" y="2196152"/>
            <a:ext cx="4152800"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قادش برنيع</a:t>
            </a:r>
            <a:endParaRPr kumimoji="0" lang="en-US" sz="32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50887" name="Rectangle 14"/>
          <p:cNvSpPr>
            <a:spLocks noGrp="1" noChangeArrowheads="1"/>
          </p:cNvSpPr>
          <p:nvPr>
            <p:ph type="title" idx="4294967295"/>
          </p:nvPr>
        </p:nvSpPr>
        <p:spPr>
          <a:xfrm>
            <a:off x="0" y="0"/>
            <a:ext cx="6372225" cy="685800"/>
          </a:xfrm>
        </p:spPr>
        <p:txBody>
          <a:bodyPr/>
          <a:lstStyle/>
          <a:p>
            <a:pPr rtl="1" eaLnBrk="1" hangingPunct="1"/>
            <a:r>
              <a:rPr lang="ar-JO" dirty="0"/>
              <a:t>خارطة عدد </a:t>
            </a:r>
            <a:r>
              <a:rPr lang="ar-SA" dirty="0"/>
              <a:t>١-١٢, ٣٣</a:t>
            </a:r>
            <a:endParaRPr lang="en-US" dirty="0"/>
          </a:p>
        </p:txBody>
      </p:sp>
      <p:sp>
        <p:nvSpPr>
          <p:cNvPr id="18" name="Text Box 9"/>
          <p:cNvSpPr txBox="1">
            <a:spLocks noChangeArrowheads="1"/>
          </p:cNvSpPr>
          <p:nvPr/>
        </p:nvSpPr>
        <p:spPr bwMode="auto">
          <a:xfrm>
            <a:off x="2843808" y="4242719"/>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رفيديم</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Text Box 9"/>
          <p:cNvSpPr txBox="1">
            <a:spLocks noChangeArrowheads="1"/>
          </p:cNvSpPr>
          <p:nvPr/>
        </p:nvSpPr>
        <p:spPr bwMode="auto">
          <a:xfrm>
            <a:off x="2555776" y="3460213"/>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إيليم</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0" name="Text Box 9"/>
          <p:cNvSpPr txBox="1">
            <a:spLocks noChangeArrowheads="1"/>
          </p:cNvSpPr>
          <p:nvPr/>
        </p:nvSpPr>
        <p:spPr bwMode="auto">
          <a:xfrm>
            <a:off x="2339752" y="3068960"/>
            <a:ext cx="216024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مارة</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1" name="Text Box 9"/>
          <p:cNvSpPr txBox="1">
            <a:spLocks noChangeArrowheads="1"/>
          </p:cNvSpPr>
          <p:nvPr/>
        </p:nvSpPr>
        <p:spPr bwMode="auto">
          <a:xfrm>
            <a:off x="2555776" y="3851466"/>
            <a:ext cx="288032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صحراء سيناء</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2" name="Text Box 9"/>
          <p:cNvSpPr txBox="1">
            <a:spLocks noChangeArrowheads="1"/>
          </p:cNvSpPr>
          <p:nvPr/>
        </p:nvSpPr>
        <p:spPr bwMode="auto">
          <a:xfrm>
            <a:off x="611560" y="2185700"/>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رمسيس</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3" name="Text Box 9"/>
          <p:cNvSpPr txBox="1">
            <a:spLocks noChangeArrowheads="1"/>
          </p:cNvSpPr>
          <p:nvPr/>
        </p:nvSpPr>
        <p:spPr bwMode="auto">
          <a:xfrm>
            <a:off x="899592" y="1772816"/>
            <a:ext cx="216024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صوعن</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4" name="Text Box 9"/>
          <p:cNvSpPr txBox="1">
            <a:spLocks noChangeArrowheads="1"/>
          </p:cNvSpPr>
          <p:nvPr/>
        </p:nvSpPr>
        <p:spPr bwMode="auto">
          <a:xfrm>
            <a:off x="611560" y="2780928"/>
            <a:ext cx="2016224"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جاسان</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48769815"/>
      </p:ext>
    </p:extLst>
  </p:cSld>
  <p:clrMapOvr>
    <a:masterClrMapping/>
  </p:clrMapOvr>
  <p:transition spd="med">
    <p:randomBar dir="vert"/>
  </p:transition>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F794A37-F5A4-7F7A-B0A8-F78836F70FD6}"/>
              </a:ext>
            </a:extLst>
          </p:cNvPr>
          <p:cNvPicPr>
            <a:picLocks noChangeAspect="1"/>
          </p:cNvPicPr>
          <p:nvPr/>
        </p:nvPicPr>
        <p:blipFill rotWithShape="1">
          <a:blip r:embed="rId3"/>
          <a:srcRect l="6805" t="15697" r="4610" b="4720"/>
          <a:stretch/>
        </p:blipFill>
        <p:spPr>
          <a:xfrm>
            <a:off x="0" y="741873"/>
            <a:ext cx="9282023" cy="6254150"/>
          </a:xfrm>
          <a:prstGeom prst="rect">
            <a:avLst/>
          </a:prstGeom>
        </p:spPr>
      </p:pic>
      <p:sp>
        <p:nvSpPr>
          <p:cNvPr id="114698" name="Rectangle 14"/>
          <p:cNvSpPr>
            <a:spLocks noGrp="1" noChangeArrowheads="1"/>
          </p:cNvSpPr>
          <p:nvPr>
            <p:ph type="title" idx="4294967295"/>
          </p:nvPr>
        </p:nvSpPr>
        <p:spPr>
          <a:xfrm>
            <a:off x="0" y="1"/>
            <a:ext cx="9144000" cy="810882"/>
          </a:xfrm>
          <a:solidFill>
            <a:schemeClr val="tx1"/>
          </a:solidFill>
        </p:spPr>
        <p:txBody>
          <a:bodyPr/>
          <a:lstStyle/>
          <a:p>
            <a:pPr eaLnBrk="1" hangingPunct="1">
              <a:defRPr/>
            </a:pPr>
            <a:r>
              <a:rPr kumimoji="1" lang="ar-JO" sz="4000" dirty="0">
                <a:solidFill>
                  <a:srgbClr val="FFFFFF"/>
                </a:solidFill>
                <a:ea typeface="+mj-ea"/>
              </a:rPr>
              <a:t>تجوال البرية</a:t>
            </a:r>
            <a:endParaRPr lang="en-US" sz="4000" dirty="0">
              <a:effectLst>
                <a:glow rad="101600">
                  <a:schemeClr val="tx1">
                    <a:alpha val="97000"/>
                  </a:schemeClr>
                </a:glow>
              </a:effectLst>
            </a:endParaRPr>
          </a:p>
        </p:txBody>
      </p:sp>
      <p:sp>
        <p:nvSpPr>
          <p:cNvPr id="2" name="Rectangle 14">
            <a:extLst>
              <a:ext uri="{FF2B5EF4-FFF2-40B4-BE49-F238E27FC236}">
                <a16:creationId xmlns:a16="http://schemas.microsoft.com/office/drawing/2014/main" id="{C033A428-30B9-3A05-90AC-742EE7740497}"/>
              </a:ext>
            </a:extLst>
          </p:cNvPr>
          <p:cNvSpPr txBox="1">
            <a:spLocks noChangeArrowheads="1"/>
          </p:cNvSpPr>
          <p:nvPr/>
        </p:nvSpPr>
        <p:spPr bwMode="auto">
          <a:xfrm>
            <a:off x="1" y="1"/>
            <a:ext cx="2293494" cy="810882"/>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i="0">
                <a:solidFill>
                  <a:schemeClr val="bg1"/>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defTabSz="914400" eaLnBrk="1" hangingPunct="1">
              <a:defRPr/>
            </a:pPr>
            <a:r>
              <a:rPr lang="ar-JO" sz="2800" dirty="0"/>
              <a:t>خارطة عدد</a:t>
            </a:r>
            <a:r>
              <a:rPr lang="ar-SA" sz="2800" dirty="0"/>
              <a:t> ٣٣</a:t>
            </a:r>
            <a:endParaRPr lang="en-US" sz="2800" kern="0" dirty="0">
              <a:effectLst>
                <a:glow rad="101600">
                  <a:schemeClr val="tx1">
                    <a:alpha val="97000"/>
                  </a:schemeClr>
                </a:glow>
              </a:effectLst>
            </a:endParaRPr>
          </a:p>
        </p:txBody>
      </p:sp>
    </p:spTree>
    <p:extLst>
      <p:ext uri="{BB962C8B-B14F-4D97-AF65-F5344CB8AC3E}">
        <p14:creationId xmlns:p14="http://schemas.microsoft.com/office/powerpoint/2010/main" val="3228817107"/>
      </p:ext>
    </p:extLst>
  </p:cSld>
  <p:clrMapOvr>
    <a:masterClrMapping/>
  </p:clrMapOvr>
  <p:transition spd="med">
    <p:randomBar dir="vert"/>
  </p:transition>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10"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الأسباط الشرقيون</a:t>
            </a:r>
            <a:endPar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رأوبين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5"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جاد</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r"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DB96"/>
              </a:solidFill>
              <a:effectLst/>
              <a:uLnTx/>
              <a:uFillTx/>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ar-JO" sz="2800" dirty="0">
                <a:ea typeface="ＭＳ Ｐゴシック" charset="0"/>
              </a:rPr>
              <a:t>الإستعدادات النهائية</a:t>
            </a:r>
            <a:br>
              <a:rPr kumimoji="1" lang="ar-JO" sz="2800" dirty="0">
                <a:ea typeface="ＭＳ Ｐゴシック" charset="0"/>
              </a:rPr>
            </a:br>
            <a:r>
              <a:rPr kumimoji="1" lang="ar-JO" sz="2800" dirty="0">
                <a:ea typeface="ＭＳ Ｐゴシック" charset="0"/>
              </a:rPr>
              <a:t>(31-36)</a:t>
            </a:r>
            <a:endParaRPr kumimoji="1" lang="en-US" dirty="0">
              <a:ea typeface="ＭＳ Ｐゴシック"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lvl="0"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الإستقرار عبر الأردن (31-32)</a:t>
            </a:r>
          </a:p>
          <a:p>
            <a:pPr marL="796925" lvl="1"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المديانيون (31)</a:t>
            </a:r>
          </a:p>
          <a:p>
            <a:pPr marL="796925" lvl="1"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المواريث (32)</a:t>
            </a:r>
          </a:p>
          <a:p>
            <a:pPr marL="339725" lvl="0"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ملخص التجوال (33: 1- 49)</a:t>
            </a:r>
          </a:p>
          <a:p>
            <a:pPr marL="339725" lvl="0"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تعريف أرض كنعان</a:t>
            </a:r>
            <a:b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b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(33: 50- 36: 13)</a:t>
            </a:r>
          </a:p>
          <a:p>
            <a:pPr marL="796925" lvl="1"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الميراث (33: 50- 34: 29)</a:t>
            </a:r>
          </a:p>
        </p:txBody>
      </p:sp>
    </p:spTree>
    <p:extLst>
      <p:ext uri="{BB962C8B-B14F-4D97-AF65-F5344CB8AC3E}">
        <p14:creationId xmlns:p14="http://schemas.microsoft.com/office/powerpoint/2010/main" val="1429183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44070">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44070">
                                            <p:txEl>
                                              <p:pRg st="4" end="4"/>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44070">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2" descr="Purple mesh"/>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95235" name="Oval 3"/>
          <p:cNvSpPr>
            <a:spLocks noChangeArrowheads="1"/>
          </p:cNvSpPr>
          <p:nvPr/>
        </p:nvSpPr>
        <p:spPr bwMode="auto">
          <a:xfrm>
            <a:off x="1333500" y="1295400"/>
            <a:ext cx="2819400" cy="1265238"/>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95236" name="Text Box 4"/>
          <p:cNvSpPr txBox="1">
            <a:spLocks noChangeArrowheads="1"/>
          </p:cNvSpPr>
          <p:nvPr/>
        </p:nvSpPr>
        <p:spPr bwMode="auto">
          <a:xfrm>
            <a:off x="1295400" y="1577975"/>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808080"/>
                </a:solidFill>
                <a:effectLst/>
                <a:uLnTx/>
                <a:uFillTx/>
                <a:latin typeface="Times New Roman" pitchFamily="-111" charset="0"/>
                <a:ea typeface="Times New Roman" pitchFamily="-111" charset="0"/>
                <a:cs typeface="Times New Roman" pitchFamily="-111" charset="0"/>
              </a:rPr>
              <a:t>الكنيسة</a:t>
            </a:r>
            <a:endParaRPr kumimoji="0" lang="en-US" sz="4000" b="1" i="0" u="none" strike="noStrike" kern="1200" cap="none" spc="0" normalizeH="0" baseline="0" noProof="0" dirty="0">
              <a:ln>
                <a:noFill/>
              </a:ln>
              <a:solidFill>
                <a:srgbClr val="808080"/>
              </a:solidFill>
              <a:effectLst/>
              <a:uLnTx/>
              <a:uFillTx/>
              <a:latin typeface="Times New Roman" pitchFamily="-111" charset="0"/>
              <a:ea typeface="Times New Roman" pitchFamily="-111" charset="0"/>
              <a:cs typeface="Times New Roman" pitchFamily="-111" charset="0"/>
            </a:endParaRPr>
          </a:p>
        </p:txBody>
      </p:sp>
      <p:sp>
        <p:nvSpPr>
          <p:cNvPr id="167940" name="AutoShape 5"/>
          <p:cNvSpPr>
            <a:spLocks noChangeArrowheads="1"/>
          </p:cNvSpPr>
          <p:nvPr/>
        </p:nvSpPr>
        <p:spPr bwMode="auto">
          <a:xfrm>
            <a:off x="3467100" y="152400"/>
            <a:ext cx="2209800" cy="1600200"/>
          </a:xfrm>
          <a:prstGeom prst="triangle">
            <a:avLst>
              <a:gd name="adj" fmla="val 50000"/>
            </a:avLst>
          </a:prstGeom>
          <a:gradFill rotWithShape="0">
            <a:gsLst>
              <a:gs pos="0">
                <a:srgbClr val="A50021"/>
              </a:gs>
              <a:gs pos="100000">
                <a:srgbClr val="003399"/>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Times" charset="0"/>
              <a:ea typeface="ＭＳ Ｐゴシック" charset="0"/>
              <a:cs typeface="ＭＳ Ｐゴシック" charset="0"/>
            </a:endParaRPr>
          </a:p>
        </p:txBody>
      </p:sp>
      <p:sp>
        <p:nvSpPr>
          <p:cNvPr id="95238" name="Text Box 6"/>
          <p:cNvSpPr txBox="1">
            <a:spLocks noChangeArrowheads="1"/>
          </p:cNvSpPr>
          <p:nvPr/>
        </p:nvSpPr>
        <p:spPr bwMode="auto">
          <a:xfrm>
            <a:off x="3771900" y="838200"/>
            <a:ext cx="1600200" cy="7620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Times New Roman" pitchFamily="-111" charset="0"/>
                <a:ea typeface="Times New Roman" pitchFamily="-111" charset="0"/>
                <a:cs typeface="Times New Roman" pitchFamily="-111" charset="0"/>
              </a:rPr>
              <a:t>الله</a:t>
            </a:r>
            <a:endParaRPr kumimoji="0" lang="en-US" sz="4400" b="1" i="0" u="none" strike="noStrike" kern="1200" cap="none" spc="0" normalizeH="0" baseline="0" noProof="0" dirty="0">
              <a:ln>
                <a:noFill/>
              </a:ln>
              <a:solidFill>
                <a:srgbClr val="FFFFFF"/>
              </a:solidFill>
              <a:effectLst/>
              <a:uLnTx/>
              <a:uFillTx/>
              <a:latin typeface="Times New Roman" pitchFamily="-111" charset="0"/>
              <a:ea typeface="Times New Roman" pitchFamily="-111" charset="0"/>
              <a:cs typeface="Times New Roman" pitchFamily="-111" charset="0"/>
            </a:endParaRPr>
          </a:p>
        </p:txBody>
      </p:sp>
      <p:sp>
        <p:nvSpPr>
          <p:cNvPr id="95239" name="Oval 7"/>
          <p:cNvSpPr>
            <a:spLocks noChangeArrowheads="1"/>
          </p:cNvSpPr>
          <p:nvPr/>
        </p:nvSpPr>
        <p:spPr bwMode="auto">
          <a:xfrm>
            <a:off x="4838700" y="1295400"/>
            <a:ext cx="2819400" cy="1265238"/>
          </a:xfrm>
          <a:prstGeom prst="ellipse">
            <a:avLst/>
          </a:prstGeom>
          <a:gradFill rotWithShape="0">
            <a:gsLst>
              <a:gs pos="0">
                <a:srgbClr val="A50021"/>
              </a:gs>
              <a:gs pos="100000">
                <a:srgbClr val="003399"/>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95240" name="Text Box 8"/>
          <p:cNvSpPr txBox="1">
            <a:spLocks noChangeArrowheads="1"/>
          </p:cNvSpPr>
          <p:nvPr/>
        </p:nvSpPr>
        <p:spPr bwMode="auto">
          <a:xfrm>
            <a:off x="4800600" y="1577975"/>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Times New Roman" pitchFamily="-111" charset="0"/>
                <a:ea typeface="Times New Roman" pitchFamily="-111" charset="0"/>
                <a:cs typeface="Times New Roman" pitchFamily="-111" charset="0"/>
              </a:rPr>
              <a:t>الأمم</a:t>
            </a:r>
            <a:endParaRPr kumimoji="0" lang="en-US" sz="4000" b="1" i="0" u="none" strike="noStrike" kern="1200" cap="none" spc="0" normalizeH="0" baseline="0" noProof="0" dirty="0">
              <a:ln>
                <a:noFill/>
              </a:ln>
              <a:solidFill>
                <a:srgbClr val="FFFFFF"/>
              </a:solidFill>
              <a:effectLst/>
              <a:uLnTx/>
              <a:uFillTx/>
              <a:latin typeface="Times New Roman" pitchFamily="-111" charset="0"/>
              <a:ea typeface="Times New Roman" pitchFamily="-111" charset="0"/>
              <a:cs typeface="Times New Roman" pitchFamily="-111" charset="0"/>
            </a:endParaRPr>
          </a:p>
        </p:txBody>
      </p:sp>
      <p:sp>
        <p:nvSpPr>
          <p:cNvPr id="95241" name="Oval 9"/>
          <p:cNvSpPr>
            <a:spLocks noChangeArrowheads="1"/>
          </p:cNvSpPr>
          <p:nvPr/>
        </p:nvSpPr>
        <p:spPr bwMode="auto">
          <a:xfrm>
            <a:off x="5753100" y="2163763"/>
            <a:ext cx="2819400" cy="1265237"/>
          </a:xfrm>
          <a:prstGeom prst="ellipse">
            <a:avLst/>
          </a:prstGeom>
          <a:gradFill rotWithShape="0">
            <a:gsLst>
              <a:gs pos="0">
                <a:srgbClr val="A50021"/>
              </a:gs>
              <a:gs pos="100000">
                <a:srgbClr val="003399"/>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95242" name="Text Box 10"/>
          <p:cNvSpPr txBox="1">
            <a:spLocks noChangeArrowheads="1"/>
          </p:cNvSpPr>
          <p:nvPr/>
        </p:nvSpPr>
        <p:spPr bwMode="auto">
          <a:xfrm>
            <a:off x="5715000" y="2446338"/>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Times New Roman" pitchFamily="-111" charset="0"/>
                <a:ea typeface="Times New Roman" pitchFamily="-111" charset="0"/>
                <a:cs typeface="Times New Roman" pitchFamily="-111" charset="0"/>
              </a:rPr>
              <a:t>الآباء</a:t>
            </a:r>
            <a:endParaRPr kumimoji="0" lang="en-US" sz="4000" b="1" i="0" u="none" strike="noStrike" kern="1200" cap="none" spc="0" normalizeH="0" baseline="0" noProof="0" dirty="0">
              <a:ln>
                <a:noFill/>
              </a:ln>
              <a:solidFill>
                <a:srgbClr val="FFFFFF"/>
              </a:solidFill>
              <a:effectLst/>
              <a:uLnTx/>
              <a:uFillTx/>
              <a:latin typeface="Times New Roman" pitchFamily="-111" charset="0"/>
              <a:ea typeface="Times New Roman" pitchFamily="-111" charset="0"/>
              <a:cs typeface="Times New Roman" pitchFamily="-111" charset="0"/>
            </a:endParaRPr>
          </a:p>
        </p:txBody>
      </p:sp>
      <p:sp>
        <p:nvSpPr>
          <p:cNvPr id="95243" name="Oval 11"/>
          <p:cNvSpPr>
            <a:spLocks noChangeArrowheads="1"/>
          </p:cNvSpPr>
          <p:nvPr/>
        </p:nvSpPr>
        <p:spPr bwMode="auto">
          <a:xfrm>
            <a:off x="6286500" y="3154363"/>
            <a:ext cx="2819400" cy="1265237"/>
          </a:xfrm>
          <a:prstGeom prst="ellipse">
            <a:avLst/>
          </a:prstGeom>
          <a:gradFill rotWithShape="0">
            <a:gsLst>
              <a:gs pos="0">
                <a:srgbClr val="A50021"/>
              </a:gs>
              <a:gs pos="100000">
                <a:srgbClr val="003399"/>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95244" name="Text Box 12"/>
          <p:cNvSpPr txBox="1">
            <a:spLocks noChangeArrowheads="1"/>
          </p:cNvSpPr>
          <p:nvPr/>
        </p:nvSpPr>
        <p:spPr bwMode="auto">
          <a:xfrm>
            <a:off x="6248400" y="3436938"/>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Times New Roman" pitchFamily="-111" charset="0"/>
                <a:ea typeface="Times New Roman" pitchFamily="-111" charset="0"/>
                <a:cs typeface="Times New Roman" pitchFamily="-111" charset="0"/>
              </a:rPr>
              <a:t>الأسباط</a:t>
            </a:r>
            <a:endParaRPr kumimoji="0" lang="en-US" sz="4000" b="1" i="0" u="none" strike="noStrike" kern="1200" cap="none" spc="0" normalizeH="0" baseline="0" noProof="0" dirty="0">
              <a:ln>
                <a:noFill/>
              </a:ln>
              <a:solidFill>
                <a:srgbClr val="FFFFFF"/>
              </a:solidFill>
              <a:effectLst/>
              <a:uLnTx/>
              <a:uFillTx/>
              <a:latin typeface="Times New Roman" pitchFamily="-111" charset="0"/>
              <a:ea typeface="Times New Roman" pitchFamily="-111" charset="0"/>
              <a:cs typeface="Times New Roman" pitchFamily="-111" charset="0"/>
            </a:endParaRPr>
          </a:p>
        </p:txBody>
      </p:sp>
      <p:sp>
        <p:nvSpPr>
          <p:cNvPr id="95245" name="Oval 13"/>
          <p:cNvSpPr>
            <a:spLocks noChangeArrowheads="1"/>
          </p:cNvSpPr>
          <p:nvPr/>
        </p:nvSpPr>
        <p:spPr bwMode="auto">
          <a:xfrm>
            <a:off x="6057900" y="4038600"/>
            <a:ext cx="2819400" cy="1265238"/>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95246" name="Text Box 14"/>
          <p:cNvSpPr txBox="1">
            <a:spLocks noChangeArrowheads="1"/>
          </p:cNvSpPr>
          <p:nvPr/>
        </p:nvSpPr>
        <p:spPr bwMode="auto">
          <a:xfrm>
            <a:off x="6019800" y="4319588"/>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00"/>
                </a:solidFill>
                <a:effectLst/>
                <a:uLnTx/>
                <a:uFillTx/>
                <a:latin typeface="Times New Roman" pitchFamily="-111" charset="0"/>
                <a:ea typeface="Times New Roman" pitchFamily="-111" charset="0"/>
                <a:cs typeface="Times New Roman" pitchFamily="-111" charset="0"/>
              </a:rPr>
              <a:t>إسرائيل</a:t>
            </a:r>
            <a:endParaRPr kumimoji="0" lang="en-US" sz="4000" b="1" i="0" u="none" strike="noStrike" kern="1200" cap="none" spc="0" normalizeH="0" baseline="0" noProof="0" dirty="0">
              <a:ln>
                <a:noFill/>
              </a:ln>
              <a:solidFill>
                <a:srgbClr val="FFFF00"/>
              </a:solidFill>
              <a:effectLst/>
              <a:uLnTx/>
              <a:uFillTx/>
              <a:latin typeface="Times New Roman" pitchFamily="-111" charset="0"/>
              <a:ea typeface="Times New Roman" pitchFamily="-111" charset="0"/>
              <a:cs typeface="Times New Roman" pitchFamily="-111" charset="0"/>
            </a:endParaRPr>
          </a:p>
        </p:txBody>
      </p:sp>
      <p:sp>
        <p:nvSpPr>
          <p:cNvPr id="95247" name="Oval 15"/>
          <p:cNvSpPr>
            <a:spLocks noChangeArrowheads="1"/>
          </p:cNvSpPr>
          <p:nvPr/>
        </p:nvSpPr>
        <p:spPr bwMode="auto">
          <a:xfrm>
            <a:off x="5295900" y="4876800"/>
            <a:ext cx="2819400" cy="1265238"/>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95248" name="Text Box 16"/>
          <p:cNvSpPr txBox="1">
            <a:spLocks noChangeArrowheads="1"/>
          </p:cNvSpPr>
          <p:nvPr/>
        </p:nvSpPr>
        <p:spPr bwMode="auto">
          <a:xfrm>
            <a:off x="5257800" y="5159375"/>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00"/>
                </a:solidFill>
                <a:effectLst/>
                <a:uLnTx/>
                <a:uFillTx/>
                <a:latin typeface="Times New Roman" pitchFamily="-111" charset="0"/>
                <a:ea typeface="Times New Roman" pitchFamily="-111" charset="0"/>
                <a:cs typeface="Times New Roman" pitchFamily="-111" charset="0"/>
              </a:rPr>
              <a:t>الكهنة</a:t>
            </a:r>
            <a:endParaRPr kumimoji="0" lang="en-US" sz="4000" b="1" i="0" u="none" strike="noStrike" kern="1200" cap="none" spc="0" normalizeH="0" baseline="0" noProof="0" dirty="0">
              <a:ln>
                <a:noFill/>
              </a:ln>
              <a:solidFill>
                <a:srgbClr val="FFFF00"/>
              </a:solidFill>
              <a:effectLst/>
              <a:uLnTx/>
              <a:uFillTx/>
              <a:latin typeface="Times New Roman" pitchFamily="-111" charset="0"/>
              <a:ea typeface="Times New Roman" pitchFamily="-111" charset="0"/>
              <a:cs typeface="Times New Roman" pitchFamily="-111" charset="0"/>
            </a:endParaRPr>
          </a:p>
        </p:txBody>
      </p:sp>
      <p:sp>
        <p:nvSpPr>
          <p:cNvPr id="95249" name="Oval 17"/>
          <p:cNvSpPr>
            <a:spLocks noChangeArrowheads="1"/>
          </p:cNvSpPr>
          <p:nvPr/>
        </p:nvSpPr>
        <p:spPr bwMode="auto">
          <a:xfrm>
            <a:off x="114300" y="2163763"/>
            <a:ext cx="2819400" cy="1265237"/>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95250" name="Text Box 18"/>
          <p:cNvSpPr txBox="1">
            <a:spLocks noChangeArrowheads="1"/>
          </p:cNvSpPr>
          <p:nvPr/>
        </p:nvSpPr>
        <p:spPr bwMode="auto">
          <a:xfrm>
            <a:off x="76200" y="2444750"/>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808080"/>
                </a:solidFill>
                <a:effectLst/>
                <a:uLnTx/>
                <a:uFillTx/>
                <a:latin typeface="Times New Roman" pitchFamily="-111" charset="0"/>
                <a:ea typeface="Times New Roman" pitchFamily="-111" charset="0"/>
                <a:cs typeface="Times New Roman" pitchFamily="-111" charset="0"/>
              </a:rPr>
              <a:t>الرسل</a:t>
            </a:r>
            <a:endParaRPr kumimoji="0" lang="en-US" sz="4000" b="1" i="0" u="none" strike="noStrike" kern="1200" cap="none" spc="0" normalizeH="0" baseline="0" noProof="0" dirty="0">
              <a:ln>
                <a:noFill/>
              </a:ln>
              <a:solidFill>
                <a:srgbClr val="808080"/>
              </a:solidFill>
              <a:effectLst/>
              <a:uLnTx/>
              <a:uFillTx/>
              <a:latin typeface="Times New Roman" pitchFamily="-111" charset="0"/>
              <a:ea typeface="Times New Roman" pitchFamily="-111" charset="0"/>
              <a:cs typeface="Times New Roman" pitchFamily="-111" charset="0"/>
            </a:endParaRPr>
          </a:p>
        </p:txBody>
      </p:sp>
      <p:sp>
        <p:nvSpPr>
          <p:cNvPr id="167954" name="AutoShape 19"/>
          <p:cNvSpPr>
            <a:spLocks noChangeArrowheads="1"/>
          </p:cNvSpPr>
          <p:nvPr/>
        </p:nvSpPr>
        <p:spPr bwMode="auto">
          <a:xfrm>
            <a:off x="228600" y="3200400"/>
            <a:ext cx="1524000" cy="1447800"/>
          </a:xfrm>
          <a:prstGeom prst="plus">
            <a:avLst>
              <a:gd name="adj" fmla="val 25000"/>
            </a:avLst>
          </a:prstGeom>
          <a:gradFill rotWithShape="0">
            <a:gsLst>
              <a:gs pos="0">
                <a:schemeClr val="bg2"/>
              </a:gs>
              <a:gs pos="100000">
                <a:schemeClr val="folHlink"/>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Times" charset="0"/>
              <a:ea typeface="ＭＳ Ｐゴシック" charset="0"/>
              <a:cs typeface="ＭＳ Ｐゴシック" charset="0"/>
            </a:endParaRPr>
          </a:p>
        </p:txBody>
      </p:sp>
      <p:sp>
        <p:nvSpPr>
          <p:cNvPr id="95252" name="Text Box 20"/>
          <p:cNvSpPr txBox="1">
            <a:spLocks noChangeArrowheads="1"/>
          </p:cNvSpPr>
          <p:nvPr/>
        </p:nvSpPr>
        <p:spPr bwMode="auto">
          <a:xfrm>
            <a:off x="-457200" y="3581400"/>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808080"/>
                </a:solidFill>
                <a:effectLst/>
                <a:uLnTx/>
                <a:uFillTx/>
                <a:latin typeface="Times New Roman" pitchFamily="-111" charset="0"/>
                <a:ea typeface="Times New Roman" pitchFamily="-111" charset="0"/>
                <a:cs typeface="Times New Roman" pitchFamily="-111" charset="0"/>
              </a:rPr>
              <a:t>المخلص</a:t>
            </a:r>
            <a:endParaRPr kumimoji="0" lang="en-US" sz="4000" b="1" i="0" u="none" strike="noStrike" kern="1200" cap="none" spc="0" normalizeH="0" baseline="0" noProof="0" dirty="0">
              <a:ln>
                <a:noFill/>
              </a:ln>
              <a:solidFill>
                <a:srgbClr val="808080"/>
              </a:solidFill>
              <a:effectLst/>
              <a:uLnTx/>
              <a:uFillTx/>
              <a:latin typeface="Times New Roman" pitchFamily="-111" charset="0"/>
              <a:ea typeface="Times New Roman" pitchFamily="-111" charset="0"/>
              <a:cs typeface="Times New Roman" pitchFamily="-111" charset="0"/>
            </a:endParaRPr>
          </a:p>
        </p:txBody>
      </p:sp>
      <p:sp>
        <p:nvSpPr>
          <p:cNvPr id="95253" name="Oval 21"/>
          <p:cNvSpPr>
            <a:spLocks noChangeArrowheads="1"/>
          </p:cNvSpPr>
          <p:nvPr/>
        </p:nvSpPr>
        <p:spPr bwMode="auto">
          <a:xfrm>
            <a:off x="952500" y="4191000"/>
            <a:ext cx="2819400" cy="1265238"/>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95254" name="Text Box 22"/>
          <p:cNvSpPr txBox="1">
            <a:spLocks noChangeArrowheads="1"/>
          </p:cNvSpPr>
          <p:nvPr/>
        </p:nvSpPr>
        <p:spPr bwMode="auto">
          <a:xfrm>
            <a:off x="914400" y="4471988"/>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808080"/>
                </a:solidFill>
                <a:effectLst/>
                <a:uLnTx/>
                <a:uFillTx/>
                <a:latin typeface="Times New Roman" pitchFamily="-111" charset="0"/>
                <a:ea typeface="Times New Roman" pitchFamily="-111" charset="0"/>
                <a:cs typeface="Times New Roman" pitchFamily="-111" charset="0"/>
              </a:rPr>
              <a:t>الأنبياء</a:t>
            </a:r>
            <a:endParaRPr kumimoji="0" lang="en-US" sz="4000" b="1" i="0" u="none" strike="noStrike" kern="1200" cap="none" spc="0" normalizeH="0" baseline="0" noProof="0" dirty="0">
              <a:ln>
                <a:noFill/>
              </a:ln>
              <a:solidFill>
                <a:srgbClr val="808080"/>
              </a:solidFill>
              <a:effectLst/>
              <a:uLnTx/>
              <a:uFillTx/>
              <a:latin typeface="Times New Roman" pitchFamily="-111" charset="0"/>
              <a:ea typeface="Times New Roman" pitchFamily="-111" charset="0"/>
              <a:cs typeface="Times New Roman" pitchFamily="-111" charset="0"/>
            </a:endParaRPr>
          </a:p>
        </p:txBody>
      </p:sp>
      <p:sp>
        <p:nvSpPr>
          <p:cNvPr id="95255" name="Oval 23"/>
          <p:cNvSpPr>
            <a:spLocks noChangeArrowheads="1"/>
          </p:cNvSpPr>
          <p:nvPr/>
        </p:nvSpPr>
        <p:spPr bwMode="auto">
          <a:xfrm>
            <a:off x="1409700" y="5257800"/>
            <a:ext cx="2819400" cy="1265238"/>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95256" name="Text Box 24"/>
          <p:cNvSpPr txBox="1">
            <a:spLocks noChangeArrowheads="1"/>
          </p:cNvSpPr>
          <p:nvPr/>
        </p:nvSpPr>
        <p:spPr bwMode="auto">
          <a:xfrm>
            <a:off x="1371600" y="5538788"/>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808080"/>
                </a:solidFill>
                <a:effectLst/>
                <a:uLnTx/>
                <a:uFillTx/>
                <a:latin typeface="Times New Roman" pitchFamily="-111" charset="0"/>
                <a:ea typeface="Times New Roman" pitchFamily="-111" charset="0"/>
                <a:cs typeface="Times New Roman" pitchFamily="-111" charset="0"/>
              </a:rPr>
              <a:t>الملوك</a:t>
            </a:r>
            <a:endParaRPr kumimoji="0" lang="en-US" sz="4000" b="1" i="0" u="none" strike="noStrike" kern="1200" cap="none" spc="0" normalizeH="0" baseline="0" noProof="0" dirty="0">
              <a:ln>
                <a:noFill/>
              </a:ln>
              <a:solidFill>
                <a:srgbClr val="808080"/>
              </a:solidFill>
              <a:effectLst/>
              <a:uLnTx/>
              <a:uFillTx/>
              <a:latin typeface="Times New Roman" pitchFamily="-111" charset="0"/>
              <a:ea typeface="Times New Roman" pitchFamily="-111" charset="0"/>
              <a:cs typeface="Times New Roman" pitchFamily="-111" charset="0"/>
            </a:endParaRPr>
          </a:p>
        </p:txBody>
      </p:sp>
      <p:sp>
        <p:nvSpPr>
          <p:cNvPr id="95257" name="Oval 25"/>
          <p:cNvSpPr>
            <a:spLocks noChangeArrowheads="1"/>
          </p:cNvSpPr>
          <p:nvPr/>
        </p:nvSpPr>
        <p:spPr bwMode="auto">
          <a:xfrm>
            <a:off x="3581400" y="5592763"/>
            <a:ext cx="2819400" cy="1265237"/>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95258" name="Text Box 26"/>
          <p:cNvSpPr txBox="1">
            <a:spLocks noChangeArrowheads="1"/>
          </p:cNvSpPr>
          <p:nvPr/>
        </p:nvSpPr>
        <p:spPr bwMode="auto">
          <a:xfrm>
            <a:off x="3848100" y="5875338"/>
            <a:ext cx="22860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808080"/>
                </a:solidFill>
                <a:effectLst/>
                <a:uLnTx/>
                <a:uFillTx/>
                <a:latin typeface="Times New Roman" pitchFamily="-111" charset="0"/>
                <a:ea typeface="Times New Roman" pitchFamily="-111" charset="0"/>
                <a:cs typeface="Times New Roman" pitchFamily="-111" charset="0"/>
              </a:rPr>
              <a:t>القضاة</a:t>
            </a:r>
            <a:endParaRPr kumimoji="0" lang="en-US" sz="4000" b="1" i="0" u="none" strike="noStrike" kern="1200" cap="none" spc="0" normalizeH="0" baseline="0" noProof="0" dirty="0">
              <a:ln>
                <a:noFill/>
              </a:ln>
              <a:solidFill>
                <a:srgbClr val="808080"/>
              </a:solidFill>
              <a:effectLst/>
              <a:uLnTx/>
              <a:uFillTx/>
              <a:latin typeface="Times New Roman" pitchFamily="-111" charset="0"/>
              <a:ea typeface="Times New Roman" pitchFamily="-111" charset="0"/>
              <a:cs typeface="Times New Roman" pitchFamily="-111" charset="0"/>
            </a:endParaRPr>
          </a:p>
        </p:txBody>
      </p:sp>
      <p:sp>
        <p:nvSpPr>
          <p:cNvPr id="95260" name="Rectangle 28"/>
          <p:cNvSpPr>
            <a:spLocks noGrp="1" noChangeArrowheads="1"/>
          </p:cNvSpPr>
          <p:nvPr>
            <p:ph type="title" idx="4294967295"/>
          </p:nvPr>
        </p:nvSpPr>
        <p:spPr>
          <a:xfrm>
            <a:off x="0" y="228600"/>
            <a:ext cx="4343400" cy="701675"/>
          </a:xfrm>
          <a:effectLst>
            <a:outerShdw blurRad="63500" dist="38099" dir="2700000" algn="ctr" rotWithShape="0">
              <a:schemeClr val="tx1">
                <a:alpha val="74998"/>
              </a:schemeClr>
            </a:outerShdw>
          </a:effectLst>
        </p:spPr>
        <p:txBody>
          <a:bodyPr anchor="t">
            <a:spAutoFit/>
          </a:bodyPr>
          <a:lstStyle/>
          <a:p>
            <a:pPr algn="l" eaLnBrk="1" hangingPunct="1">
              <a:spcBef>
                <a:spcPct val="50000"/>
              </a:spcBef>
              <a:defRPr/>
            </a:pPr>
            <a:r>
              <a:rPr lang="ar-JO" sz="4000" dirty="0">
                <a:solidFill>
                  <a:srgbClr val="FFFFFF"/>
                </a:solidFill>
                <a:ea typeface="+mj-ea"/>
              </a:rPr>
              <a:t>بناء الأمة</a:t>
            </a:r>
            <a:endParaRPr lang="en-US" sz="4000" dirty="0">
              <a:solidFill>
                <a:srgbClr val="FFFFFF"/>
              </a:solidFill>
              <a:ea typeface="+mj-ea"/>
            </a:endParaRPr>
          </a:p>
        </p:txBody>
      </p:sp>
    </p:spTree>
    <p:extLst>
      <p:ext uri="{BB962C8B-B14F-4D97-AF65-F5344CB8AC3E}">
        <p14:creationId xmlns:p14="http://schemas.microsoft.com/office/powerpoint/2010/main" val="689359671"/>
      </p:ext>
    </p:extLst>
  </p:cSld>
  <p:clrMapOvr>
    <a:masterClrMapping/>
  </p:clrMapOvr>
  <p:transition spd="med" advTm="10000">
    <p:randomBar dir="vert"/>
  </p:transition>
</p:sld>
</file>

<file path=ppt/slides/slide250.xml><?xml version="1.0" encoding="utf-8"?>
<p:sld xmlns:a="http://schemas.openxmlformats.org/drawingml/2006/main" xmlns:r="http://schemas.openxmlformats.org/officeDocument/2006/relationships" xmlns:p="http://schemas.openxmlformats.org/presentationml/2006/main">
  <p:cSld>
    <p:bg>
      <p:bgPr>
        <a:solidFill>
          <a:srgbClr val="C00000"/>
        </a:solidFill>
        <a:effectLst/>
      </p:bgPr>
    </p:bg>
    <p:spTree>
      <p:nvGrpSpPr>
        <p:cNvPr id="1" name=""/>
        <p:cNvGrpSpPr/>
        <p:nvPr/>
      </p:nvGrpSpPr>
      <p:grpSpPr>
        <a:xfrm>
          <a:off x="0" y="0"/>
          <a:ext cx="0" cy="0"/>
          <a:chOff x="0" y="0"/>
          <a:chExt cx="0" cy="0"/>
        </a:xfrm>
      </p:grpSpPr>
      <p:sp>
        <p:nvSpPr>
          <p:cNvPr id="50181" name="Text Box 5"/>
          <p:cNvSpPr txBox="1">
            <a:spLocks noChangeArrowheads="1"/>
          </p:cNvSpPr>
          <p:nvPr/>
        </p:nvSpPr>
        <p:spPr bwMode="auto">
          <a:xfrm>
            <a:off x="323850" y="1241425"/>
            <a:ext cx="8351838" cy="3785652"/>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eaLnBrk="1" fontAlgn="base" hangingPunct="1">
              <a:spcBef>
                <a:spcPct val="0"/>
              </a:spcBef>
              <a:spcAft>
                <a:spcPct val="0"/>
              </a:spcAft>
            </a:pPr>
            <a:r>
              <a:rPr lang="ar-SA" altLang="ja-JP" sz="4000" b="1" dirty="0">
                <a:solidFill>
                  <a:srgbClr val="FFFFFF"/>
                </a:solidFill>
                <a:latin typeface="Arial" panose="020B0604020202020204" pitchFamily="34" charset="0"/>
                <a:cs typeface="Arial" panose="020B0604020202020204" pitchFamily="34" charset="0"/>
              </a:rPr>
              <a:t>50 وكلم الرب موسى في عربات موآب على أردن أريحا قائلا</a:t>
            </a:r>
            <a:r>
              <a:rPr lang="ar-JO" altLang="ja-JP" sz="4000" b="1" dirty="0">
                <a:solidFill>
                  <a:srgbClr val="FFFFFF"/>
                </a:solidFill>
                <a:latin typeface="Arial" panose="020B0604020202020204" pitchFamily="34" charset="0"/>
                <a:cs typeface="Arial" panose="020B0604020202020204" pitchFamily="34" charset="0"/>
              </a:rPr>
              <a:t>ً</a:t>
            </a:r>
            <a:r>
              <a:rPr lang="ar-SA" altLang="ja-JP" sz="4000" b="1" dirty="0">
                <a:solidFill>
                  <a:srgbClr val="FFFFFF"/>
                </a:solidFill>
                <a:latin typeface="Arial" panose="020B0604020202020204" pitchFamily="34" charset="0"/>
                <a:cs typeface="Arial" panose="020B0604020202020204" pitchFamily="34" charset="0"/>
              </a:rPr>
              <a:t>:</a:t>
            </a:r>
            <a:r>
              <a:rPr lang="ar-JO" altLang="ja-JP" sz="4000" b="1" dirty="0">
                <a:solidFill>
                  <a:srgbClr val="FFFFFF"/>
                </a:solidFill>
                <a:latin typeface="Arial" panose="020B0604020202020204" pitchFamily="34" charset="0"/>
                <a:cs typeface="Arial" panose="020B0604020202020204" pitchFamily="34" charset="0"/>
              </a:rPr>
              <a:t> 51 </a:t>
            </a:r>
            <a:r>
              <a:rPr lang="ar-SA" altLang="ja-JP" sz="4000" b="1" dirty="0">
                <a:solidFill>
                  <a:srgbClr val="FFFFFF"/>
                </a:solidFill>
                <a:latin typeface="Arial" panose="020B0604020202020204" pitchFamily="34" charset="0"/>
                <a:cs typeface="Arial" panose="020B0604020202020204" pitchFamily="34" charset="0"/>
              </a:rPr>
              <a:t>كلم بني إسرائيل وقل لهم: إنكم عابرون الأردن إلى أرض كنعان</a:t>
            </a:r>
            <a:r>
              <a:rPr lang="ar-JO" altLang="ja-JP" sz="4000" b="1" dirty="0">
                <a:solidFill>
                  <a:srgbClr val="FFFFFF"/>
                </a:solidFill>
                <a:latin typeface="Arial" panose="020B0604020202020204" pitchFamily="34" charset="0"/>
                <a:cs typeface="Arial" panose="020B0604020202020204" pitchFamily="34" charset="0"/>
              </a:rPr>
              <a:t> 52 </a:t>
            </a:r>
            <a:r>
              <a:rPr lang="ar-SA" altLang="ja-JP" sz="4000" b="1" dirty="0">
                <a:solidFill>
                  <a:srgbClr val="FFFFFF"/>
                </a:solidFill>
                <a:latin typeface="Arial" panose="020B0604020202020204" pitchFamily="34" charset="0"/>
                <a:cs typeface="Arial" panose="020B0604020202020204" pitchFamily="34" charset="0"/>
              </a:rPr>
              <a:t>فتطردون كل سكان الأرض من أمامكم، وتمحون جميع تصاويرهم، وتبيدون كل أصنامهم المسبوكة وتخربون جميع مرتفعاتهم.</a:t>
            </a:r>
          </a:p>
        </p:txBody>
      </p:sp>
      <p:sp>
        <p:nvSpPr>
          <p:cNvPr id="157699" name="Rectangle 8"/>
          <p:cNvSpPr>
            <a:spLocks noGrp="1" noChangeArrowheads="1"/>
          </p:cNvSpPr>
          <p:nvPr>
            <p:ph type="title"/>
          </p:nvPr>
        </p:nvSpPr>
        <p:spPr>
          <a:xfrm>
            <a:off x="685800" y="214313"/>
            <a:ext cx="7772400" cy="838200"/>
          </a:xfrm>
        </p:spPr>
        <p:txBody>
          <a:bodyPr/>
          <a:lstStyle/>
          <a:p>
            <a:pPr lvl="0" algn="ctr" defTabSz="914400" eaLnBrk="1" fontAlgn="base" hangingPunct="1">
              <a:spcBef>
                <a:spcPct val="0"/>
              </a:spcBef>
              <a:spcAft>
                <a:spcPct val="0"/>
              </a:spcAft>
            </a:pPr>
            <a:r>
              <a:rPr lang="ar-SA" altLang="ja-JP" sz="4000" dirty="0">
                <a:solidFill>
                  <a:srgbClr val="FFFFFF"/>
                </a:solidFill>
              </a:rPr>
              <a:t>عدد ٣٣ : ٥٠-٥٢</a:t>
            </a:r>
          </a:p>
        </p:txBody>
      </p:sp>
    </p:spTree>
    <p:extLst>
      <p:ext uri="{BB962C8B-B14F-4D97-AF65-F5344CB8AC3E}">
        <p14:creationId xmlns:p14="http://schemas.microsoft.com/office/powerpoint/2010/main" val="599087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withEffect">
                                  <p:stCondLst>
                                    <p:cond delay="0"/>
                                  </p:stCondLst>
                                  <p:childTnLst>
                                    <p:set>
                                      <p:cBhvr>
                                        <p:cTn id="6" dur="1" fill="hold">
                                          <p:stCondLst>
                                            <p:cond delay="0"/>
                                          </p:stCondLst>
                                        </p:cTn>
                                        <p:tgtEl>
                                          <p:spTgt spid="50181"/>
                                        </p:tgtEl>
                                        <p:attrNameLst>
                                          <p:attrName>style.visibility</p:attrName>
                                        </p:attrNameLst>
                                      </p:cBhvr>
                                      <p:to>
                                        <p:strVal val="visible"/>
                                      </p:to>
                                    </p:set>
                                    <p:animEffect transition="in" filter="blinds(horizontal)">
                                      <p:cBhvr>
                                        <p:cTn id="7" dur="500"/>
                                        <p:tgtEl>
                                          <p:spTgt spid="501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81" grpId="0" animBg="1" autoUpdateAnimBg="0"/>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1071575"/>
            <a:ext cx="9144000" cy="829631"/>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تدمير التماثيل الوثنية</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1850672730"/>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bg>
      <p:bgPr>
        <a:solidFill>
          <a:srgbClr val="C00000"/>
        </a:solidFill>
        <a:effectLst/>
      </p:bgPr>
    </p:bg>
    <p:spTree>
      <p:nvGrpSpPr>
        <p:cNvPr id="1" name=""/>
        <p:cNvGrpSpPr/>
        <p:nvPr/>
      </p:nvGrpSpPr>
      <p:grpSpPr>
        <a:xfrm>
          <a:off x="0" y="0"/>
          <a:ext cx="0" cy="0"/>
          <a:chOff x="0" y="0"/>
          <a:chExt cx="0" cy="0"/>
        </a:xfrm>
      </p:grpSpPr>
      <p:sp>
        <p:nvSpPr>
          <p:cNvPr id="51203" name="Text Box 3"/>
          <p:cNvSpPr txBox="1">
            <a:spLocks noChangeArrowheads="1"/>
          </p:cNvSpPr>
          <p:nvPr/>
        </p:nvSpPr>
        <p:spPr bwMode="auto">
          <a:xfrm>
            <a:off x="457205" y="1147007"/>
            <a:ext cx="8267366" cy="3785652"/>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eaLnBrk="1" fontAlgn="base" hangingPunct="1">
              <a:spcBef>
                <a:spcPct val="0"/>
              </a:spcBef>
              <a:spcAft>
                <a:spcPct val="0"/>
              </a:spcAft>
            </a:pPr>
            <a:r>
              <a:rPr lang="ar-SA" altLang="ja-JP" sz="4000" b="1" dirty="0">
                <a:solidFill>
                  <a:srgbClr val="FFFFFF"/>
                </a:solidFill>
                <a:latin typeface="Arial" panose="020B0604020202020204" pitchFamily="34" charset="0"/>
                <a:cs typeface="Arial" panose="020B0604020202020204" pitchFamily="34" charset="0"/>
              </a:rPr>
              <a:t>53 تملكون الأرض وتسكنون فيها لأني قد أعطيتكم الأرض لكي تملكوها</a:t>
            </a:r>
            <a:r>
              <a:rPr lang="ar-JO" altLang="ja-JP" sz="4000" b="1" dirty="0">
                <a:solidFill>
                  <a:srgbClr val="FFFFFF"/>
                </a:solidFill>
                <a:latin typeface="Arial" panose="020B0604020202020204" pitchFamily="34" charset="0"/>
                <a:cs typeface="Arial" panose="020B0604020202020204" pitchFamily="34" charset="0"/>
              </a:rPr>
              <a:t> 54 </a:t>
            </a:r>
            <a:r>
              <a:rPr lang="ar-SA" altLang="ja-JP" sz="4000" b="1" dirty="0">
                <a:solidFill>
                  <a:srgbClr val="FFFFFF"/>
                </a:solidFill>
                <a:latin typeface="Arial" panose="020B0604020202020204" pitchFamily="34" charset="0"/>
                <a:cs typeface="Arial" panose="020B0604020202020204" pitchFamily="34" charset="0"/>
              </a:rPr>
              <a:t>وتقتسمون الأرض بالقرعة حسب عشائركم</a:t>
            </a:r>
            <a:r>
              <a:rPr lang="ar-JO" altLang="ja-JP" sz="4000" b="1" dirty="0">
                <a:solidFill>
                  <a:srgbClr val="FFFFFF"/>
                </a:solidFill>
                <a:latin typeface="Arial" panose="020B0604020202020204" pitchFamily="34" charset="0"/>
                <a:cs typeface="Arial" panose="020B0604020202020204" pitchFamily="34" charset="0"/>
              </a:rPr>
              <a:t>،</a:t>
            </a:r>
            <a:r>
              <a:rPr lang="ar-SA" altLang="ja-JP" sz="4000" b="1" dirty="0">
                <a:solidFill>
                  <a:srgbClr val="FFFFFF"/>
                </a:solidFill>
                <a:latin typeface="Arial" panose="020B0604020202020204" pitchFamily="34" charset="0"/>
                <a:cs typeface="Arial" panose="020B0604020202020204" pitchFamily="34" charset="0"/>
              </a:rPr>
              <a:t> الكثير تكثرون له نصيبه والقليل تقللون له نصيبه</a:t>
            </a:r>
            <a:r>
              <a:rPr lang="ar-JO" altLang="ja-JP" sz="4000" b="1" dirty="0">
                <a:solidFill>
                  <a:srgbClr val="FFFFFF"/>
                </a:solidFill>
                <a:latin typeface="Arial" panose="020B0604020202020204" pitchFamily="34" charset="0"/>
                <a:cs typeface="Arial" panose="020B0604020202020204" pitchFamily="34" charset="0"/>
              </a:rPr>
              <a:t>،</a:t>
            </a:r>
            <a:r>
              <a:rPr lang="ar-SA" altLang="ja-JP" sz="4000" b="1" dirty="0">
                <a:solidFill>
                  <a:srgbClr val="FFFFFF"/>
                </a:solidFill>
                <a:latin typeface="Arial" panose="020B0604020202020204" pitchFamily="34" charset="0"/>
                <a:cs typeface="Arial" panose="020B0604020202020204" pitchFamily="34" charset="0"/>
              </a:rPr>
              <a:t> حيث خرجت له القرعة فهناك يكون له</a:t>
            </a:r>
            <a:r>
              <a:rPr lang="ar-JO" altLang="ja-JP" sz="4000" b="1" dirty="0">
                <a:solidFill>
                  <a:srgbClr val="FFFFFF"/>
                </a:solidFill>
                <a:latin typeface="Arial" panose="020B0604020202020204" pitchFamily="34" charset="0"/>
                <a:cs typeface="Arial" panose="020B0604020202020204" pitchFamily="34" charset="0"/>
              </a:rPr>
              <a:t>،</a:t>
            </a:r>
            <a:r>
              <a:rPr lang="ar-SA" altLang="ja-JP" sz="4000" b="1" dirty="0">
                <a:solidFill>
                  <a:srgbClr val="FFFFFF"/>
                </a:solidFill>
                <a:latin typeface="Arial" panose="020B0604020202020204" pitchFamily="34" charset="0"/>
                <a:cs typeface="Arial" panose="020B0604020202020204" pitchFamily="34" charset="0"/>
              </a:rPr>
              <a:t> حسب أسباط آبائكم تقتسمون. </a:t>
            </a:r>
          </a:p>
        </p:txBody>
      </p:sp>
      <p:sp>
        <p:nvSpPr>
          <p:cNvPr id="159747" name="Rectangle 5"/>
          <p:cNvSpPr>
            <a:spLocks noGrp="1" noChangeArrowheads="1"/>
          </p:cNvSpPr>
          <p:nvPr>
            <p:ph type="title"/>
          </p:nvPr>
        </p:nvSpPr>
        <p:spPr>
          <a:xfrm>
            <a:off x="685800" y="287338"/>
            <a:ext cx="7772400" cy="838200"/>
          </a:xfrm>
        </p:spPr>
        <p:txBody>
          <a:bodyPr/>
          <a:lstStyle/>
          <a:p>
            <a:pPr lvl="0" algn="ctr" defTabSz="914400" eaLnBrk="1" fontAlgn="base" hangingPunct="1">
              <a:spcBef>
                <a:spcPct val="0"/>
              </a:spcBef>
              <a:spcAft>
                <a:spcPct val="0"/>
              </a:spcAft>
            </a:pPr>
            <a:r>
              <a:rPr lang="ar-SA" altLang="ja-JP" sz="4000" dirty="0">
                <a:solidFill>
                  <a:srgbClr val="FFFFFF"/>
                </a:solidFill>
              </a:rPr>
              <a:t>عدد ٣٣ : ٥٣-٥٤</a:t>
            </a:r>
          </a:p>
        </p:txBody>
      </p:sp>
    </p:spTree>
    <p:extLst>
      <p:ext uri="{BB962C8B-B14F-4D97-AF65-F5344CB8AC3E}">
        <p14:creationId xmlns:p14="http://schemas.microsoft.com/office/powerpoint/2010/main" val="111274762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withEffect">
                                  <p:stCondLst>
                                    <p:cond delay="0"/>
                                  </p:stCondLst>
                                  <p:childTnLst>
                                    <p:set>
                                      <p:cBhvr>
                                        <p:cTn id="6" dur="1" fill="hold">
                                          <p:stCondLst>
                                            <p:cond delay="0"/>
                                          </p:stCondLst>
                                        </p:cTn>
                                        <p:tgtEl>
                                          <p:spTgt spid="51203"/>
                                        </p:tgtEl>
                                        <p:attrNameLst>
                                          <p:attrName>style.visibility</p:attrName>
                                        </p:attrNameLst>
                                      </p:cBhvr>
                                      <p:to>
                                        <p:strVal val="visible"/>
                                      </p:to>
                                    </p:set>
                                    <p:animEffect transition="in" filter="blinds(horizontal)">
                                      <p:cBhvr>
                                        <p:cTn id="7" dur="500"/>
                                        <p:tgtEl>
                                          <p:spTgt spid="51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3" grpId="0" animBg="1" autoUpdateAnimBg="0"/>
    </p:bld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34</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714758758"/>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2"/>
          <p:cNvSpPr>
            <a:spLocks noGrp="1" noChangeArrowheads="1"/>
          </p:cNvSpPr>
          <p:nvPr>
            <p:ph type="ctrTitle"/>
          </p:nvPr>
        </p:nvSpPr>
        <p:spPr>
          <a:xfrm>
            <a:off x="0" y="44624"/>
            <a:ext cx="9144000" cy="541338"/>
          </a:xfrm>
        </p:spPr>
        <p:txBody>
          <a:bodyPr/>
          <a:lstStyle/>
          <a:p>
            <a:pPr eaLnBrk="1" hangingPunct="1"/>
            <a:r>
              <a:rPr kumimoji="1" lang="ar-JO" altLang="zh-CN" sz="3200" dirty="0">
                <a:solidFill>
                  <a:schemeClr val="bg1"/>
                </a:solidFill>
                <a:cs typeface="Arial" panose="020B0604020202020204" pitchFamily="34" charset="0"/>
              </a:rPr>
              <a:t>حدود الأرض الموعودة لإبراهيم</a:t>
            </a:r>
            <a:endParaRPr kumimoji="1" lang="en-US" altLang="zh-CN" sz="2000" dirty="0">
              <a:solidFill>
                <a:schemeClr val="bg1"/>
              </a:solidFill>
              <a:cs typeface="Arial" panose="020B0604020202020204" pitchFamily="34" charset="0"/>
            </a:endParaRPr>
          </a:p>
        </p:txBody>
      </p:sp>
      <p:pic>
        <p:nvPicPr>
          <p:cNvPr id="2" name="Picture 1" descr="Screen Shot 2015-07-22 at 7.57.00 a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726885"/>
            <a:ext cx="9144000" cy="6131115"/>
          </a:xfrm>
          <a:prstGeom prst="rect">
            <a:avLst/>
          </a:prstGeom>
        </p:spPr>
      </p:pic>
      <p:sp>
        <p:nvSpPr>
          <p:cNvPr id="17" name="Right Arrow 16"/>
          <p:cNvSpPr/>
          <p:nvPr/>
        </p:nvSpPr>
        <p:spPr bwMode="auto">
          <a:xfrm rot="1381308">
            <a:off x="8231331" y="4755655"/>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6" name="Text Box 9"/>
          <p:cNvSpPr txBox="1">
            <a:spLocks noChangeArrowheads="1"/>
          </p:cNvSpPr>
          <p:nvPr/>
        </p:nvSpPr>
        <p:spPr bwMode="auto">
          <a:xfrm>
            <a:off x="6920239" y="4216042"/>
            <a:ext cx="150135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rPr>
              <a:t>India</a:t>
            </a:r>
          </a:p>
        </p:txBody>
      </p:sp>
      <p:sp>
        <p:nvSpPr>
          <p:cNvPr id="9" name="Line 5"/>
          <p:cNvSpPr>
            <a:spLocks noChangeShapeType="1"/>
          </p:cNvSpPr>
          <p:nvPr/>
        </p:nvSpPr>
        <p:spPr bwMode="auto">
          <a:xfrm>
            <a:off x="2387937" y="4139157"/>
            <a:ext cx="228600" cy="304800"/>
          </a:xfrm>
          <a:prstGeom prst="line">
            <a:avLst/>
          </a:prstGeom>
          <a:noFill/>
          <a:ln w="76200">
            <a:solidFill>
              <a:schemeClr val="bg1"/>
            </a:solidFill>
            <a:round/>
            <a:headEnd/>
            <a:tailEnd/>
          </a:ln>
          <a:effectLst>
            <a:glow rad="101600">
              <a:schemeClr val="tx1"/>
            </a:glow>
          </a:effectLst>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 name="Line 6"/>
          <p:cNvSpPr>
            <a:spLocks noChangeShapeType="1"/>
          </p:cNvSpPr>
          <p:nvPr/>
        </p:nvSpPr>
        <p:spPr bwMode="auto">
          <a:xfrm>
            <a:off x="3812297" y="1484787"/>
            <a:ext cx="685800" cy="304800"/>
          </a:xfrm>
          <a:prstGeom prst="line">
            <a:avLst/>
          </a:prstGeom>
          <a:noFill/>
          <a:ln w="76200">
            <a:solidFill>
              <a:schemeClr val="bg1"/>
            </a:solidFill>
            <a:round/>
            <a:headEnd/>
            <a:tailEnd/>
          </a:ln>
          <a:effectLst>
            <a:glow rad="101600">
              <a:schemeClr val="tx1"/>
            </a:glow>
          </a:effectLst>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 name="AutoShape 7"/>
          <p:cNvSpPr>
            <a:spLocks noChangeArrowheads="1"/>
          </p:cNvSpPr>
          <p:nvPr/>
        </p:nvSpPr>
        <p:spPr bwMode="auto">
          <a:xfrm rot="12221868">
            <a:off x="2825920" y="1405928"/>
            <a:ext cx="965200" cy="3057290"/>
          </a:xfrm>
          <a:prstGeom prst="parallelogram">
            <a:avLst>
              <a:gd name="adj" fmla="val 25000"/>
            </a:avLst>
          </a:prstGeom>
          <a:noFill/>
          <a:ln w="76200">
            <a:solidFill>
              <a:schemeClr val="bg1"/>
            </a:solidFill>
            <a:miter lim="800000"/>
            <a:headEnd/>
            <a:tailEnd/>
          </a:ln>
          <a:effectLst>
            <a:glow rad="101600">
              <a:schemeClr val="tx1"/>
            </a:glow>
          </a:effectLst>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 name="Text Box 8"/>
          <p:cNvSpPr txBox="1">
            <a:spLocks noChangeArrowheads="1"/>
          </p:cNvSpPr>
          <p:nvPr/>
        </p:nvSpPr>
        <p:spPr bwMode="auto">
          <a:xfrm>
            <a:off x="3038481" y="4182627"/>
            <a:ext cx="6200775" cy="2677656"/>
          </a:xfrm>
          <a:prstGeom prst="rect">
            <a:avLst/>
          </a:prstGeom>
          <a:gradFill rotWithShape="1">
            <a:gsLst>
              <a:gs pos="0">
                <a:srgbClr val="663300"/>
              </a:gs>
              <a:gs pos="100000">
                <a:srgbClr val="2F1800"/>
              </a:gs>
            </a:gsLst>
            <a:path path="shape">
              <a:fillToRect l="50000" t="50000" r="50000" b="50000"/>
            </a:path>
          </a:gradFill>
          <a:ln>
            <a:noFill/>
          </a:ln>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8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تكوين 15: 18</a:t>
            </a:r>
            <a:endParaRPr kumimoji="0" lang="en-US" sz="28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في ذلك اليوم قطع الله عهداً</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مع أبرام فقال:</a:t>
            </a:r>
          </a:p>
          <a:p>
            <a:pPr marL="0" marR="0" lvl="0" indent="0" algn="r" defTabSz="914400" rtl="1" eaLnBrk="0" fontAlgn="base" latinLnBrk="0" hangingPunct="0">
              <a:lnSpc>
                <a:spcPct val="100000"/>
              </a:lnSpc>
              <a:spcBef>
                <a:spcPct val="0"/>
              </a:spcBef>
              <a:spcAft>
                <a:spcPct val="0"/>
              </a:spcAft>
              <a:buClrTx/>
              <a:buSzTx/>
              <a:buFontTx/>
              <a:buNone/>
              <a:tabLst/>
              <a:defRPr/>
            </a:pPr>
            <a:r>
              <a:rPr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لنسلك سأعطي هذه الأرض</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من نهر مصر إلى النهر العظيم</a:t>
            </a:r>
          </a:p>
          <a:p>
            <a:pPr marL="0" marR="0" lvl="0" indent="0" algn="r" defTabSz="914400" rtl="1" eaLnBrk="0" fontAlgn="base" latinLnBrk="0" hangingPunct="0">
              <a:lnSpc>
                <a:spcPct val="100000"/>
              </a:lnSpc>
              <a:spcBef>
                <a:spcPct val="0"/>
              </a:spcBef>
              <a:spcAft>
                <a:spcPct val="0"/>
              </a:spcAft>
              <a:buClrTx/>
              <a:buSzTx/>
              <a:buFontTx/>
              <a:buNone/>
              <a:tabLst/>
              <a:defRPr/>
            </a:pPr>
            <a:r>
              <a:rPr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نهر الفرات</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3" name="Text Box 9"/>
          <p:cNvSpPr txBox="1">
            <a:spLocks noChangeArrowheads="1"/>
          </p:cNvSpPr>
          <p:nvPr/>
        </p:nvSpPr>
        <p:spPr bwMode="auto">
          <a:xfrm>
            <a:off x="2357812" y="2384979"/>
            <a:ext cx="1752077" cy="769441"/>
          </a:xfrm>
          <a:prstGeom prst="rect">
            <a:avLst/>
          </a:prstGeom>
          <a:noFill/>
          <a:ln w="9525">
            <a:noFill/>
            <a:miter lim="800000"/>
            <a:headEnd/>
            <a:tailEnd/>
          </a:ln>
          <a:effectLst/>
        </p:spPr>
        <p:txBody>
          <a:bodyPr wrap="squar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rPr>
              <a:t>لبنان</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endParaRPr>
          </a:p>
        </p:txBody>
      </p:sp>
      <p:sp>
        <p:nvSpPr>
          <p:cNvPr id="14" name="Text Box 9"/>
          <p:cNvSpPr txBox="1">
            <a:spLocks noChangeArrowheads="1"/>
          </p:cNvSpPr>
          <p:nvPr/>
        </p:nvSpPr>
        <p:spPr bwMode="auto">
          <a:xfrm>
            <a:off x="2536746" y="3048860"/>
            <a:ext cx="1577676"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rPr>
              <a:t>إسرائيل</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endParaRPr>
          </a:p>
        </p:txBody>
      </p:sp>
      <p:sp>
        <p:nvSpPr>
          <p:cNvPr id="18" name="Text Box 9"/>
          <p:cNvSpPr txBox="1">
            <a:spLocks noChangeArrowheads="1"/>
          </p:cNvSpPr>
          <p:nvPr/>
        </p:nvSpPr>
        <p:spPr bwMode="auto">
          <a:xfrm>
            <a:off x="1139707" y="4447382"/>
            <a:ext cx="109837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rPr>
              <a:t>مصر</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endParaRPr>
          </a:p>
        </p:txBody>
      </p:sp>
      <p:sp>
        <p:nvSpPr>
          <p:cNvPr id="15" name="Text Box 9"/>
          <p:cNvSpPr txBox="1">
            <a:spLocks noChangeArrowheads="1"/>
          </p:cNvSpPr>
          <p:nvPr/>
        </p:nvSpPr>
        <p:spPr bwMode="auto">
          <a:xfrm>
            <a:off x="2752167" y="1779142"/>
            <a:ext cx="1313180"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rPr>
              <a:t>سوريا</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endParaRPr>
          </a:p>
        </p:txBody>
      </p:sp>
      <p:sp>
        <p:nvSpPr>
          <p:cNvPr id="19" name="Text Box 9"/>
          <p:cNvSpPr txBox="1">
            <a:spLocks noChangeArrowheads="1"/>
          </p:cNvSpPr>
          <p:nvPr/>
        </p:nvSpPr>
        <p:spPr bwMode="auto">
          <a:xfrm>
            <a:off x="3363866" y="3618515"/>
            <a:ext cx="132279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rPr>
              <a:t>الأردن</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0665212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5"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1000" fill="hold"/>
                                        <p:tgtEl>
                                          <p:spTgt spid="9"/>
                                        </p:tgtEl>
                                        <p:attrNameLst>
                                          <p:attrName>ppt_w</p:attrName>
                                        </p:attrNameLst>
                                      </p:cBhvr>
                                      <p:tavLst>
                                        <p:tav tm="0">
                                          <p:val>
                                            <p:fltVal val="0"/>
                                          </p:val>
                                        </p:tav>
                                        <p:tav tm="100000">
                                          <p:val>
                                            <p:strVal val="#ppt_w"/>
                                          </p:val>
                                        </p:tav>
                                      </p:tavLst>
                                    </p:anim>
                                    <p:anim calcmode="lin" valueType="num">
                                      <p:cBhvr>
                                        <p:cTn id="12" dur="1000" fill="hold"/>
                                        <p:tgtEl>
                                          <p:spTgt spid="9"/>
                                        </p:tgtEl>
                                        <p:attrNameLst>
                                          <p:attrName>ppt_h</p:attrName>
                                        </p:attrNameLst>
                                      </p:cBhvr>
                                      <p:tavLst>
                                        <p:tav tm="0">
                                          <p:val>
                                            <p:fltVal val="0"/>
                                          </p:val>
                                        </p:tav>
                                        <p:tav tm="100000">
                                          <p:val>
                                            <p:strVal val="#ppt_h"/>
                                          </p:val>
                                        </p:tav>
                                      </p:tavLst>
                                    </p:anim>
                                    <p:anim calcmode="lin" valueType="num">
                                      <p:cBhvr>
                                        <p:cTn id="13" dur="1000" fill="hold"/>
                                        <p:tgtEl>
                                          <p:spTgt spid="9"/>
                                        </p:tgtEl>
                                        <p:attrNameLst>
                                          <p:attrName>ppt_x</p:attrName>
                                        </p:attrNameLst>
                                      </p:cBhvr>
                                      <p:tavLst>
                                        <p:tav tm="0" fmla="#ppt_x+(cos(-2*pi*(1-$))*-#ppt_x-sin(-2*pi*(1-$))*(1-#ppt_y))*(1-$)">
                                          <p:val>
                                            <p:fltVal val="0"/>
                                          </p:val>
                                        </p:tav>
                                        <p:tav tm="100000">
                                          <p:val>
                                            <p:fltVal val="1"/>
                                          </p:val>
                                        </p:tav>
                                      </p:tavLst>
                                    </p:anim>
                                    <p:anim calcmode="lin" valueType="num">
                                      <p:cBhvr>
                                        <p:cTn id="14" dur="1000" fill="hold"/>
                                        <p:tgtEl>
                                          <p:spTgt spid="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5" fill="hold">
                      <p:stCondLst>
                        <p:cond delay="indefinite"/>
                      </p:stCondLst>
                      <p:childTnLst>
                        <p:par>
                          <p:cTn id="16" fill="hold">
                            <p:stCondLst>
                              <p:cond delay="0"/>
                            </p:stCondLst>
                            <p:childTnLst>
                              <p:par>
                                <p:cTn id="17" presetID="15"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1000" fill="hold"/>
                                        <p:tgtEl>
                                          <p:spTgt spid="10"/>
                                        </p:tgtEl>
                                        <p:attrNameLst>
                                          <p:attrName>ppt_w</p:attrName>
                                        </p:attrNameLst>
                                      </p:cBhvr>
                                      <p:tavLst>
                                        <p:tav tm="0">
                                          <p:val>
                                            <p:fltVal val="0"/>
                                          </p:val>
                                        </p:tav>
                                        <p:tav tm="100000">
                                          <p:val>
                                            <p:strVal val="#ppt_w"/>
                                          </p:val>
                                        </p:tav>
                                      </p:tavLst>
                                    </p:anim>
                                    <p:anim calcmode="lin" valueType="num">
                                      <p:cBhvr>
                                        <p:cTn id="20" dur="1000" fill="hold"/>
                                        <p:tgtEl>
                                          <p:spTgt spid="10"/>
                                        </p:tgtEl>
                                        <p:attrNameLst>
                                          <p:attrName>ppt_h</p:attrName>
                                        </p:attrNameLst>
                                      </p:cBhvr>
                                      <p:tavLst>
                                        <p:tav tm="0">
                                          <p:val>
                                            <p:fltVal val="0"/>
                                          </p:val>
                                        </p:tav>
                                        <p:tav tm="100000">
                                          <p:val>
                                            <p:strVal val="#ppt_h"/>
                                          </p:val>
                                        </p:tav>
                                      </p:tavLst>
                                    </p:anim>
                                    <p:anim calcmode="lin" valueType="num">
                                      <p:cBhvr>
                                        <p:cTn id="21" dur="1000" fill="hold"/>
                                        <p:tgtEl>
                                          <p:spTgt spid="10"/>
                                        </p:tgtEl>
                                        <p:attrNameLst>
                                          <p:attrName>ppt_x</p:attrName>
                                        </p:attrNameLst>
                                      </p:cBhvr>
                                      <p:tavLst>
                                        <p:tav tm="0" fmla="#ppt_x+(cos(-2*pi*(1-$))*-#ppt_x-sin(-2*pi*(1-$))*(1-#ppt_y))*(1-$)">
                                          <p:val>
                                            <p:fltVal val="0"/>
                                          </p:val>
                                        </p:tav>
                                        <p:tav tm="100000">
                                          <p:val>
                                            <p:fltVal val="1"/>
                                          </p:val>
                                        </p:tav>
                                      </p:tavLst>
                                    </p:anim>
                                    <p:anim calcmode="lin" valueType="num">
                                      <p:cBhvr>
                                        <p:cTn id="22" dur="1000" fill="hold"/>
                                        <p:tgtEl>
                                          <p:spTgt spid="1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3" fill="hold">
                      <p:stCondLst>
                        <p:cond delay="indefinite"/>
                      </p:stCondLst>
                      <p:childTnLst>
                        <p:par>
                          <p:cTn id="24" fill="hold">
                            <p:stCondLst>
                              <p:cond delay="0"/>
                            </p:stCondLst>
                            <p:childTnLst>
                              <p:par>
                                <p:cTn id="25" presetID="15" presetClass="entr" presetSubtype="0"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1000" fill="hold"/>
                                        <p:tgtEl>
                                          <p:spTgt spid="11"/>
                                        </p:tgtEl>
                                        <p:attrNameLst>
                                          <p:attrName>ppt_w</p:attrName>
                                        </p:attrNameLst>
                                      </p:cBhvr>
                                      <p:tavLst>
                                        <p:tav tm="0">
                                          <p:val>
                                            <p:fltVal val="0"/>
                                          </p:val>
                                        </p:tav>
                                        <p:tav tm="100000">
                                          <p:val>
                                            <p:strVal val="#ppt_w"/>
                                          </p:val>
                                        </p:tav>
                                      </p:tavLst>
                                    </p:anim>
                                    <p:anim calcmode="lin" valueType="num">
                                      <p:cBhvr>
                                        <p:cTn id="28" dur="1000" fill="hold"/>
                                        <p:tgtEl>
                                          <p:spTgt spid="11"/>
                                        </p:tgtEl>
                                        <p:attrNameLst>
                                          <p:attrName>ppt_h</p:attrName>
                                        </p:attrNameLst>
                                      </p:cBhvr>
                                      <p:tavLst>
                                        <p:tav tm="0">
                                          <p:val>
                                            <p:fltVal val="0"/>
                                          </p:val>
                                        </p:tav>
                                        <p:tav tm="100000">
                                          <p:val>
                                            <p:strVal val="#ppt_h"/>
                                          </p:val>
                                        </p:tav>
                                      </p:tavLst>
                                    </p:anim>
                                    <p:anim calcmode="lin" valueType="num">
                                      <p:cBhvr>
                                        <p:cTn id="29" dur="1000" fill="hold"/>
                                        <p:tgtEl>
                                          <p:spTgt spid="11"/>
                                        </p:tgtEl>
                                        <p:attrNameLst>
                                          <p:attrName>ppt_x</p:attrName>
                                        </p:attrNameLst>
                                      </p:cBhvr>
                                      <p:tavLst>
                                        <p:tav tm="0" fmla="#ppt_x+(cos(-2*pi*(1-$))*-#ppt_x-sin(-2*pi*(1-$))*(1-#ppt_y))*(1-$)">
                                          <p:val>
                                            <p:fltVal val="0"/>
                                          </p:val>
                                        </p:tav>
                                        <p:tav tm="100000">
                                          <p:val>
                                            <p:fltVal val="1"/>
                                          </p:val>
                                        </p:tav>
                                      </p:tavLst>
                                    </p:anim>
                                    <p:anim calcmode="lin" valueType="num">
                                      <p:cBhvr>
                                        <p:cTn id="30" dur="1000" fill="hold"/>
                                        <p:tgtEl>
                                          <p:spTgt spid="1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8"/>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3"/>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3" grpId="0"/>
      <p:bldP spid="14" grpId="0"/>
      <p:bldP spid="18" grpId="0"/>
      <p:bldP spid="15" grpId="0"/>
      <p:bldP spid="19" grpId="0"/>
    </p:bld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creen Shot 2015-07-22 at 7.57.00 a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1"/>
            <a:ext cx="9144000" cy="6858000"/>
          </a:xfrm>
          <a:prstGeom prst="rect">
            <a:avLst/>
          </a:prstGeom>
        </p:spPr>
      </p:pic>
      <p:sp>
        <p:nvSpPr>
          <p:cNvPr id="219137" name="Rectangle 2"/>
          <p:cNvSpPr>
            <a:spLocks noGrp="1" noChangeArrowheads="1"/>
          </p:cNvSpPr>
          <p:nvPr>
            <p:ph type="ctrTitle"/>
          </p:nvPr>
        </p:nvSpPr>
        <p:spPr>
          <a:xfrm>
            <a:off x="0" y="-40041"/>
            <a:ext cx="9144000" cy="541338"/>
          </a:xfrm>
          <a:solidFill>
            <a:schemeClr val="tx1"/>
          </a:solidFill>
        </p:spPr>
        <p:txBody>
          <a:bodyPr/>
          <a:lstStyle/>
          <a:p>
            <a:pPr eaLnBrk="1" hangingPunct="1"/>
            <a:r>
              <a:rPr kumimoji="1" lang="ar-JO" altLang="zh-CN" sz="3200" dirty="0">
                <a:solidFill>
                  <a:schemeClr val="bg1"/>
                </a:solidFill>
              </a:rPr>
              <a:t>حدود الأرض الموعودة لموسى (عدد 34)</a:t>
            </a:r>
            <a:endParaRPr kumimoji="1" lang="en-US" altLang="zh-CN" sz="2000" dirty="0">
              <a:solidFill>
                <a:schemeClr val="bg1"/>
              </a:solidFill>
            </a:endParaRPr>
          </a:p>
        </p:txBody>
      </p:sp>
      <p:sp>
        <p:nvSpPr>
          <p:cNvPr id="9" name="Line 5"/>
          <p:cNvSpPr>
            <a:spLocks noChangeShapeType="1"/>
          </p:cNvSpPr>
          <p:nvPr/>
        </p:nvSpPr>
        <p:spPr bwMode="auto">
          <a:xfrm>
            <a:off x="2387937" y="5036623"/>
            <a:ext cx="228600" cy="432843"/>
          </a:xfrm>
          <a:prstGeom prst="line">
            <a:avLst/>
          </a:prstGeom>
          <a:noFill/>
          <a:ln w="76200">
            <a:solidFill>
              <a:schemeClr val="bg1"/>
            </a:solidFill>
            <a:round/>
            <a:headEnd/>
            <a:tailEnd/>
          </a:ln>
          <a:effectLst>
            <a:glow rad="101600">
              <a:schemeClr val="tx1"/>
            </a:glow>
          </a:effectLst>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0" name="Line 6"/>
          <p:cNvSpPr>
            <a:spLocks noChangeShapeType="1"/>
          </p:cNvSpPr>
          <p:nvPr/>
        </p:nvSpPr>
        <p:spPr bwMode="auto">
          <a:xfrm>
            <a:off x="3642963" y="1479440"/>
            <a:ext cx="776637" cy="281628"/>
          </a:xfrm>
          <a:prstGeom prst="line">
            <a:avLst/>
          </a:prstGeom>
          <a:noFill/>
          <a:ln w="76200">
            <a:solidFill>
              <a:schemeClr val="bg1"/>
            </a:solidFill>
            <a:round/>
            <a:headEnd/>
            <a:tailEnd/>
          </a:ln>
          <a:effectLst>
            <a:glow rad="101600">
              <a:schemeClr val="tx1"/>
            </a:glow>
          </a:effectLst>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20" name="Line 5"/>
          <p:cNvSpPr>
            <a:spLocks noChangeShapeType="1"/>
          </p:cNvSpPr>
          <p:nvPr/>
        </p:nvSpPr>
        <p:spPr bwMode="auto">
          <a:xfrm flipH="1">
            <a:off x="2455669" y="1574800"/>
            <a:ext cx="1204226" cy="3461823"/>
          </a:xfrm>
          <a:prstGeom prst="line">
            <a:avLst/>
          </a:prstGeom>
          <a:noFill/>
          <a:ln w="76200">
            <a:solidFill>
              <a:schemeClr val="bg1"/>
            </a:solidFill>
            <a:round/>
            <a:headEnd/>
            <a:tailEnd/>
          </a:ln>
          <a:effectLst>
            <a:glow rad="101600">
              <a:schemeClr val="tx1"/>
            </a:glow>
          </a:effectLst>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21" name="Line 5"/>
          <p:cNvSpPr>
            <a:spLocks noChangeShapeType="1"/>
          </p:cNvSpPr>
          <p:nvPr/>
        </p:nvSpPr>
        <p:spPr bwMode="auto">
          <a:xfrm flipH="1">
            <a:off x="2616537" y="5198533"/>
            <a:ext cx="668530" cy="270933"/>
          </a:xfrm>
          <a:prstGeom prst="line">
            <a:avLst/>
          </a:prstGeom>
          <a:noFill/>
          <a:ln w="76200">
            <a:solidFill>
              <a:schemeClr val="bg1"/>
            </a:solidFill>
            <a:round/>
            <a:headEnd/>
            <a:tailEnd/>
          </a:ln>
          <a:effectLst>
            <a:glow rad="101600">
              <a:schemeClr val="tx1"/>
            </a:glow>
          </a:effectLst>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22" name="Line 5"/>
          <p:cNvSpPr>
            <a:spLocks noChangeShapeType="1"/>
          </p:cNvSpPr>
          <p:nvPr/>
        </p:nvSpPr>
        <p:spPr bwMode="auto">
          <a:xfrm flipH="1">
            <a:off x="3215374" y="1736710"/>
            <a:ext cx="1204226" cy="3461823"/>
          </a:xfrm>
          <a:prstGeom prst="line">
            <a:avLst/>
          </a:prstGeom>
          <a:noFill/>
          <a:ln w="76200">
            <a:solidFill>
              <a:schemeClr val="bg1"/>
            </a:solidFill>
            <a:round/>
            <a:headEnd/>
            <a:tailEnd/>
          </a:ln>
          <a:effectLst>
            <a:glow rad="101600">
              <a:schemeClr val="tx1"/>
            </a:glow>
          </a:effectLst>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1" name="Text Box 9"/>
          <p:cNvSpPr txBox="1">
            <a:spLocks noChangeArrowheads="1"/>
          </p:cNvSpPr>
          <p:nvPr/>
        </p:nvSpPr>
        <p:spPr bwMode="auto">
          <a:xfrm>
            <a:off x="3094080" y="2384979"/>
            <a:ext cx="1063113"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457200" rtl="0" eaLnBrk="1" fontAlgn="t" latinLnBrk="0" hangingPunct="1">
              <a:lnSpc>
                <a:spcPct val="100000"/>
              </a:lnSpc>
              <a:spcBef>
                <a:spcPct val="5000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لبنان</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
        <p:nvSpPr>
          <p:cNvPr id="12" name="Text Box 9"/>
          <p:cNvSpPr txBox="1">
            <a:spLocks noChangeArrowheads="1"/>
          </p:cNvSpPr>
          <p:nvPr/>
        </p:nvSpPr>
        <p:spPr bwMode="auto">
          <a:xfrm>
            <a:off x="2102947" y="4003235"/>
            <a:ext cx="1577676"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457200" rtl="0" eaLnBrk="1" fontAlgn="t" latinLnBrk="0" hangingPunct="1">
              <a:lnSpc>
                <a:spcPct val="100000"/>
              </a:lnSpc>
              <a:spcBef>
                <a:spcPct val="5000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إسرائيل</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
        <p:nvSpPr>
          <p:cNvPr id="13" name="Text Box 9"/>
          <p:cNvSpPr txBox="1">
            <a:spLocks noChangeArrowheads="1"/>
          </p:cNvSpPr>
          <p:nvPr/>
        </p:nvSpPr>
        <p:spPr bwMode="auto">
          <a:xfrm>
            <a:off x="1139707" y="5216823"/>
            <a:ext cx="109837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457200" rtl="0" eaLnBrk="1" fontAlgn="t" latinLnBrk="0" hangingPunct="1">
              <a:lnSpc>
                <a:spcPct val="100000"/>
              </a:lnSpc>
              <a:spcBef>
                <a:spcPct val="5000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مصر</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9"/>
          <p:cNvSpPr txBox="1">
            <a:spLocks noChangeArrowheads="1"/>
          </p:cNvSpPr>
          <p:nvPr/>
        </p:nvSpPr>
        <p:spPr bwMode="auto">
          <a:xfrm>
            <a:off x="2938897" y="1574430"/>
            <a:ext cx="1313180"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457200" rtl="0" eaLnBrk="1" fontAlgn="t" latinLnBrk="0" hangingPunct="1">
              <a:lnSpc>
                <a:spcPct val="100000"/>
              </a:lnSpc>
              <a:spcBef>
                <a:spcPct val="5000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سوريا</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Text Box 9"/>
          <p:cNvSpPr txBox="1">
            <a:spLocks noChangeArrowheads="1"/>
          </p:cNvSpPr>
          <p:nvPr/>
        </p:nvSpPr>
        <p:spPr bwMode="auto">
          <a:xfrm>
            <a:off x="3642963" y="3261161"/>
            <a:ext cx="132279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الأردن</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752331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right)">
                                      <p:cBhvr>
                                        <p:cTn id="7" dur="500"/>
                                        <p:tgtEl>
                                          <p:spTgt spid="21"/>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right)">
                                      <p:cBhvr>
                                        <p:cTn id="11" dur="500"/>
                                        <p:tgtEl>
                                          <p:spTgt spid="9"/>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grpId="0" nodeType="click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down)">
                                      <p:cBhvr>
                                        <p:cTn id="16" dur="500"/>
                                        <p:tgtEl>
                                          <p:spTgt spid="20"/>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wipe(left)">
                                      <p:cBhvr>
                                        <p:cTn id="21" dur="500"/>
                                        <p:tgtEl>
                                          <p:spTgt spid="10"/>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grpId="0" nodeType="click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wipe(up)">
                                      <p:cBhvr>
                                        <p:cTn id="26" dur="500"/>
                                        <p:tgtEl>
                                          <p:spTgt spid="22"/>
                                        </p:tgtEl>
                                      </p:cBhvr>
                                    </p:animEffec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2"/>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3"/>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1"/>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4"/>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20" grpId="0" animBg="1"/>
      <p:bldP spid="21" grpId="0" animBg="1"/>
      <p:bldP spid="22" grpId="0" animBg="1"/>
      <p:bldP spid="11" grpId="0"/>
      <p:bldP spid="12" grpId="0"/>
      <p:bldP spid="13" grpId="0"/>
      <p:bldP spid="14" grpId="0"/>
      <p:bldP spid="15" grpId="0"/>
    </p:bld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descr="Screen Shot 2015-07-22 at 7.57.00 a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1"/>
            <a:ext cx="9144000" cy="6858000"/>
          </a:xfrm>
          <a:prstGeom prst="rect">
            <a:avLst/>
          </a:prstGeom>
        </p:spPr>
      </p:pic>
      <p:sp>
        <p:nvSpPr>
          <p:cNvPr id="10"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الأسباط</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الشرقيون</a:t>
            </a:r>
            <a:endPar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6"/>
          <p:cNvSpPr txBox="1">
            <a:spLocks noChangeArrowheads="1"/>
          </p:cNvSpPr>
          <p:nvPr/>
        </p:nvSpPr>
        <p:spPr bwMode="auto">
          <a:xfrm>
            <a:off x="3466556" y="4465245"/>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رأوبين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5" name="Text Box 7"/>
          <p:cNvSpPr txBox="1">
            <a:spLocks noChangeArrowheads="1"/>
          </p:cNvSpPr>
          <p:nvPr/>
        </p:nvSpPr>
        <p:spPr bwMode="auto">
          <a:xfrm>
            <a:off x="3466556" y="409591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جاد</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 name="Text Box 8"/>
          <p:cNvSpPr txBox="1">
            <a:spLocks noChangeArrowheads="1"/>
          </p:cNvSpPr>
          <p:nvPr/>
        </p:nvSpPr>
        <p:spPr bwMode="auto">
          <a:xfrm rot="17032332">
            <a:off x="2937230" y="3560266"/>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r"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DB96"/>
              </a:solidFill>
              <a:effectLst/>
              <a:uLnTx/>
              <a:uFillTx/>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ar-JO" sz="2800" dirty="0">
                <a:ea typeface="ＭＳ Ｐゴシック" charset="0"/>
              </a:rPr>
              <a:t>الإستعدادات النهائية</a:t>
            </a:r>
            <a:br>
              <a:rPr kumimoji="1" lang="ar-JO" sz="2800" dirty="0">
                <a:ea typeface="ＭＳ Ｐゴシック" charset="0"/>
              </a:rPr>
            </a:br>
            <a:r>
              <a:rPr kumimoji="1" lang="ar-JO" sz="2800" dirty="0">
                <a:ea typeface="ＭＳ Ｐゴシック" charset="0"/>
              </a:rPr>
              <a:t>(31-36)</a:t>
            </a:r>
            <a:endParaRPr kumimoji="1" lang="en-US" dirty="0">
              <a:ea typeface="ＭＳ Ｐゴシック"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lvl="0"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الإستقرار عبر الأردن (31-32)</a:t>
            </a:r>
          </a:p>
          <a:p>
            <a:pPr marL="796925" lvl="1"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المديانيون (31)</a:t>
            </a:r>
          </a:p>
          <a:p>
            <a:pPr marL="796925" lvl="1"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المواريث (32)</a:t>
            </a:r>
          </a:p>
          <a:p>
            <a:pPr marL="339725" lvl="0"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ملخص التجوال (33: 1- 49)</a:t>
            </a:r>
          </a:p>
          <a:p>
            <a:pPr marL="339725" lvl="0"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تعريف أرض كنعان</a:t>
            </a:r>
            <a:b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b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(33: 50- 36: 13)</a:t>
            </a:r>
          </a:p>
          <a:p>
            <a:pPr marL="796925" lvl="1"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الميراث (33: 50- 34: 29)</a:t>
            </a:r>
          </a:p>
        </p:txBody>
      </p:sp>
      <p:sp>
        <p:nvSpPr>
          <p:cNvPr id="17" name="Text Box 19"/>
          <p:cNvSpPr txBox="1">
            <a:spLocks noChangeArrowheads="1"/>
          </p:cNvSpPr>
          <p:nvPr/>
        </p:nvSpPr>
        <p:spPr bwMode="auto">
          <a:xfrm>
            <a:off x="3426354" y="4889197"/>
            <a:ext cx="1450446" cy="400110"/>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2000" b="1" u="none" strike="noStrike" kern="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موآب</a:t>
            </a:r>
            <a:endParaRPr kumimoji="0" lang="en-US" sz="2000" b="1" u="none" strike="noStrike" kern="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8" name="Text Box 21"/>
          <p:cNvSpPr txBox="1">
            <a:spLocks noChangeArrowheads="1"/>
          </p:cNvSpPr>
          <p:nvPr/>
        </p:nvSpPr>
        <p:spPr bwMode="auto">
          <a:xfrm>
            <a:off x="3352949" y="5682597"/>
            <a:ext cx="1450446" cy="400110"/>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2000" b="1" u="none" strike="noStrike" kern="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أدوم</a:t>
            </a:r>
            <a:endParaRPr kumimoji="0" lang="en-US" sz="2000" b="1" u="none" strike="noStrike" kern="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 name="Freeform 1"/>
          <p:cNvSpPr/>
          <p:nvPr/>
        </p:nvSpPr>
        <p:spPr>
          <a:xfrm>
            <a:off x="1660827" y="5254509"/>
            <a:ext cx="1657435" cy="835133"/>
          </a:xfrm>
          <a:custGeom>
            <a:avLst/>
            <a:gdLst>
              <a:gd name="connsiteX0" fmla="*/ 3222675 w 3222675"/>
              <a:gd name="connsiteY0" fmla="*/ 295741 h 1300485"/>
              <a:gd name="connsiteX1" fmla="*/ 3195365 w 3222675"/>
              <a:gd name="connsiteY1" fmla="*/ 418632 h 1300485"/>
              <a:gd name="connsiteX2" fmla="*/ 3168054 w 3222675"/>
              <a:gd name="connsiteY2" fmla="*/ 500559 h 1300485"/>
              <a:gd name="connsiteX3" fmla="*/ 3140743 w 3222675"/>
              <a:gd name="connsiteY3" fmla="*/ 596141 h 1300485"/>
              <a:gd name="connsiteX4" fmla="*/ 3099777 w 3222675"/>
              <a:gd name="connsiteY4" fmla="*/ 732687 h 1300485"/>
              <a:gd name="connsiteX5" fmla="*/ 3058811 w 3222675"/>
              <a:gd name="connsiteY5" fmla="*/ 814614 h 1300485"/>
              <a:gd name="connsiteX6" fmla="*/ 3017844 w 3222675"/>
              <a:gd name="connsiteY6" fmla="*/ 896541 h 1300485"/>
              <a:gd name="connsiteX7" fmla="*/ 2976878 w 3222675"/>
              <a:gd name="connsiteY7" fmla="*/ 910196 h 1300485"/>
              <a:gd name="connsiteX8" fmla="*/ 2963223 w 3222675"/>
              <a:gd name="connsiteY8" fmla="*/ 951159 h 1300485"/>
              <a:gd name="connsiteX9" fmla="*/ 2853980 w 3222675"/>
              <a:gd name="connsiteY9" fmla="*/ 1005778 h 1300485"/>
              <a:gd name="connsiteX10" fmla="*/ 2813013 w 3222675"/>
              <a:gd name="connsiteY10" fmla="*/ 1019432 h 1300485"/>
              <a:gd name="connsiteX11" fmla="*/ 2690115 w 3222675"/>
              <a:gd name="connsiteY11" fmla="*/ 1060396 h 1300485"/>
              <a:gd name="connsiteX12" fmla="*/ 2649148 w 3222675"/>
              <a:gd name="connsiteY12" fmla="*/ 1074050 h 1300485"/>
              <a:gd name="connsiteX13" fmla="*/ 2608182 w 3222675"/>
              <a:gd name="connsiteY13" fmla="*/ 1087705 h 1300485"/>
              <a:gd name="connsiteX14" fmla="*/ 2498939 w 3222675"/>
              <a:gd name="connsiteY14" fmla="*/ 1115014 h 1300485"/>
              <a:gd name="connsiteX15" fmla="*/ 2457973 w 3222675"/>
              <a:gd name="connsiteY15" fmla="*/ 1128669 h 1300485"/>
              <a:gd name="connsiteX16" fmla="*/ 2376040 w 3222675"/>
              <a:gd name="connsiteY16" fmla="*/ 1142323 h 1300485"/>
              <a:gd name="connsiteX17" fmla="*/ 2335074 w 3222675"/>
              <a:gd name="connsiteY17" fmla="*/ 1155978 h 1300485"/>
              <a:gd name="connsiteX18" fmla="*/ 2280453 w 3222675"/>
              <a:gd name="connsiteY18" fmla="*/ 1169632 h 1300485"/>
              <a:gd name="connsiteX19" fmla="*/ 2116588 w 3222675"/>
              <a:gd name="connsiteY19" fmla="*/ 1251560 h 1300485"/>
              <a:gd name="connsiteX20" fmla="*/ 2075622 w 3222675"/>
              <a:gd name="connsiteY20" fmla="*/ 1265214 h 1300485"/>
              <a:gd name="connsiteX21" fmla="*/ 1788858 w 3222675"/>
              <a:gd name="connsiteY21" fmla="*/ 1278869 h 1300485"/>
              <a:gd name="connsiteX22" fmla="*/ 819324 w 3222675"/>
              <a:gd name="connsiteY22" fmla="*/ 1237905 h 1300485"/>
              <a:gd name="connsiteX23" fmla="*/ 778358 w 3222675"/>
              <a:gd name="connsiteY23" fmla="*/ 1224251 h 1300485"/>
              <a:gd name="connsiteX24" fmla="*/ 737392 w 3222675"/>
              <a:gd name="connsiteY24" fmla="*/ 1210596 h 1300485"/>
              <a:gd name="connsiteX25" fmla="*/ 696426 w 3222675"/>
              <a:gd name="connsiteY25" fmla="*/ 1196941 h 1300485"/>
              <a:gd name="connsiteX26" fmla="*/ 655459 w 3222675"/>
              <a:gd name="connsiteY26" fmla="*/ 1169632 h 1300485"/>
              <a:gd name="connsiteX27" fmla="*/ 669115 w 3222675"/>
              <a:gd name="connsiteY27" fmla="*/ 1005778 h 1300485"/>
              <a:gd name="connsiteX28" fmla="*/ 669115 w 3222675"/>
              <a:gd name="connsiteY28" fmla="*/ 787305 h 1300485"/>
              <a:gd name="connsiteX29" fmla="*/ 600838 w 3222675"/>
              <a:gd name="connsiteY29" fmla="*/ 773650 h 1300485"/>
              <a:gd name="connsiteX30" fmla="*/ 518905 w 3222675"/>
              <a:gd name="connsiteY30" fmla="*/ 746341 h 1300485"/>
              <a:gd name="connsiteX31" fmla="*/ 450628 w 3222675"/>
              <a:gd name="connsiteY31" fmla="*/ 691723 h 1300485"/>
              <a:gd name="connsiteX32" fmla="*/ 409662 w 3222675"/>
              <a:gd name="connsiteY32" fmla="*/ 650759 h 1300485"/>
              <a:gd name="connsiteX33" fmla="*/ 327730 w 3222675"/>
              <a:gd name="connsiteY33" fmla="*/ 623450 h 1300485"/>
              <a:gd name="connsiteX34" fmla="*/ 286764 w 3222675"/>
              <a:gd name="connsiteY34" fmla="*/ 609796 h 1300485"/>
              <a:gd name="connsiteX35" fmla="*/ 204831 w 3222675"/>
              <a:gd name="connsiteY35" fmla="*/ 527868 h 1300485"/>
              <a:gd name="connsiteX36" fmla="*/ 163865 w 3222675"/>
              <a:gd name="connsiteY36" fmla="*/ 486905 h 1300485"/>
              <a:gd name="connsiteX37" fmla="*/ 81933 w 3222675"/>
              <a:gd name="connsiteY37" fmla="*/ 364014 h 1300485"/>
              <a:gd name="connsiteX38" fmla="*/ 54622 w 3222675"/>
              <a:gd name="connsiteY38" fmla="*/ 323050 h 1300485"/>
              <a:gd name="connsiteX39" fmla="*/ 27311 w 3222675"/>
              <a:gd name="connsiteY39" fmla="*/ 282086 h 1300485"/>
              <a:gd name="connsiteX40" fmla="*/ 13655 w 3222675"/>
              <a:gd name="connsiteY40" fmla="*/ 241123 h 1300485"/>
              <a:gd name="connsiteX41" fmla="*/ 0 w 3222675"/>
              <a:gd name="connsiteY41" fmla="*/ 36304 h 130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222675" h="1300485">
                <a:moveTo>
                  <a:pt x="3222675" y="295741"/>
                </a:moveTo>
                <a:cubicBezTo>
                  <a:pt x="3214879" y="334718"/>
                  <a:pt x="3206935" y="380068"/>
                  <a:pt x="3195365" y="418632"/>
                </a:cubicBezTo>
                <a:cubicBezTo>
                  <a:pt x="3187093" y="446204"/>
                  <a:pt x="3175036" y="472632"/>
                  <a:pt x="3168054" y="500559"/>
                </a:cubicBezTo>
                <a:cubicBezTo>
                  <a:pt x="3125350" y="671355"/>
                  <a:pt x="3179934" y="458978"/>
                  <a:pt x="3140743" y="596141"/>
                </a:cubicBezTo>
                <a:cubicBezTo>
                  <a:pt x="3099479" y="740562"/>
                  <a:pt x="3164664" y="538041"/>
                  <a:pt x="3099777" y="732687"/>
                </a:cubicBezTo>
                <a:cubicBezTo>
                  <a:pt x="3065456" y="835643"/>
                  <a:pt x="3111750" y="708742"/>
                  <a:pt x="3058811" y="814614"/>
                </a:cubicBezTo>
                <a:cubicBezTo>
                  <a:pt x="3042319" y="847596"/>
                  <a:pt x="3050455" y="870454"/>
                  <a:pt x="3017844" y="896541"/>
                </a:cubicBezTo>
                <a:cubicBezTo>
                  <a:pt x="3006604" y="905532"/>
                  <a:pt x="2990533" y="905644"/>
                  <a:pt x="2976878" y="910196"/>
                </a:cubicBezTo>
                <a:cubicBezTo>
                  <a:pt x="2972326" y="923850"/>
                  <a:pt x="2970628" y="938817"/>
                  <a:pt x="2963223" y="951159"/>
                </a:cubicBezTo>
                <a:cubicBezTo>
                  <a:pt x="2939389" y="990881"/>
                  <a:pt x="2894833" y="992161"/>
                  <a:pt x="2853980" y="1005778"/>
                </a:cubicBezTo>
                <a:lnTo>
                  <a:pt x="2813013" y="1019432"/>
                </a:lnTo>
                <a:lnTo>
                  <a:pt x="2690115" y="1060396"/>
                </a:lnTo>
                <a:lnTo>
                  <a:pt x="2649148" y="1074050"/>
                </a:lnTo>
                <a:cubicBezTo>
                  <a:pt x="2635493" y="1078601"/>
                  <a:pt x="2622146" y="1084214"/>
                  <a:pt x="2608182" y="1087705"/>
                </a:cubicBezTo>
                <a:cubicBezTo>
                  <a:pt x="2571768" y="1096808"/>
                  <a:pt x="2534548" y="1103145"/>
                  <a:pt x="2498939" y="1115014"/>
                </a:cubicBezTo>
                <a:cubicBezTo>
                  <a:pt x="2485284" y="1119566"/>
                  <a:pt x="2472024" y="1125547"/>
                  <a:pt x="2457973" y="1128669"/>
                </a:cubicBezTo>
                <a:cubicBezTo>
                  <a:pt x="2430945" y="1134675"/>
                  <a:pt x="2403351" y="1137772"/>
                  <a:pt x="2376040" y="1142323"/>
                </a:cubicBezTo>
                <a:cubicBezTo>
                  <a:pt x="2362385" y="1146875"/>
                  <a:pt x="2348914" y="1152024"/>
                  <a:pt x="2335074" y="1155978"/>
                </a:cubicBezTo>
                <a:cubicBezTo>
                  <a:pt x="2317029" y="1161133"/>
                  <a:pt x="2297239" y="1161239"/>
                  <a:pt x="2280453" y="1169632"/>
                </a:cubicBezTo>
                <a:cubicBezTo>
                  <a:pt x="2068685" y="1275510"/>
                  <a:pt x="2322523" y="1182920"/>
                  <a:pt x="2116588" y="1251560"/>
                </a:cubicBezTo>
                <a:cubicBezTo>
                  <a:pt x="2102933" y="1256111"/>
                  <a:pt x="2090000" y="1264529"/>
                  <a:pt x="2075622" y="1265214"/>
                </a:cubicBezTo>
                <a:lnTo>
                  <a:pt x="1788858" y="1278869"/>
                </a:lnTo>
                <a:cubicBezTo>
                  <a:pt x="872440" y="1264771"/>
                  <a:pt x="1181979" y="1358780"/>
                  <a:pt x="819324" y="1237905"/>
                </a:cubicBezTo>
                <a:lnTo>
                  <a:pt x="778358" y="1224251"/>
                </a:lnTo>
                <a:lnTo>
                  <a:pt x="737392" y="1210596"/>
                </a:lnTo>
                <a:cubicBezTo>
                  <a:pt x="723737" y="1206044"/>
                  <a:pt x="708403" y="1204925"/>
                  <a:pt x="696426" y="1196941"/>
                </a:cubicBezTo>
                <a:lnTo>
                  <a:pt x="655459" y="1169632"/>
                </a:lnTo>
                <a:cubicBezTo>
                  <a:pt x="660011" y="1115014"/>
                  <a:pt x="662317" y="1060162"/>
                  <a:pt x="669115" y="1005778"/>
                </a:cubicBezTo>
                <a:cubicBezTo>
                  <a:pt x="680422" y="915325"/>
                  <a:pt x="730006" y="919228"/>
                  <a:pt x="669115" y="787305"/>
                </a:cubicBezTo>
                <a:cubicBezTo>
                  <a:pt x="659388" y="766232"/>
                  <a:pt x="623230" y="779757"/>
                  <a:pt x="600838" y="773650"/>
                </a:cubicBezTo>
                <a:cubicBezTo>
                  <a:pt x="573064" y="766076"/>
                  <a:pt x="518905" y="746341"/>
                  <a:pt x="518905" y="746341"/>
                </a:cubicBezTo>
                <a:cubicBezTo>
                  <a:pt x="457828" y="654731"/>
                  <a:pt x="529778" y="744486"/>
                  <a:pt x="450628" y="691723"/>
                </a:cubicBezTo>
                <a:cubicBezTo>
                  <a:pt x="434560" y="681012"/>
                  <a:pt x="426543" y="660137"/>
                  <a:pt x="409662" y="650759"/>
                </a:cubicBezTo>
                <a:cubicBezTo>
                  <a:pt x="384497" y="636779"/>
                  <a:pt x="355041" y="632553"/>
                  <a:pt x="327730" y="623450"/>
                </a:cubicBezTo>
                <a:lnTo>
                  <a:pt x="286764" y="609796"/>
                </a:lnTo>
                <a:lnTo>
                  <a:pt x="204831" y="527868"/>
                </a:lnTo>
                <a:cubicBezTo>
                  <a:pt x="191176" y="514214"/>
                  <a:pt x="174577" y="502972"/>
                  <a:pt x="163865" y="486905"/>
                </a:cubicBezTo>
                <a:lnTo>
                  <a:pt x="81933" y="364014"/>
                </a:lnTo>
                <a:lnTo>
                  <a:pt x="54622" y="323050"/>
                </a:lnTo>
                <a:cubicBezTo>
                  <a:pt x="45518" y="309395"/>
                  <a:pt x="32501" y="297655"/>
                  <a:pt x="27311" y="282086"/>
                </a:cubicBezTo>
                <a:lnTo>
                  <a:pt x="13655" y="241123"/>
                </a:lnTo>
                <a:cubicBezTo>
                  <a:pt x="-284" y="18108"/>
                  <a:pt x="0" y="-50316"/>
                  <a:pt x="0" y="36304"/>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
        <p:nvSpPr>
          <p:cNvPr id="3" name="Freeform 2"/>
          <p:cNvSpPr/>
          <p:nvPr/>
        </p:nvSpPr>
        <p:spPr>
          <a:xfrm>
            <a:off x="1660828" y="928510"/>
            <a:ext cx="2196234" cy="4342917"/>
          </a:xfrm>
          <a:custGeom>
            <a:avLst/>
            <a:gdLst>
              <a:gd name="connsiteX0" fmla="*/ 0 w 2990533"/>
              <a:gd name="connsiteY0" fmla="*/ 5407203 h 5407203"/>
              <a:gd name="connsiteX1" fmla="*/ 150209 w 2990533"/>
              <a:gd name="connsiteY1" fmla="*/ 5366240 h 5407203"/>
              <a:gd name="connsiteX2" fmla="*/ 191175 w 2990533"/>
              <a:gd name="connsiteY2" fmla="*/ 5352585 h 5407203"/>
              <a:gd name="connsiteX3" fmla="*/ 259452 w 2990533"/>
              <a:gd name="connsiteY3" fmla="*/ 5297967 h 5407203"/>
              <a:gd name="connsiteX4" fmla="*/ 341385 w 2990533"/>
              <a:gd name="connsiteY4" fmla="*/ 5243349 h 5407203"/>
              <a:gd name="connsiteX5" fmla="*/ 423317 w 2990533"/>
              <a:gd name="connsiteY5" fmla="*/ 5229694 h 5407203"/>
              <a:gd name="connsiteX6" fmla="*/ 477939 w 2990533"/>
              <a:gd name="connsiteY6" fmla="*/ 5216040 h 5407203"/>
              <a:gd name="connsiteX7" fmla="*/ 559871 w 2990533"/>
              <a:gd name="connsiteY7" fmla="*/ 5202385 h 5407203"/>
              <a:gd name="connsiteX8" fmla="*/ 641804 w 2990533"/>
              <a:gd name="connsiteY8" fmla="*/ 5175076 h 5407203"/>
              <a:gd name="connsiteX9" fmla="*/ 723736 w 2990533"/>
              <a:gd name="connsiteY9" fmla="*/ 5120458 h 5407203"/>
              <a:gd name="connsiteX10" fmla="*/ 805669 w 2990533"/>
              <a:gd name="connsiteY10" fmla="*/ 5038530 h 5407203"/>
              <a:gd name="connsiteX11" fmla="*/ 873946 w 2990533"/>
              <a:gd name="connsiteY11" fmla="*/ 4970258 h 5407203"/>
              <a:gd name="connsiteX12" fmla="*/ 928567 w 2990533"/>
              <a:gd name="connsiteY12" fmla="*/ 4888330 h 5407203"/>
              <a:gd name="connsiteX13" fmla="*/ 969533 w 2990533"/>
              <a:gd name="connsiteY13" fmla="*/ 4847367 h 5407203"/>
              <a:gd name="connsiteX14" fmla="*/ 1024155 w 2990533"/>
              <a:gd name="connsiteY14" fmla="*/ 4765439 h 5407203"/>
              <a:gd name="connsiteX15" fmla="*/ 1147054 w 2990533"/>
              <a:gd name="connsiteY15" fmla="*/ 4642548 h 5407203"/>
              <a:gd name="connsiteX16" fmla="*/ 1188020 w 2990533"/>
              <a:gd name="connsiteY16" fmla="*/ 4601585 h 5407203"/>
              <a:gd name="connsiteX17" fmla="*/ 1228986 w 2990533"/>
              <a:gd name="connsiteY17" fmla="*/ 4574276 h 5407203"/>
              <a:gd name="connsiteX18" fmla="*/ 1297263 w 2990533"/>
              <a:gd name="connsiteY18" fmla="*/ 4519657 h 5407203"/>
              <a:gd name="connsiteX19" fmla="*/ 1365540 w 2990533"/>
              <a:gd name="connsiteY19" fmla="*/ 4437730 h 5407203"/>
              <a:gd name="connsiteX20" fmla="*/ 1447473 w 2990533"/>
              <a:gd name="connsiteY20" fmla="*/ 4314839 h 5407203"/>
              <a:gd name="connsiteX21" fmla="*/ 1474783 w 2990533"/>
              <a:gd name="connsiteY21" fmla="*/ 4273875 h 5407203"/>
              <a:gd name="connsiteX22" fmla="*/ 1502094 w 2990533"/>
              <a:gd name="connsiteY22" fmla="*/ 4232912 h 5407203"/>
              <a:gd name="connsiteX23" fmla="*/ 1515750 w 2990533"/>
              <a:gd name="connsiteY23" fmla="*/ 4191948 h 5407203"/>
              <a:gd name="connsiteX24" fmla="*/ 1556716 w 2990533"/>
              <a:gd name="connsiteY24" fmla="*/ 4150984 h 5407203"/>
              <a:gd name="connsiteX25" fmla="*/ 1584027 w 2990533"/>
              <a:gd name="connsiteY25" fmla="*/ 4110021 h 5407203"/>
              <a:gd name="connsiteX26" fmla="*/ 1597682 w 2990533"/>
              <a:gd name="connsiteY26" fmla="*/ 4069057 h 5407203"/>
              <a:gd name="connsiteX27" fmla="*/ 1652304 w 2990533"/>
              <a:gd name="connsiteY27" fmla="*/ 3987130 h 5407203"/>
              <a:gd name="connsiteX28" fmla="*/ 1706925 w 2990533"/>
              <a:gd name="connsiteY28" fmla="*/ 3905202 h 5407203"/>
              <a:gd name="connsiteX29" fmla="*/ 1734236 w 2990533"/>
              <a:gd name="connsiteY29" fmla="*/ 3864239 h 5407203"/>
              <a:gd name="connsiteX30" fmla="*/ 1761547 w 2990533"/>
              <a:gd name="connsiteY30" fmla="*/ 3823275 h 5407203"/>
              <a:gd name="connsiteX31" fmla="*/ 1788858 w 2990533"/>
              <a:gd name="connsiteY31" fmla="*/ 3727693 h 5407203"/>
              <a:gd name="connsiteX32" fmla="*/ 1816168 w 2990533"/>
              <a:gd name="connsiteY32" fmla="*/ 3673075 h 5407203"/>
              <a:gd name="connsiteX33" fmla="*/ 1843479 w 2990533"/>
              <a:gd name="connsiteY33" fmla="*/ 3577493 h 5407203"/>
              <a:gd name="connsiteX34" fmla="*/ 1870790 w 2990533"/>
              <a:gd name="connsiteY34" fmla="*/ 3522875 h 5407203"/>
              <a:gd name="connsiteX35" fmla="*/ 1898101 w 2990533"/>
              <a:gd name="connsiteY35" fmla="*/ 3372675 h 5407203"/>
              <a:gd name="connsiteX36" fmla="*/ 1925412 w 2990533"/>
              <a:gd name="connsiteY36" fmla="*/ 3290747 h 5407203"/>
              <a:gd name="connsiteX37" fmla="*/ 1966378 w 2990533"/>
              <a:gd name="connsiteY37" fmla="*/ 3167856 h 5407203"/>
              <a:gd name="connsiteX38" fmla="*/ 1980033 w 2990533"/>
              <a:gd name="connsiteY38" fmla="*/ 3126893 h 5407203"/>
              <a:gd name="connsiteX39" fmla="*/ 2021000 w 2990533"/>
              <a:gd name="connsiteY39" fmla="*/ 2949384 h 5407203"/>
              <a:gd name="connsiteX40" fmla="*/ 2048310 w 2990533"/>
              <a:gd name="connsiteY40" fmla="*/ 2785529 h 5407203"/>
              <a:gd name="connsiteX41" fmla="*/ 2061966 w 2990533"/>
              <a:gd name="connsiteY41" fmla="*/ 2662638 h 5407203"/>
              <a:gd name="connsiteX42" fmla="*/ 2089277 w 2990533"/>
              <a:gd name="connsiteY42" fmla="*/ 2553401 h 5407203"/>
              <a:gd name="connsiteX43" fmla="*/ 2116587 w 2990533"/>
              <a:gd name="connsiteY43" fmla="*/ 2471474 h 5407203"/>
              <a:gd name="connsiteX44" fmla="*/ 2130243 w 2990533"/>
              <a:gd name="connsiteY44" fmla="*/ 2403201 h 5407203"/>
              <a:gd name="connsiteX45" fmla="*/ 2143898 w 2990533"/>
              <a:gd name="connsiteY45" fmla="*/ 2293965 h 5407203"/>
              <a:gd name="connsiteX46" fmla="*/ 2157554 w 2990533"/>
              <a:gd name="connsiteY46" fmla="*/ 2253001 h 5407203"/>
              <a:gd name="connsiteX47" fmla="*/ 2171209 w 2990533"/>
              <a:gd name="connsiteY47" fmla="*/ 2184728 h 5407203"/>
              <a:gd name="connsiteX48" fmla="*/ 2184864 w 2990533"/>
              <a:gd name="connsiteY48" fmla="*/ 2075492 h 5407203"/>
              <a:gd name="connsiteX49" fmla="*/ 2212175 w 2990533"/>
              <a:gd name="connsiteY49" fmla="*/ 1993565 h 5407203"/>
              <a:gd name="connsiteX50" fmla="*/ 2225831 w 2990533"/>
              <a:gd name="connsiteY50" fmla="*/ 1925292 h 5407203"/>
              <a:gd name="connsiteX51" fmla="*/ 2239486 w 2990533"/>
              <a:gd name="connsiteY51" fmla="*/ 1870674 h 5407203"/>
              <a:gd name="connsiteX52" fmla="*/ 2253141 w 2990533"/>
              <a:gd name="connsiteY52" fmla="*/ 1802401 h 5407203"/>
              <a:gd name="connsiteX53" fmla="*/ 2266797 w 2990533"/>
              <a:gd name="connsiteY53" fmla="*/ 1747783 h 5407203"/>
              <a:gd name="connsiteX54" fmla="*/ 2280452 w 2990533"/>
              <a:gd name="connsiteY54" fmla="*/ 1652201 h 5407203"/>
              <a:gd name="connsiteX55" fmla="*/ 2307763 w 2990533"/>
              <a:gd name="connsiteY55" fmla="*/ 1570274 h 5407203"/>
              <a:gd name="connsiteX56" fmla="*/ 2321418 w 2990533"/>
              <a:gd name="connsiteY56" fmla="*/ 1529310 h 5407203"/>
              <a:gd name="connsiteX57" fmla="*/ 2335074 w 2990533"/>
              <a:gd name="connsiteY57" fmla="*/ 1488346 h 5407203"/>
              <a:gd name="connsiteX58" fmla="*/ 2376040 w 2990533"/>
              <a:gd name="connsiteY58" fmla="*/ 1515655 h 5407203"/>
              <a:gd name="connsiteX59" fmla="*/ 2512594 w 2990533"/>
              <a:gd name="connsiteY59" fmla="*/ 1515655 h 5407203"/>
              <a:gd name="connsiteX60" fmla="*/ 2526249 w 2990533"/>
              <a:gd name="connsiteY60" fmla="*/ 1365455 h 5407203"/>
              <a:gd name="connsiteX61" fmla="*/ 2512594 w 2990533"/>
              <a:gd name="connsiteY61" fmla="*/ 1324492 h 5407203"/>
              <a:gd name="connsiteX62" fmla="*/ 2526249 w 2990533"/>
              <a:gd name="connsiteY62" fmla="*/ 1051400 h 5407203"/>
              <a:gd name="connsiteX63" fmla="*/ 2567216 w 2990533"/>
              <a:gd name="connsiteY63" fmla="*/ 928509 h 5407203"/>
              <a:gd name="connsiteX64" fmla="*/ 2580871 w 2990533"/>
              <a:gd name="connsiteY64" fmla="*/ 873891 h 5407203"/>
              <a:gd name="connsiteX65" fmla="*/ 2608182 w 2990533"/>
              <a:gd name="connsiteY65" fmla="*/ 791964 h 5407203"/>
              <a:gd name="connsiteX66" fmla="*/ 2621837 w 2990533"/>
              <a:gd name="connsiteY66" fmla="*/ 737346 h 5407203"/>
              <a:gd name="connsiteX67" fmla="*/ 2690114 w 2990533"/>
              <a:gd name="connsiteY67" fmla="*/ 641764 h 5407203"/>
              <a:gd name="connsiteX68" fmla="*/ 2785702 w 2990533"/>
              <a:gd name="connsiteY68" fmla="*/ 532527 h 5407203"/>
              <a:gd name="connsiteX69" fmla="*/ 2813013 w 2990533"/>
              <a:gd name="connsiteY69" fmla="*/ 491564 h 5407203"/>
              <a:gd name="connsiteX70" fmla="*/ 2853979 w 2990533"/>
              <a:gd name="connsiteY70" fmla="*/ 409636 h 5407203"/>
              <a:gd name="connsiteX71" fmla="*/ 2867635 w 2990533"/>
              <a:gd name="connsiteY71" fmla="*/ 368673 h 5407203"/>
              <a:gd name="connsiteX72" fmla="*/ 2922256 w 2990533"/>
              <a:gd name="connsiteY72" fmla="*/ 286745 h 5407203"/>
              <a:gd name="connsiteX73" fmla="*/ 2963222 w 2990533"/>
              <a:gd name="connsiteY73" fmla="*/ 150200 h 5407203"/>
              <a:gd name="connsiteX74" fmla="*/ 2990533 w 2990533"/>
              <a:gd name="connsiteY74" fmla="*/ 68273 h 5407203"/>
              <a:gd name="connsiteX75" fmla="*/ 2990533 w 2990533"/>
              <a:gd name="connsiteY75" fmla="*/ 0 h 5407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2990533" h="5407203">
                <a:moveTo>
                  <a:pt x="0" y="5407203"/>
                </a:moveTo>
                <a:cubicBezTo>
                  <a:pt x="96503" y="5387904"/>
                  <a:pt x="46261" y="5400887"/>
                  <a:pt x="150209" y="5366240"/>
                </a:cubicBezTo>
                <a:lnTo>
                  <a:pt x="191175" y="5352585"/>
                </a:lnTo>
                <a:cubicBezTo>
                  <a:pt x="241637" y="5276896"/>
                  <a:pt x="189614" y="5336763"/>
                  <a:pt x="259452" y="5297967"/>
                </a:cubicBezTo>
                <a:cubicBezTo>
                  <a:pt x="288145" y="5282028"/>
                  <a:pt x="309009" y="5248745"/>
                  <a:pt x="341385" y="5243349"/>
                </a:cubicBezTo>
                <a:cubicBezTo>
                  <a:pt x="368696" y="5238797"/>
                  <a:pt x="396167" y="5235124"/>
                  <a:pt x="423317" y="5229694"/>
                </a:cubicBezTo>
                <a:cubicBezTo>
                  <a:pt x="441720" y="5226014"/>
                  <a:pt x="459536" y="5219720"/>
                  <a:pt x="477939" y="5216040"/>
                </a:cubicBezTo>
                <a:cubicBezTo>
                  <a:pt x="505089" y="5210610"/>
                  <a:pt x="533010" y="5209100"/>
                  <a:pt x="559871" y="5202385"/>
                </a:cubicBezTo>
                <a:cubicBezTo>
                  <a:pt x="587800" y="5195403"/>
                  <a:pt x="641804" y="5175076"/>
                  <a:pt x="641804" y="5175076"/>
                </a:cubicBezTo>
                <a:cubicBezTo>
                  <a:pt x="669115" y="5156870"/>
                  <a:pt x="700526" y="5143666"/>
                  <a:pt x="723736" y="5120458"/>
                </a:cubicBezTo>
                <a:cubicBezTo>
                  <a:pt x="751047" y="5093149"/>
                  <a:pt x="784244" y="5070665"/>
                  <a:pt x="805669" y="5038530"/>
                </a:cubicBezTo>
                <a:cubicBezTo>
                  <a:pt x="842083" y="4983912"/>
                  <a:pt x="819324" y="5006669"/>
                  <a:pt x="873946" y="4970258"/>
                </a:cubicBezTo>
                <a:cubicBezTo>
                  <a:pt x="892153" y="4942949"/>
                  <a:pt x="905357" y="4911538"/>
                  <a:pt x="928567" y="4888330"/>
                </a:cubicBezTo>
                <a:cubicBezTo>
                  <a:pt x="942222" y="4874676"/>
                  <a:pt x="957677" y="4862610"/>
                  <a:pt x="969533" y="4847367"/>
                </a:cubicBezTo>
                <a:cubicBezTo>
                  <a:pt x="989685" y="4821459"/>
                  <a:pt x="1000945" y="4788647"/>
                  <a:pt x="1024155" y="4765439"/>
                </a:cubicBezTo>
                <a:lnTo>
                  <a:pt x="1147054" y="4642548"/>
                </a:lnTo>
                <a:cubicBezTo>
                  <a:pt x="1160709" y="4628894"/>
                  <a:pt x="1171952" y="4612296"/>
                  <a:pt x="1188020" y="4601585"/>
                </a:cubicBezTo>
                <a:cubicBezTo>
                  <a:pt x="1201675" y="4592482"/>
                  <a:pt x="1216171" y="4584528"/>
                  <a:pt x="1228986" y="4574276"/>
                </a:cubicBezTo>
                <a:cubicBezTo>
                  <a:pt x="1326275" y="4496449"/>
                  <a:pt x="1171174" y="4603711"/>
                  <a:pt x="1297263" y="4519657"/>
                </a:cubicBezTo>
                <a:cubicBezTo>
                  <a:pt x="1394859" y="4373275"/>
                  <a:pt x="1242869" y="4595440"/>
                  <a:pt x="1365540" y="4437730"/>
                </a:cubicBezTo>
                <a:lnTo>
                  <a:pt x="1447473" y="4314839"/>
                </a:lnTo>
                <a:lnTo>
                  <a:pt x="1474783" y="4273875"/>
                </a:lnTo>
                <a:cubicBezTo>
                  <a:pt x="1483886" y="4260221"/>
                  <a:pt x="1496904" y="4248481"/>
                  <a:pt x="1502094" y="4232912"/>
                </a:cubicBezTo>
                <a:cubicBezTo>
                  <a:pt x="1506646" y="4219257"/>
                  <a:pt x="1507766" y="4203924"/>
                  <a:pt x="1515750" y="4191948"/>
                </a:cubicBezTo>
                <a:cubicBezTo>
                  <a:pt x="1526462" y="4175881"/>
                  <a:pt x="1544353" y="4165819"/>
                  <a:pt x="1556716" y="4150984"/>
                </a:cubicBezTo>
                <a:cubicBezTo>
                  <a:pt x="1567222" y="4138377"/>
                  <a:pt x="1574923" y="4123675"/>
                  <a:pt x="1584027" y="4110021"/>
                </a:cubicBezTo>
                <a:cubicBezTo>
                  <a:pt x="1588579" y="4096366"/>
                  <a:pt x="1590692" y="4081639"/>
                  <a:pt x="1597682" y="4069057"/>
                </a:cubicBezTo>
                <a:cubicBezTo>
                  <a:pt x="1613623" y="4040366"/>
                  <a:pt x="1634097" y="4014439"/>
                  <a:pt x="1652304" y="3987130"/>
                </a:cubicBezTo>
                <a:lnTo>
                  <a:pt x="1706925" y="3905202"/>
                </a:lnTo>
                <a:lnTo>
                  <a:pt x="1734236" y="3864239"/>
                </a:lnTo>
                <a:lnTo>
                  <a:pt x="1761547" y="3823275"/>
                </a:lnTo>
                <a:cubicBezTo>
                  <a:pt x="1768478" y="3795551"/>
                  <a:pt x="1777102" y="3755123"/>
                  <a:pt x="1788858" y="3727693"/>
                </a:cubicBezTo>
                <a:cubicBezTo>
                  <a:pt x="1796877" y="3708984"/>
                  <a:pt x="1808149" y="3691784"/>
                  <a:pt x="1816168" y="3673075"/>
                </a:cubicBezTo>
                <a:cubicBezTo>
                  <a:pt x="1849191" y="3596025"/>
                  <a:pt x="1808820" y="3669912"/>
                  <a:pt x="1843479" y="3577493"/>
                </a:cubicBezTo>
                <a:cubicBezTo>
                  <a:pt x="1850627" y="3558434"/>
                  <a:pt x="1861686" y="3541081"/>
                  <a:pt x="1870790" y="3522875"/>
                </a:cubicBezTo>
                <a:cubicBezTo>
                  <a:pt x="1875253" y="3496099"/>
                  <a:pt x="1889919" y="3402673"/>
                  <a:pt x="1898101" y="3372675"/>
                </a:cubicBezTo>
                <a:cubicBezTo>
                  <a:pt x="1905676" y="3344903"/>
                  <a:pt x="1916308" y="3318056"/>
                  <a:pt x="1925412" y="3290747"/>
                </a:cubicBezTo>
                <a:lnTo>
                  <a:pt x="1966378" y="3167856"/>
                </a:lnTo>
                <a:cubicBezTo>
                  <a:pt x="1970930" y="3154202"/>
                  <a:pt x="1976542" y="3140856"/>
                  <a:pt x="1980033" y="3126893"/>
                </a:cubicBezTo>
                <a:cubicBezTo>
                  <a:pt x="1992575" y="3076727"/>
                  <a:pt x="2012595" y="3004013"/>
                  <a:pt x="2021000" y="2949384"/>
                </a:cubicBezTo>
                <a:cubicBezTo>
                  <a:pt x="2046575" y="2783158"/>
                  <a:pt x="2020849" y="2895369"/>
                  <a:pt x="2048310" y="2785529"/>
                </a:cubicBezTo>
                <a:cubicBezTo>
                  <a:pt x="2052862" y="2744565"/>
                  <a:pt x="2054803" y="2703227"/>
                  <a:pt x="2061966" y="2662638"/>
                </a:cubicBezTo>
                <a:cubicBezTo>
                  <a:pt x="2068489" y="2625676"/>
                  <a:pt x="2077408" y="2589008"/>
                  <a:pt x="2089277" y="2553401"/>
                </a:cubicBezTo>
                <a:cubicBezTo>
                  <a:pt x="2098380" y="2526092"/>
                  <a:pt x="2110941" y="2499701"/>
                  <a:pt x="2116587" y="2471474"/>
                </a:cubicBezTo>
                <a:cubicBezTo>
                  <a:pt x="2121139" y="2448716"/>
                  <a:pt x="2126714" y="2426140"/>
                  <a:pt x="2130243" y="2403201"/>
                </a:cubicBezTo>
                <a:cubicBezTo>
                  <a:pt x="2135823" y="2366932"/>
                  <a:pt x="2137333" y="2330068"/>
                  <a:pt x="2143898" y="2293965"/>
                </a:cubicBezTo>
                <a:cubicBezTo>
                  <a:pt x="2146473" y="2279804"/>
                  <a:pt x="2154063" y="2266965"/>
                  <a:pt x="2157554" y="2253001"/>
                </a:cubicBezTo>
                <a:cubicBezTo>
                  <a:pt x="2163183" y="2230486"/>
                  <a:pt x="2167680" y="2207666"/>
                  <a:pt x="2171209" y="2184728"/>
                </a:cubicBezTo>
                <a:cubicBezTo>
                  <a:pt x="2176789" y="2148459"/>
                  <a:pt x="2177175" y="2111373"/>
                  <a:pt x="2184864" y="2075492"/>
                </a:cubicBezTo>
                <a:cubicBezTo>
                  <a:pt x="2190896" y="2047345"/>
                  <a:pt x="2206529" y="2021792"/>
                  <a:pt x="2212175" y="1993565"/>
                </a:cubicBezTo>
                <a:cubicBezTo>
                  <a:pt x="2216727" y="1970807"/>
                  <a:pt x="2220796" y="1947948"/>
                  <a:pt x="2225831" y="1925292"/>
                </a:cubicBezTo>
                <a:cubicBezTo>
                  <a:pt x="2229902" y="1906973"/>
                  <a:pt x="2235415" y="1888993"/>
                  <a:pt x="2239486" y="1870674"/>
                </a:cubicBezTo>
                <a:cubicBezTo>
                  <a:pt x="2244521" y="1848018"/>
                  <a:pt x="2248106" y="1825057"/>
                  <a:pt x="2253141" y="1802401"/>
                </a:cubicBezTo>
                <a:cubicBezTo>
                  <a:pt x="2257212" y="1784082"/>
                  <a:pt x="2263440" y="1766247"/>
                  <a:pt x="2266797" y="1747783"/>
                </a:cubicBezTo>
                <a:cubicBezTo>
                  <a:pt x="2272555" y="1716118"/>
                  <a:pt x="2273215" y="1683561"/>
                  <a:pt x="2280452" y="1652201"/>
                </a:cubicBezTo>
                <a:cubicBezTo>
                  <a:pt x="2286925" y="1624152"/>
                  <a:pt x="2298659" y="1597583"/>
                  <a:pt x="2307763" y="1570274"/>
                </a:cubicBezTo>
                <a:lnTo>
                  <a:pt x="2321418" y="1529310"/>
                </a:lnTo>
                <a:lnTo>
                  <a:pt x="2335074" y="1488346"/>
                </a:lnTo>
                <a:cubicBezTo>
                  <a:pt x="2348729" y="1497449"/>
                  <a:pt x="2361361" y="1508316"/>
                  <a:pt x="2376040" y="1515655"/>
                </a:cubicBezTo>
                <a:cubicBezTo>
                  <a:pt x="2429004" y="1542136"/>
                  <a:pt x="2444205" y="1525425"/>
                  <a:pt x="2512594" y="1515655"/>
                </a:cubicBezTo>
                <a:cubicBezTo>
                  <a:pt x="2543825" y="1421969"/>
                  <a:pt x="2548308" y="1453685"/>
                  <a:pt x="2526249" y="1365455"/>
                </a:cubicBezTo>
                <a:cubicBezTo>
                  <a:pt x="2522758" y="1351492"/>
                  <a:pt x="2517146" y="1338146"/>
                  <a:pt x="2512594" y="1324492"/>
                </a:cubicBezTo>
                <a:cubicBezTo>
                  <a:pt x="2517146" y="1233461"/>
                  <a:pt x="2515801" y="1141944"/>
                  <a:pt x="2526249" y="1051400"/>
                </a:cubicBezTo>
                <a:cubicBezTo>
                  <a:pt x="2529176" y="1026030"/>
                  <a:pt x="2558924" y="961676"/>
                  <a:pt x="2567216" y="928509"/>
                </a:cubicBezTo>
                <a:cubicBezTo>
                  <a:pt x="2571768" y="910303"/>
                  <a:pt x="2575478" y="891866"/>
                  <a:pt x="2580871" y="873891"/>
                </a:cubicBezTo>
                <a:cubicBezTo>
                  <a:pt x="2589143" y="846319"/>
                  <a:pt x="2601200" y="819891"/>
                  <a:pt x="2608182" y="791964"/>
                </a:cubicBezTo>
                <a:cubicBezTo>
                  <a:pt x="2612734" y="773758"/>
                  <a:pt x="2616444" y="755321"/>
                  <a:pt x="2621837" y="737346"/>
                </a:cubicBezTo>
                <a:cubicBezTo>
                  <a:pt x="2650159" y="642943"/>
                  <a:pt x="2623609" y="663930"/>
                  <a:pt x="2690114" y="641764"/>
                </a:cubicBezTo>
                <a:cubicBezTo>
                  <a:pt x="2758392" y="596249"/>
                  <a:pt x="2721976" y="628111"/>
                  <a:pt x="2785702" y="532527"/>
                </a:cubicBezTo>
                <a:lnTo>
                  <a:pt x="2813013" y="491564"/>
                </a:lnTo>
                <a:cubicBezTo>
                  <a:pt x="2847332" y="388611"/>
                  <a:pt x="2801041" y="515504"/>
                  <a:pt x="2853979" y="409636"/>
                </a:cubicBezTo>
                <a:cubicBezTo>
                  <a:pt x="2860416" y="396763"/>
                  <a:pt x="2860645" y="381255"/>
                  <a:pt x="2867635" y="368673"/>
                </a:cubicBezTo>
                <a:cubicBezTo>
                  <a:pt x="2883576" y="339982"/>
                  <a:pt x="2922256" y="286745"/>
                  <a:pt x="2922256" y="286745"/>
                </a:cubicBezTo>
                <a:cubicBezTo>
                  <a:pt x="2942893" y="204206"/>
                  <a:pt x="2929979" y="249922"/>
                  <a:pt x="2963222" y="150200"/>
                </a:cubicBezTo>
                <a:cubicBezTo>
                  <a:pt x="2963223" y="150198"/>
                  <a:pt x="2990533" y="68276"/>
                  <a:pt x="2990533" y="68273"/>
                </a:cubicBezTo>
                <a:lnTo>
                  <a:pt x="2990533" y="0"/>
                </a:ln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
        <p:nvSpPr>
          <p:cNvPr id="4" name="Freeform 3"/>
          <p:cNvSpPr/>
          <p:nvPr/>
        </p:nvSpPr>
        <p:spPr>
          <a:xfrm>
            <a:off x="3804711" y="802512"/>
            <a:ext cx="983189" cy="251996"/>
          </a:xfrm>
          <a:custGeom>
            <a:avLst/>
            <a:gdLst>
              <a:gd name="connsiteX0" fmla="*/ 0 w 983189"/>
              <a:gd name="connsiteY0" fmla="*/ 122891 h 150200"/>
              <a:gd name="connsiteX1" fmla="*/ 68277 w 983189"/>
              <a:gd name="connsiteY1" fmla="*/ 109236 h 150200"/>
              <a:gd name="connsiteX2" fmla="*/ 191176 w 983189"/>
              <a:gd name="connsiteY2" fmla="*/ 81927 h 150200"/>
              <a:gd name="connsiteX3" fmla="*/ 273108 w 983189"/>
              <a:gd name="connsiteY3" fmla="*/ 27309 h 150200"/>
              <a:gd name="connsiteX4" fmla="*/ 355041 w 983189"/>
              <a:gd name="connsiteY4" fmla="*/ 0 h 150200"/>
              <a:gd name="connsiteX5" fmla="*/ 450629 w 983189"/>
              <a:gd name="connsiteY5" fmla="*/ 13654 h 150200"/>
              <a:gd name="connsiteX6" fmla="*/ 546216 w 983189"/>
              <a:gd name="connsiteY6" fmla="*/ 122891 h 150200"/>
              <a:gd name="connsiteX7" fmla="*/ 587183 w 983189"/>
              <a:gd name="connsiteY7" fmla="*/ 150200 h 150200"/>
              <a:gd name="connsiteX8" fmla="*/ 737392 w 983189"/>
              <a:gd name="connsiteY8" fmla="*/ 136545 h 150200"/>
              <a:gd name="connsiteX9" fmla="*/ 778358 w 983189"/>
              <a:gd name="connsiteY9" fmla="*/ 122891 h 150200"/>
              <a:gd name="connsiteX10" fmla="*/ 832980 w 983189"/>
              <a:gd name="connsiteY10" fmla="*/ 109236 h 150200"/>
              <a:gd name="connsiteX11" fmla="*/ 873946 w 983189"/>
              <a:gd name="connsiteY11" fmla="*/ 95582 h 150200"/>
              <a:gd name="connsiteX12" fmla="*/ 983189 w 983189"/>
              <a:gd name="connsiteY12" fmla="*/ 54618 h 15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83189" h="150200">
                <a:moveTo>
                  <a:pt x="0" y="122891"/>
                </a:moveTo>
                <a:lnTo>
                  <a:pt x="68277" y="109236"/>
                </a:lnTo>
                <a:cubicBezTo>
                  <a:pt x="91414" y="105030"/>
                  <a:pt x="161890" y="98196"/>
                  <a:pt x="191176" y="81927"/>
                </a:cubicBezTo>
                <a:cubicBezTo>
                  <a:pt x="219869" y="65988"/>
                  <a:pt x="241969" y="37688"/>
                  <a:pt x="273108" y="27309"/>
                </a:cubicBezTo>
                <a:lnTo>
                  <a:pt x="355041" y="0"/>
                </a:lnTo>
                <a:cubicBezTo>
                  <a:pt x="386904" y="4551"/>
                  <a:pt x="419800" y="4406"/>
                  <a:pt x="450629" y="13654"/>
                </a:cubicBezTo>
                <a:cubicBezTo>
                  <a:pt x="523045" y="35377"/>
                  <a:pt x="474212" y="74892"/>
                  <a:pt x="546216" y="122891"/>
                </a:cubicBezTo>
                <a:lnTo>
                  <a:pt x="587183" y="150200"/>
                </a:lnTo>
                <a:cubicBezTo>
                  <a:pt x="637253" y="145648"/>
                  <a:pt x="687621" y="143655"/>
                  <a:pt x="737392" y="136545"/>
                </a:cubicBezTo>
                <a:cubicBezTo>
                  <a:pt x="751641" y="134510"/>
                  <a:pt x="764518" y="126845"/>
                  <a:pt x="778358" y="122891"/>
                </a:cubicBezTo>
                <a:cubicBezTo>
                  <a:pt x="796404" y="117735"/>
                  <a:pt x="814934" y="114392"/>
                  <a:pt x="832980" y="109236"/>
                </a:cubicBezTo>
                <a:cubicBezTo>
                  <a:pt x="846820" y="105282"/>
                  <a:pt x="859832" y="98405"/>
                  <a:pt x="873946" y="95582"/>
                </a:cubicBezTo>
                <a:cubicBezTo>
                  <a:pt x="982963" y="73780"/>
                  <a:pt x="954079" y="112836"/>
                  <a:pt x="983189" y="54618"/>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
        <p:nvSpPr>
          <p:cNvPr id="5" name="Freeform 4"/>
          <p:cNvSpPr/>
          <p:nvPr/>
        </p:nvSpPr>
        <p:spPr>
          <a:xfrm>
            <a:off x="3318262" y="1010437"/>
            <a:ext cx="1447474" cy="4278870"/>
          </a:xfrm>
          <a:custGeom>
            <a:avLst/>
            <a:gdLst>
              <a:gd name="connsiteX0" fmla="*/ 1379196 w 1379196"/>
              <a:gd name="connsiteY0" fmla="*/ 0 h 4355803"/>
              <a:gd name="connsiteX1" fmla="*/ 1310919 w 1379196"/>
              <a:gd name="connsiteY1" fmla="*/ 136546 h 4355803"/>
              <a:gd name="connsiteX2" fmla="*/ 1215331 w 1379196"/>
              <a:gd name="connsiteY2" fmla="*/ 286746 h 4355803"/>
              <a:gd name="connsiteX3" fmla="*/ 1188020 w 1379196"/>
              <a:gd name="connsiteY3" fmla="*/ 327709 h 4355803"/>
              <a:gd name="connsiteX4" fmla="*/ 1160710 w 1379196"/>
              <a:gd name="connsiteY4" fmla="*/ 368673 h 4355803"/>
              <a:gd name="connsiteX5" fmla="*/ 1119743 w 1379196"/>
              <a:gd name="connsiteY5" fmla="*/ 409637 h 4355803"/>
              <a:gd name="connsiteX6" fmla="*/ 1078777 w 1379196"/>
              <a:gd name="connsiteY6" fmla="*/ 491564 h 4355803"/>
              <a:gd name="connsiteX7" fmla="*/ 1051466 w 1379196"/>
              <a:gd name="connsiteY7" fmla="*/ 573491 h 4355803"/>
              <a:gd name="connsiteX8" fmla="*/ 1024156 w 1379196"/>
              <a:gd name="connsiteY8" fmla="*/ 628110 h 4355803"/>
              <a:gd name="connsiteX9" fmla="*/ 983189 w 1379196"/>
              <a:gd name="connsiteY9" fmla="*/ 778310 h 4355803"/>
              <a:gd name="connsiteX10" fmla="*/ 969534 w 1379196"/>
              <a:gd name="connsiteY10" fmla="*/ 819273 h 4355803"/>
              <a:gd name="connsiteX11" fmla="*/ 942223 w 1379196"/>
              <a:gd name="connsiteY11" fmla="*/ 928510 h 4355803"/>
              <a:gd name="connsiteX12" fmla="*/ 901257 w 1379196"/>
              <a:gd name="connsiteY12" fmla="*/ 1010437 h 4355803"/>
              <a:gd name="connsiteX13" fmla="*/ 873946 w 1379196"/>
              <a:gd name="connsiteY13" fmla="*/ 1092364 h 4355803"/>
              <a:gd name="connsiteX14" fmla="*/ 846635 w 1379196"/>
              <a:gd name="connsiteY14" fmla="*/ 1174292 h 4355803"/>
              <a:gd name="connsiteX15" fmla="*/ 832980 w 1379196"/>
              <a:gd name="connsiteY15" fmla="*/ 1215255 h 4355803"/>
              <a:gd name="connsiteX16" fmla="*/ 805669 w 1379196"/>
              <a:gd name="connsiteY16" fmla="*/ 1351801 h 4355803"/>
              <a:gd name="connsiteX17" fmla="*/ 792014 w 1379196"/>
              <a:gd name="connsiteY17" fmla="*/ 1392765 h 4355803"/>
              <a:gd name="connsiteX18" fmla="*/ 764703 w 1379196"/>
              <a:gd name="connsiteY18" fmla="*/ 1433728 h 4355803"/>
              <a:gd name="connsiteX19" fmla="*/ 751047 w 1379196"/>
              <a:gd name="connsiteY19" fmla="*/ 1474692 h 4355803"/>
              <a:gd name="connsiteX20" fmla="*/ 723737 w 1379196"/>
              <a:gd name="connsiteY20" fmla="*/ 1515656 h 4355803"/>
              <a:gd name="connsiteX21" fmla="*/ 682770 w 1379196"/>
              <a:gd name="connsiteY21" fmla="*/ 1597583 h 4355803"/>
              <a:gd name="connsiteX22" fmla="*/ 655460 w 1379196"/>
              <a:gd name="connsiteY22" fmla="*/ 1679510 h 4355803"/>
              <a:gd name="connsiteX23" fmla="*/ 600838 w 1379196"/>
              <a:gd name="connsiteY23" fmla="*/ 1761438 h 4355803"/>
              <a:gd name="connsiteX24" fmla="*/ 559872 w 1379196"/>
              <a:gd name="connsiteY24" fmla="*/ 1843365 h 4355803"/>
              <a:gd name="connsiteX25" fmla="*/ 518906 w 1379196"/>
              <a:gd name="connsiteY25" fmla="*/ 1870674 h 4355803"/>
              <a:gd name="connsiteX26" fmla="*/ 491595 w 1379196"/>
              <a:gd name="connsiteY26" fmla="*/ 1911638 h 4355803"/>
              <a:gd name="connsiteX27" fmla="*/ 423318 w 1379196"/>
              <a:gd name="connsiteY27" fmla="*/ 1993565 h 4355803"/>
              <a:gd name="connsiteX28" fmla="*/ 396007 w 1379196"/>
              <a:gd name="connsiteY28" fmla="*/ 2075492 h 4355803"/>
              <a:gd name="connsiteX29" fmla="*/ 382352 w 1379196"/>
              <a:gd name="connsiteY29" fmla="*/ 2116456 h 4355803"/>
              <a:gd name="connsiteX30" fmla="*/ 368696 w 1379196"/>
              <a:gd name="connsiteY30" fmla="*/ 2157420 h 4355803"/>
              <a:gd name="connsiteX31" fmla="*/ 355041 w 1379196"/>
              <a:gd name="connsiteY31" fmla="*/ 2212038 h 4355803"/>
              <a:gd name="connsiteX32" fmla="*/ 273108 w 1379196"/>
              <a:gd name="connsiteY32" fmla="*/ 2403202 h 4355803"/>
              <a:gd name="connsiteX33" fmla="*/ 245798 w 1379196"/>
              <a:gd name="connsiteY33" fmla="*/ 2485129 h 4355803"/>
              <a:gd name="connsiteX34" fmla="*/ 218487 w 1379196"/>
              <a:gd name="connsiteY34" fmla="*/ 2648984 h 4355803"/>
              <a:gd name="connsiteX35" fmla="*/ 191176 w 1379196"/>
              <a:gd name="connsiteY35" fmla="*/ 2785529 h 4355803"/>
              <a:gd name="connsiteX36" fmla="*/ 177520 w 1379196"/>
              <a:gd name="connsiteY36" fmla="*/ 2826493 h 4355803"/>
              <a:gd name="connsiteX37" fmla="*/ 163865 w 1379196"/>
              <a:gd name="connsiteY37" fmla="*/ 2894766 h 4355803"/>
              <a:gd name="connsiteX38" fmla="*/ 136554 w 1379196"/>
              <a:gd name="connsiteY38" fmla="*/ 2976693 h 4355803"/>
              <a:gd name="connsiteX39" fmla="*/ 122899 w 1379196"/>
              <a:gd name="connsiteY39" fmla="*/ 3017657 h 4355803"/>
              <a:gd name="connsiteX40" fmla="*/ 95588 w 1379196"/>
              <a:gd name="connsiteY40" fmla="*/ 3099584 h 4355803"/>
              <a:gd name="connsiteX41" fmla="*/ 81933 w 1379196"/>
              <a:gd name="connsiteY41" fmla="*/ 3140548 h 4355803"/>
              <a:gd name="connsiteX42" fmla="*/ 40966 w 1379196"/>
              <a:gd name="connsiteY42" fmla="*/ 3345366 h 4355803"/>
              <a:gd name="connsiteX43" fmla="*/ 27311 w 1379196"/>
              <a:gd name="connsiteY43" fmla="*/ 3386330 h 4355803"/>
              <a:gd name="connsiteX44" fmla="*/ 54622 w 1379196"/>
              <a:gd name="connsiteY44" fmla="*/ 3959821 h 4355803"/>
              <a:gd name="connsiteX45" fmla="*/ 40966 w 1379196"/>
              <a:gd name="connsiteY45" fmla="*/ 4219257 h 4355803"/>
              <a:gd name="connsiteX46" fmla="*/ 27311 w 1379196"/>
              <a:gd name="connsiteY46" fmla="*/ 4260221 h 4355803"/>
              <a:gd name="connsiteX47" fmla="*/ 13656 w 1379196"/>
              <a:gd name="connsiteY47" fmla="*/ 4314839 h 4355803"/>
              <a:gd name="connsiteX48" fmla="*/ 0 w 1379196"/>
              <a:gd name="connsiteY48" fmla="*/ 4355803 h 4355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379196" h="4355803">
                <a:moveTo>
                  <a:pt x="1379196" y="0"/>
                </a:moveTo>
                <a:cubicBezTo>
                  <a:pt x="1356437" y="45515"/>
                  <a:pt x="1337891" y="93394"/>
                  <a:pt x="1310919" y="136546"/>
                </a:cubicBezTo>
                <a:cubicBezTo>
                  <a:pt x="1233968" y="259659"/>
                  <a:pt x="1266452" y="210070"/>
                  <a:pt x="1215331" y="286746"/>
                </a:cubicBezTo>
                <a:lnTo>
                  <a:pt x="1188020" y="327709"/>
                </a:lnTo>
                <a:cubicBezTo>
                  <a:pt x="1178916" y="341364"/>
                  <a:pt x="1172315" y="357069"/>
                  <a:pt x="1160710" y="368673"/>
                </a:cubicBezTo>
                <a:lnTo>
                  <a:pt x="1119743" y="409637"/>
                </a:lnTo>
                <a:cubicBezTo>
                  <a:pt x="1069946" y="559019"/>
                  <a:pt x="1149364" y="332755"/>
                  <a:pt x="1078777" y="491564"/>
                </a:cubicBezTo>
                <a:cubicBezTo>
                  <a:pt x="1067085" y="517869"/>
                  <a:pt x="1064340" y="547744"/>
                  <a:pt x="1051466" y="573491"/>
                </a:cubicBezTo>
                <a:cubicBezTo>
                  <a:pt x="1042363" y="591697"/>
                  <a:pt x="1031716" y="609211"/>
                  <a:pt x="1024156" y="628110"/>
                </a:cubicBezTo>
                <a:cubicBezTo>
                  <a:pt x="985095" y="725757"/>
                  <a:pt x="1006046" y="686887"/>
                  <a:pt x="983189" y="778310"/>
                </a:cubicBezTo>
                <a:cubicBezTo>
                  <a:pt x="979698" y="792273"/>
                  <a:pt x="973321" y="805387"/>
                  <a:pt x="969534" y="819273"/>
                </a:cubicBezTo>
                <a:cubicBezTo>
                  <a:pt x="959658" y="855483"/>
                  <a:pt x="954093" y="892903"/>
                  <a:pt x="942223" y="928510"/>
                </a:cubicBezTo>
                <a:cubicBezTo>
                  <a:pt x="892426" y="1077892"/>
                  <a:pt x="971844" y="851628"/>
                  <a:pt x="901257" y="1010437"/>
                </a:cubicBezTo>
                <a:cubicBezTo>
                  <a:pt x="889565" y="1036742"/>
                  <a:pt x="883050" y="1065055"/>
                  <a:pt x="873946" y="1092364"/>
                </a:cubicBezTo>
                <a:lnTo>
                  <a:pt x="846635" y="1174292"/>
                </a:lnTo>
                <a:cubicBezTo>
                  <a:pt x="842083" y="1187946"/>
                  <a:pt x="835346" y="1201058"/>
                  <a:pt x="832980" y="1215255"/>
                </a:cubicBezTo>
                <a:cubicBezTo>
                  <a:pt x="822250" y="1279631"/>
                  <a:pt x="821965" y="1294768"/>
                  <a:pt x="805669" y="1351801"/>
                </a:cubicBezTo>
                <a:cubicBezTo>
                  <a:pt x="801715" y="1365640"/>
                  <a:pt x="798451" y="1379891"/>
                  <a:pt x="792014" y="1392765"/>
                </a:cubicBezTo>
                <a:cubicBezTo>
                  <a:pt x="784674" y="1407443"/>
                  <a:pt x="772043" y="1419050"/>
                  <a:pt x="764703" y="1433728"/>
                </a:cubicBezTo>
                <a:cubicBezTo>
                  <a:pt x="758266" y="1446602"/>
                  <a:pt x="757484" y="1461818"/>
                  <a:pt x="751047" y="1474692"/>
                </a:cubicBezTo>
                <a:cubicBezTo>
                  <a:pt x="743707" y="1489370"/>
                  <a:pt x="731077" y="1500978"/>
                  <a:pt x="723737" y="1515656"/>
                </a:cubicBezTo>
                <a:cubicBezTo>
                  <a:pt x="667205" y="1628713"/>
                  <a:pt x="761035" y="1480193"/>
                  <a:pt x="682770" y="1597583"/>
                </a:cubicBezTo>
                <a:cubicBezTo>
                  <a:pt x="673667" y="1624892"/>
                  <a:pt x="671428" y="1655559"/>
                  <a:pt x="655460" y="1679510"/>
                </a:cubicBezTo>
                <a:lnTo>
                  <a:pt x="600838" y="1761438"/>
                </a:lnTo>
                <a:cubicBezTo>
                  <a:pt x="589732" y="1794756"/>
                  <a:pt x="586344" y="1816895"/>
                  <a:pt x="559872" y="1843365"/>
                </a:cubicBezTo>
                <a:cubicBezTo>
                  <a:pt x="548267" y="1854969"/>
                  <a:pt x="532561" y="1861571"/>
                  <a:pt x="518906" y="1870674"/>
                </a:cubicBezTo>
                <a:cubicBezTo>
                  <a:pt x="509802" y="1884329"/>
                  <a:pt x="502102" y="1899031"/>
                  <a:pt x="491595" y="1911638"/>
                </a:cubicBezTo>
                <a:cubicBezTo>
                  <a:pt x="460968" y="1948388"/>
                  <a:pt x="442692" y="1949976"/>
                  <a:pt x="423318" y="1993565"/>
                </a:cubicBezTo>
                <a:cubicBezTo>
                  <a:pt x="411626" y="2019870"/>
                  <a:pt x="405111" y="2048183"/>
                  <a:pt x="396007" y="2075492"/>
                </a:cubicBezTo>
                <a:lnTo>
                  <a:pt x="382352" y="2116456"/>
                </a:lnTo>
                <a:cubicBezTo>
                  <a:pt x="377800" y="2130111"/>
                  <a:pt x="372187" y="2143456"/>
                  <a:pt x="368696" y="2157420"/>
                </a:cubicBezTo>
                <a:cubicBezTo>
                  <a:pt x="364144" y="2175626"/>
                  <a:pt x="362259" y="2194715"/>
                  <a:pt x="355041" y="2212038"/>
                </a:cubicBezTo>
                <a:cubicBezTo>
                  <a:pt x="242548" y="2482003"/>
                  <a:pt x="345111" y="2187206"/>
                  <a:pt x="273108" y="2403202"/>
                </a:cubicBezTo>
                <a:lnTo>
                  <a:pt x="245798" y="2485129"/>
                </a:lnTo>
                <a:lnTo>
                  <a:pt x="218487" y="2648984"/>
                </a:lnTo>
                <a:cubicBezTo>
                  <a:pt x="207759" y="2713349"/>
                  <a:pt x="207470" y="2728504"/>
                  <a:pt x="191176" y="2785529"/>
                </a:cubicBezTo>
                <a:cubicBezTo>
                  <a:pt x="187222" y="2799369"/>
                  <a:pt x="181011" y="2812529"/>
                  <a:pt x="177520" y="2826493"/>
                </a:cubicBezTo>
                <a:cubicBezTo>
                  <a:pt x="171891" y="2849008"/>
                  <a:pt x="169972" y="2872375"/>
                  <a:pt x="163865" y="2894766"/>
                </a:cubicBezTo>
                <a:cubicBezTo>
                  <a:pt x="156290" y="2922538"/>
                  <a:pt x="145658" y="2949384"/>
                  <a:pt x="136554" y="2976693"/>
                </a:cubicBezTo>
                <a:lnTo>
                  <a:pt x="122899" y="3017657"/>
                </a:lnTo>
                <a:lnTo>
                  <a:pt x="95588" y="3099584"/>
                </a:lnTo>
                <a:cubicBezTo>
                  <a:pt x="91036" y="3113239"/>
                  <a:pt x="84299" y="3126351"/>
                  <a:pt x="81933" y="3140548"/>
                </a:cubicBezTo>
                <a:cubicBezTo>
                  <a:pt x="70492" y="3209185"/>
                  <a:pt x="60125" y="3278313"/>
                  <a:pt x="40966" y="3345366"/>
                </a:cubicBezTo>
                <a:cubicBezTo>
                  <a:pt x="37012" y="3359205"/>
                  <a:pt x="31863" y="3372675"/>
                  <a:pt x="27311" y="3386330"/>
                </a:cubicBezTo>
                <a:cubicBezTo>
                  <a:pt x="40139" y="3578743"/>
                  <a:pt x="54622" y="3765594"/>
                  <a:pt x="54622" y="3959821"/>
                </a:cubicBezTo>
                <a:cubicBezTo>
                  <a:pt x="54622" y="4046419"/>
                  <a:pt x="48807" y="4133014"/>
                  <a:pt x="40966" y="4219257"/>
                </a:cubicBezTo>
                <a:cubicBezTo>
                  <a:pt x="39663" y="4233591"/>
                  <a:pt x="31265" y="4246382"/>
                  <a:pt x="27311" y="4260221"/>
                </a:cubicBezTo>
                <a:cubicBezTo>
                  <a:pt x="22155" y="4278265"/>
                  <a:pt x="18812" y="4296795"/>
                  <a:pt x="13656" y="4314839"/>
                </a:cubicBezTo>
                <a:cubicBezTo>
                  <a:pt x="9702" y="4328679"/>
                  <a:pt x="0" y="4355803"/>
                  <a:pt x="0" y="4355803"/>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Tree>
    <p:extLst>
      <p:ext uri="{BB962C8B-B14F-4D97-AF65-F5344CB8AC3E}">
        <p14:creationId xmlns:p14="http://schemas.microsoft.com/office/powerpoint/2010/main" val="41877332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down)">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wipe(up)">
                                      <p:cBhvr>
                                        <p:cTn id="2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35</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3053025846"/>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10"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الأسباط</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الشرقيون</a:t>
            </a:r>
            <a:endPar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رأوبين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5"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جاد</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r"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DB96"/>
              </a:solidFill>
              <a:effectLst/>
              <a:uLnTx/>
              <a:uFillTx/>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ar-JO" sz="2800" dirty="0">
                <a:ea typeface="ＭＳ Ｐゴシック" charset="0"/>
              </a:rPr>
              <a:t>الإستعدادات النهائية </a:t>
            </a:r>
            <a:br>
              <a:rPr kumimoji="1" lang="ar-JO" sz="2800" dirty="0">
                <a:ea typeface="ＭＳ Ｐゴシック" charset="0"/>
              </a:rPr>
            </a:br>
            <a:r>
              <a:rPr kumimoji="1" lang="ar-JO" sz="2800" dirty="0">
                <a:ea typeface="ＭＳ Ｐゴシック" charset="0"/>
              </a:rPr>
              <a:t>(31-36)</a:t>
            </a:r>
            <a:endParaRPr kumimoji="1" lang="en-US" dirty="0">
              <a:ea typeface="ＭＳ Ｐゴシック"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lvl="0"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الإستقرار عبر الأردن (31-32)</a:t>
            </a:r>
          </a:p>
          <a:p>
            <a:pPr marL="796925" lvl="1"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المديانيون (31)</a:t>
            </a:r>
          </a:p>
          <a:p>
            <a:pPr marL="796925" lvl="1"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المواريث (32)</a:t>
            </a:r>
          </a:p>
          <a:p>
            <a:pPr marL="339725" lvl="0"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ملخص التجوال (33: 1- 49)</a:t>
            </a:r>
          </a:p>
          <a:p>
            <a:pPr marL="339725" lvl="0"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تعريف أرض كنعان</a:t>
            </a:r>
            <a:b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b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(33: 50- 36: 13)</a:t>
            </a:r>
          </a:p>
          <a:p>
            <a:pPr marL="796925" lvl="1"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الميراث (33: 50- 34: 29)</a:t>
            </a:r>
          </a:p>
          <a:p>
            <a:pPr marL="796925" lvl="1"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مدن اللاويين (35)</a:t>
            </a:r>
          </a:p>
        </p:txBody>
      </p:sp>
    </p:spTree>
    <p:extLst>
      <p:ext uri="{BB962C8B-B14F-4D97-AF65-F5344CB8AC3E}">
        <p14:creationId xmlns:p14="http://schemas.microsoft.com/office/powerpoint/2010/main" val="3133193053"/>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5809" name="Picture 29" descr="Israel Map Tribes East.pn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0098" name="Rectangle 2"/>
          <p:cNvSpPr>
            <a:spLocks noGrp="1" noChangeArrowheads="1"/>
          </p:cNvSpPr>
          <p:nvPr>
            <p:ph type="ctrTitle"/>
          </p:nvPr>
        </p:nvSpPr>
        <p:spPr>
          <a:xfrm>
            <a:off x="101426" y="88900"/>
            <a:ext cx="2089839" cy="512935"/>
          </a:xfrm>
          <a:effectLst>
            <a:outerShdw blurRad="63500" dist="35921" dir="2700000" algn="ctr" rotWithShape="0">
              <a:schemeClr val="tx2">
                <a:alpha val="74998"/>
              </a:schemeClr>
            </a:outerShdw>
          </a:effectLst>
        </p:spPr>
        <p:txBody>
          <a:bodyPr/>
          <a:lstStyle/>
          <a:p>
            <a:pPr algn="r" rtl="1">
              <a:defRPr/>
            </a:pPr>
            <a:r>
              <a:rPr lang="ar-JO" sz="2400" dirty="0">
                <a:effectLst>
                  <a:glow rad="127000">
                    <a:schemeClr val="tx1"/>
                  </a:glow>
                </a:effectLst>
                <a:ea typeface="ＭＳ Ｐゴシック" charset="0"/>
              </a:rPr>
              <a:t>مدن اللاويين 48</a:t>
            </a:r>
            <a:endParaRPr lang="en-US" sz="2400" dirty="0">
              <a:effectLst>
                <a:glow rad="127000">
                  <a:schemeClr val="tx1"/>
                </a:glow>
              </a:effectLst>
              <a:ea typeface="ＭＳ Ｐゴシック" charset="0"/>
            </a:endParaRPr>
          </a:p>
        </p:txBody>
      </p:sp>
      <p:sp>
        <p:nvSpPr>
          <p:cNvPr id="375811" name="Text Box 2"/>
          <p:cNvSpPr txBox="1">
            <a:spLocks noChangeArrowheads="1"/>
          </p:cNvSpPr>
          <p:nvPr/>
        </p:nvSpPr>
        <p:spPr bwMode="auto">
          <a:xfrm>
            <a:off x="8202693" y="88900"/>
            <a:ext cx="771366"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171أ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375812" name="Group 2"/>
          <p:cNvGrpSpPr>
            <a:grpSpLocks/>
          </p:cNvGrpSpPr>
          <p:nvPr/>
        </p:nvGrpSpPr>
        <p:grpSpPr bwMode="auto">
          <a:xfrm>
            <a:off x="4673600" y="276225"/>
            <a:ext cx="369888" cy="381000"/>
            <a:chOff x="1293990" y="4843883"/>
            <a:chExt cx="369930" cy="380904"/>
          </a:xfrm>
        </p:grpSpPr>
        <p:sp>
          <p:nvSpPr>
            <p:cNvPr id="375961"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62" name="Oval 5"/>
            <p:cNvSpPr>
              <a:spLocks noChangeAspect="1"/>
            </p:cNvSpPr>
            <p:nvPr/>
          </p:nvSpPr>
          <p:spPr bwMode="auto">
            <a:xfrm>
              <a:off x="1386472" y="4939109"/>
              <a:ext cx="184965" cy="190452"/>
            </a:xfrm>
            <a:prstGeom prst="ellipse">
              <a:avLst/>
            </a:prstGeom>
            <a:solidFill>
              <a:srgbClr val="FFFF00"/>
            </a:solidFill>
            <a:ln>
              <a:noFill/>
            </a:ln>
            <a:extLst>
              <a:ext uri="{91240B29-F687-4f45-9708-019B960494DF}">
                <a14:hiddenLine xmlns:a14="http://schemas.microsoft.com/office/drawing/2010/main" xmlns="" w="9525">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13" name="Group 14"/>
          <p:cNvGrpSpPr>
            <a:grpSpLocks/>
          </p:cNvGrpSpPr>
          <p:nvPr/>
        </p:nvGrpSpPr>
        <p:grpSpPr bwMode="auto">
          <a:xfrm>
            <a:off x="3600450" y="1809750"/>
            <a:ext cx="206375" cy="217488"/>
            <a:chOff x="6972297" y="5071534"/>
            <a:chExt cx="206026" cy="218421"/>
          </a:xfrm>
        </p:grpSpPr>
        <p:sp>
          <p:nvSpPr>
            <p:cNvPr id="375959" name="Oval 15"/>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60" name="Oval 16"/>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14" name="Group 18"/>
          <p:cNvGrpSpPr>
            <a:grpSpLocks/>
          </p:cNvGrpSpPr>
          <p:nvPr/>
        </p:nvGrpSpPr>
        <p:grpSpPr bwMode="auto">
          <a:xfrm>
            <a:off x="3740150" y="1625600"/>
            <a:ext cx="206375" cy="230188"/>
            <a:chOff x="6972297" y="4233136"/>
            <a:chExt cx="206026" cy="231124"/>
          </a:xfrm>
        </p:grpSpPr>
        <p:sp>
          <p:nvSpPr>
            <p:cNvPr id="375957"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58"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15" name="Group 22"/>
          <p:cNvGrpSpPr>
            <a:grpSpLocks/>
          </p:cNvGrpSpPr>
          <p:nvPr/>
        </p:nvGrpSpPr>
        <p:grpSpPr bwMode="auto">
          <a:xfrm>
            <a:off x="2719388" y="4235450"/>
            <a:ext cx="206375" cy="219075"/>
            <a:chOff x="6972297" y="5071534"/>
            <a:chExt cx="206026" cy="218421"/>
          </a:xfrm>
        </p:grpSpPr>
        <p:sp>
          <p:nvSpPr>
            <p:cNvPr id="375955"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56"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16" name="Group 6"/>
          <p:cNvGrpSpPr>
            <a:grpSpLocks/>
          </p:cNvGrpSpPr>
          <p:nvPr/>
        </p:nvGrpSpPr>
        <p:grpSpPr bwMode="auto">
          <a:xfrm>
            <a:off x="3249613" y="5878513"/>
            <a:ext cx="206375" cy="219075"/>
            <a:chOff x="6972297" y="5071534"/>
            <a:chExt cx="206026" cy="218421"/>
          </a:xfrm>
        </p:grpSpPr>
        <p:sp>
          <p:nvSpPr>
            <p:cNvPr id="375953"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54"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17" name="Group 6"/>
          <p:cNvGrpSpPr>
            <a:grpSpLocks/>
          </p:cNvGrpSpPr>
          <p:nvPr/>
        </p:nvGrpSpPr>
        <p:grpSpPr bwMode="auto">
          <a:xfrm>
            <a:off x="3595688" y="5678488"/>
            <a:ext cx="206375" cy="217486"/>
            <a:chOff x="6972297" y="5071534"/>
            <a:chExt cx="206026" cy="218420"/>
          </a:xfrm>
        </p:grpSpPr>
        <p:sp>
          <p:nvSpPr>
            <p:cNvPr id="375951" name="Oval 11"/>
            <p:cNvSpPr>
              <a:spLocks noChangeAspect="1"/>
            </p:cNvSpPr>
            <p:nvPr/>
          </p:nvSpPr>
          <p:spPr bwMode="auto">
            <a:xfrm>
              <a:off x="6993408" y="5099457"/>
              <a:ext cx="184915" cy="190497"/>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52" name="Oval 5"/>
            <p:cNvSpPr>
              <a:spLocks noChangeAspect="1"/>
            </p:cNvSpPr>
            <p:nvPr/>
          </p:nvSpPr>
          <p:spPr bwMode="auto">
            <a:xfrm>
              <a:off x="6972297" y="5071534"/>
              <a:ext cx="184915" cy="190499"/>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18" name="Group 6"/>
          <p:cNvGrpSpPr>
            <a:grpSpLocks/>
          </p:cNvGrpSpPr>
          <p:nvPr/>
        </p:nvGrpSpPr>
        <p:grpSpPr bwMode="auto">
          <a:xfrm>
            <a:off x="3749675" y="5408613"/>
            <a:ext cx="206375" cy="219075"/>
            <a:chOff x="6972297" y="5071534"/>
            <a:chExt cx="206026" cy="218421"/>
          </a:xfrm>
        </p:grpSpPr>
        <p:sp>
          <p:nvSpPr>
            <p:cNvPr id="375949"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50"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19" name="Group 6"/>
          <p:cNvGrpSpPr>
            <a:grpSpLocks/>
          </p:cNvGrpSpPr>
          <p:nvPr/>
        </p:nvGrpSpPr>
        <p:grpSpPr bwMode="auto">
          <a:xfrm>
            <a:off x="3444875" y="5434013"/>
            <a:ext cx="204788" cy="219075"/>
            <a:chOff x="6972297" y="5071534"/>
            <a:chExt cx="206026" cy="218421"/>
          </a:xfrm>
        </p:grpSpPr>
        <p:sp>
          <p:nvSpPr>
            <p:cNvPr id="375947"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48"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20" name="Group 64"/>
          <p:cNvGrpSpPr>
            <a:grpSpLocks/>
          </p:cNvGrpSpPr>
          <p:nvPr/>
        </p:nvGrpSpPr>
        <p:grpSpPr bwMode="auto">
          <a:xfrm>
            <a:off x="3563938" y="5027613"/>
            <a:ext cx="369887" cy="381000"/>
            <a:chOff x="1293990" y="4843883"/>
            <a:chExt cx="369930" cy="380904"/>
          </a:xfrm>
        </p:grpSpPr>
        <p:sp>
          <p:nvSpPr>
            <p:cNvPr id="375945"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46" name="Oval 5"/>
            <p:cNvSpPr>
              <a:spLocks noChangeAspect="1"/>
            </p:cNvSpPr>
            <p:nvPr/>
          </p:nvSpPr>
          <p:spPr bwMode="auto">
            <a:xfrm>
              <a:off x="1386472" y="4939109"/>
              <a:ext cx="184966" cy="190452"/>
            </a:xfrm>
            <a:prstGeom prst="ellipse">
              <a:avLst/>
            </a:prstGeom>
            <a:solidFill>
              <a:srgbClr val="FFFF00"/>
            </a:solidFill>
            <a:ln>
              <a:noFill/>
            </a:ln>
            <a:extLst>
              <a:ext uri="{91240B29-F687-4f45-9708-019B960494DF}">
                <a14:hiddenLine xmlns:a14="http://schemas.microsoft.com/office/drawing/2010/main" xmlns="" w="9525">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21" name="Group 67"/>
          <p:cNvGrpSpPr>
            <a:grpSpLocks/>
          </p:cNvGrpSpPr>
          <p:nvPr/>
        </p:nvGrpSpPr>
        <p:grpSpPr bwMode="auto">
          <a:xfrm>
            <a:off x="2191265" y="615682"/>
            <a:ext cx="369888" cy="381000"/>
            <a:chOff x="1293990" y="4843883"/>
            <a:chExt cx="369930" cy="380904"/>
          </a:xfrm>
        </p:grpSpPr>
        <p:sp>
          <p:nvSpPr>
            <p:cNvPr id="375943"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44" name="Oval 5"/>
            <p:cNvSpPr>
              <a:spLocks noChangeAspect="1"/>
            </p:cNvSpPr>
            <p:nvPr/>
          </p:nvSpPr>
          <p:spPr bwMode="auto">
            <a:xfrm>
              <a:off x="1386473" y="4939109"/>
              <a:ext cx="184965" cy="190452"/>
            </a:xfrm>
            <a:prstGeom prst="ellipse">
              <a:avLst/>
            </a:prstGeom>
            <a:solidFill>
              <a:srgbClr val="FFFF00"/>
            </a:solidFill>
            <a:ln>
              <a:noFill/>
            </a:ln>
            <a:extLst>
              <a:ext uri="{91240B29-F687-4f45-9708-019B960494DF}">
                <a14:hiddenLine xmlns:a14="http://schemas.microsoft.com/office/drawing/2010/main" xmlns="" w="9525">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22" name="Group 6"/>
          <p:cNvGrpSpPr>
            <a:grpSpLocks/>
          </p:cNvGrpSpPr>
          <p:nvPr/>
        </p:nvGrpSpPr>
        <p:grpSpPr bwMode="auto">
          <a:xfrm>
            <a:off x="2267465" y="198170"/>
            <a:ext cx="206375" cy="219075"/>
            <a:chOff x="6972297" y="5071534"/>
            <a:chExt cx="206026" cy="218421"/>
          </a:xfrm>
        </p:grpSpPr>
        <p:sp>
          <p:nvSpPr>
            <p:cNvPr id="375941"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42"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23" name="Group 73"/>
          <p:cNvGrpSpPr>
            <a:grpSpLocks/>
          </p:cNvGrpSpPr>
          <p:nvPr/>
        </p:nvGrpSpPr>
        <p:grpSpPr bwMode="auto">
          <a:xfrm>
            <a:off x="5653088" y="1403350"/>
            <a:ext cx="369887" cy="381000"/>
            <a:chOff x="1293990" y="4843883"/>
            <a:chExt cx="369930" cy="380904"/>
          </a:xfrm>
        </p:grpSpPr>
        <p:sp>
          <p:nvSpPr>
            <p:cNvPr id="375939"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40" name="Oval 5"/>
            <p:cNvSpPr>
              <a:spLocks noChangeAspect="1"/>
            </p:cNvSpPr>
            <p:nvPr/>
          </p:nvSpPr>
          <p:spPr bwMode="auto">
            <a:xfrm>
              <a:off x="1386472" y="4939109"/>
              <a:ext cx="184966" cy="190452"/>
            </a:xfrm>
            <a:prstGeom prst="ellipse">
              <a:avLst/>
            </a:prstGeom>
            <a:solidFill>
              <a:srgbClr val="FFFF00"/>
            </a:solidFill>
            <a:ln>
              <a:noFill/>
            </a:ln>
            <a:extLst>
              <a:ext uri="{91240B29-F687-4f45-9708-019B960494DF}">
                <a14:hiddenLine xmlns:a14="http://schemas.microsoft.com/office/drawing/2010/main" xmlns="" w="9525">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24" name="Group 76"/>
          <p:cNvGrpSpPr>
            <a:grpSpLocks/>
          </p:cNvGrpSpPr>
          <p:nvPr/>
        </p:nvGrpSpPr>
        <p:grpSpPr bwMode="auto">
          <a:xfrm>
            <a:off x="5653088" y="4533900"/>
            <a:ext cx="369887" cy="381000"/>
            <a:chOff x="1293990" y="4843883"/>
            <a:chExt cx="369930" cy="380904"/>
          </a:xfrm>
        </p:grpSpPr>
        <p:sp>
          <p:nvSpPr>
            <p:cNvPr id="375937"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38" name="Oval 5"/>
            <p:cNvSpPr>
              <a:spLocks noChangeAspect="1"/>
            </p:cNvSpPr>
            <p:nvPr/>
          </p:nvSpPr>
          <p:spPr bwMode="auto">
            <a:xfrm>
              <a:off x="1386472" y="4939109"/>
              <a:ext cx="184966" cy="190452"/>
            </a:xfrm>
            <a:prstGeom prst="ellipse">
              <a:avLst/>
            </a:prstGeom>
            <a:solidFill>
              <a:srgbClr val="FFFF00"/>
            </a:solidFill>
            <a:ln>
              <a:noFill/>
            </a:ln>
            <a:extLst>
              <a:ext uri="{91240B29-F687-4f45-9708-019B960494DF}">
                <a14:hiddenLine xmlns:a14="http://schemas.microsoft.com/office/drawing/2010/main" xmlns="" w="9525">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25" name="Group 79"/>
          <p:cNvGrpSpPr>
            <a:grpSpLocks/>
          </p:cNvGrpSpPr>
          <p:nvPr/>
        </p:nvGrpSpPr>
        <p:grpSpPr bwMode="auto">
          <a:xfrm>
            <a:off x="6161088" y="2727325"/>
            <a:ext cx="369887" cy="381000"/>
            <a:chOff x="1293990" y="4843883"/>
            <a:chExt cx="369930" cy="380904"/>
          </a:xfrm>
        </p:grpSpPr>
        <p:sp>
          <p:nvSpPr>
            <p:cNvPr id="375935"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36" name="Oval 5"/>
            <p:cNvSpPr>
              <a:spLocks noChangeAspect="1"/>
            </p:cNvSpPr>
            <p:nvPr/>
          </p:nvSpPr>
          <p:spPr bwMode="auto">
            <a:xfrm>
              <a:off x="1386472" y="4939109"/>
              <a:ext cx="184966" cy="190452"/>
            </a:xfrm>
            <a:prstGeom prst="ellipse">
              <a:avLst/>
            </a:prstGeom>
            <a:solidFill>
              <a:srgbClr val="FFFF00"/>
            </a:solidFill>
            <a:ln>
              <a:noFill/>
            </a:ln>
            <a:extLst>
              <a:ext uri="{91240B29-F687-4f45-9708-019B960494DF}">
                <a14:hiddenLine xmlns:a14="http://schemas.microsoft.com/office/drawing/2010/main" xmlns="" w="9525">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83" name="Rectangle 2"/>
          <p:cNvSpPr txBox="1">
            <a:spLocks noChangeArrowheads="1"/>
          </p:cNvSpPr>
          <p:nvPr/>
        </p:nvSpPr>
        <p:spPr bwMode="auto">
          <a:xfrm>
            <a:off x="101426" y="575238"/>
            <a:ext cx="2089839" cy="51293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مدن الملجأ 6</a:t>
            </a:r>
            <a:endParaRPr kumimoji="0" lang="en-US"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375827" name="Group 22"/>
          <p:cNvGrpSpPr>
            <a:grpSpLocks/>
          </p:cNvGrpSpPr>
          <p:nvPr/>
        </p:nvGrpSpPr>
        <p:grpSpPr bwMode="auto">
          <a:xfrm>
            <a:off x="2986088" y="4410075"/>
            <a:ext cx="206375" cy="219075"/>
            <a:chOff x="6972297" y="5071534"/>
            <a:chExt cx="206026" cy="218421"/>
          </a:xfrm>
        </p:grpSpPr>
        <p:sp>
          <p:nvSpPr>
            <p:cNvPr id="375933"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34"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28" name="Group 22"/>
          <p:cNvGrpSpPr>
            <a:grpSpLocks/>
          </p:cNvGrpSpPr>
          <p:nvPr/>
        </p:nvGrpSpPr>
        <p:grpSpPr bwMode="auto">
          <a:xfrm>
            <a:off x="3290888" y="4302125"/>
            <a:ext cx="206375" cy="217488"/>
            <a:chOff x="6972297" y="5071534"/>
            <a:chExt cx="206026" cy="218421"/>
          </a:xfrm>
        </p:grpSpPr>
        <p:sp>
          <p:nvSpPr>
            <p:cNvPr id="375931"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32"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29" name="Group 22"/>
          <p:cNvGrpSpPr>
            <a:grpSpLocks/>
          </p:cNvGrpSpPr>
          <p:nvPr/>
        </p:nvGrpSpPr>
        <p:grpSpPr bwMode="auto">
          <a:xfrm>
            <a:off x="3497263" y="4581525"/>
            <a:ext cx="206375" cy="219075"/>
            <a:chOff x="6972297" y="5071534"/>
            <a:chExt cx="206026" cy="218421"/>
          </a:xfrm>
        </p:grpSpPr>
        <p:sp>
          <p:nvSpPr>
            <p:cNvPr id="375929"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30"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30" name="Group 6"/>
          <p:cNvGrpSpPr>
            <a:grpSpLocks/>
          </p:cNvGrpSpPr>
          <p:nvPr/>
        </p:nvGrpSpPr>
        <p:grpSpPr bwMode="auto">
          <a:xfrm>
            <a:off x="2586038" y="6022975"/>
            <a:ext cx="206375" cy="217488"/>
            <a:chOff x="6972297" y="5071534"/>
            <a:chExt cx="206026" cy="218421"/>
          </a:xfrm>
        </p:grpSpPr>
        <p:sp>
          <p:nvSpPr>
            <p:cNvPr id="375927"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28"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31" name="Group 22"/>
          <p:cNvGrpSpPr>
            <a:grpSpLocks/>
          </p:cNvGrpSpPr>
          <p:nvPr/>
        </p:nvGrpSpPr>
        <p:grpSpPr bwMode="auto">
          <a:xfrm>
            <a:off x="3756025" y="2266950"/>
            <a:ext cx="204788" cy="219075"/>
            <a:chOff x="6972297" y="5071534"/>
            <a:chExt cx="206026" cy="218421"/>
          </a:xfrm>
        </p:grpSpPr>
        <p:sp>
          <p:nvSpPr>
            <p:cNvPr id="375925"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26"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32" name="Group 22"/>
          <p:cNvGrpSpPr>
            <a:grpSpLocks/>
          </p:cNvGrpSpPr>
          <p:nvPr/>
        </p:nvGrpSpPr>
        <p:grpSpPr bwMode="auto">
          <a:xfrm>
            <a:off x="3879850" y="3994150"/>
            <a:ext cx="206375" cy="217488"/>
            <a:chOff x="6972297" y="5071534"/>
            <a:chExt cx="206026" cy="218421"/>
          </a:xfrm>
        </p:grpSpPr>
        <p:sp>
          <p:nvSpPr>
            <p:cNvPr id="375923"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24"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33" name="Group 22"/>
          <p:cNvGrpSpPr>
            <a:grpSpLocks/>
          </p:cNvGrpSpPr>
          <p:nvPr/>
        </p:nvGrpSpPr>
        <p:grpSpPr bwMode="auto">
          <a:xfrm>
            <a:off x="4383088" y="4129088"/>
            <a:ext cx="206375" cy="217486"/>
            <a:chOff x="6972297" y="5071534"/>
            <a:chExt cx="206026" cy="218420"/>
          </a:xfrm>
        </p:grpSpPr>
        <p:sp>
          <p:nvSpPr>
            <p:cNvPr id="375921" name="Oval 23"/>
            <p:cNvSpPr>
              <a:spLocks noChangeAspect="1"/>
            </p:cNvSpPr>
            <p:nvPr/>
          </p:nvSpPr>
          <p:spPr bwMode="auto">
            <a:xfrm>
              <a:off x="6993408" y="5099457"/>
              <a:ext cx="184915" cy="190497"/>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22" name="Oval 24"/>
            <p:cNvSpPr>
              <a:spLocks noChangeAspect="1"/>
            </p:cNvSpPr>
            <p:nvPr/>
          </p:nvSpPr>
          <p:spPr bwMode="auto">
            <a:xfrm>
              <a:off x="6972297" y="5071534"/>
              <a:ext cx="184915" cy="190499"/>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34" name="Group 6"/>
          <p:cNvGrpSpPr>
            <a:grpSpLocks/>
          </p:cNvGrpSpPr>
          <p:nvPr/>
        </p:nvGrpSpPr>
        <p:grpSpPr bwMode="auto">
          <a:xfrm>
            <a:off x="3135313" y="3622675"/>
            <a:ext cx="206375" cy="219075"/>
            <a:chOff x="6972297" y="5071534"/>
            <a:chExt cx="206026" cy="218421"/>
          </a:xfrm>
        </p:grpSpPr>
        <p:sp>
          <p:nvSpPr>
            <p:cNvPr id="375919"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20"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35" name="Group 22"/>
          <p:cNvGrpSpPr>
            <a:grpSpLocks/>
          </p:cNvGrpSpPr>
          <p:nvPr/>
        </p:nvGrpSpPr>
        <p:grpSpPr bwMode="auto">
          <a:xfrm>
            <a:off x="3738563" y="4306888"/>
            <a:ext cx="206375" cy="217486"/>
            <a:chOff x="6972297" y="5071534"/>
            <a:chExt cx="206026" cy="218420"/>
          </a:xfrm>
        </p:grpSpPr>
        <p:sp>
          <p:nvSpPr>
            <p:cNvPr id="375917" name="Oval 23"/>
            <p:cNvSpPr>
              <a:spLocks noChangeAspect="1"/>
            </p:cNvSpPr>
            <p:nvPr/>
          </p:nvSpPr>
          <p:spPr bwMode="auto">
            <a:xfrm>
              <a:off x="6993408" y="5099457"/>
              <a:ext cx="184915" cy="190497"/>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18" name="Oval 24"/>
            <p:cNvSpPr>
              <a:spLocks noChangeAspect="1"/>
            </p:cNvSpPr>
            <p:nvPr/>
          </p:nvSpPr>
          <p:spPr bwMode="auto">
            <a:xfrm>
              <a:off x="6972297" y="5071534"/>
              <a:ext cx="184915" cy="190499"/>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36" name="Group 22"/>
          <p:cNvGrpSpPr>
            <a:grpSpLocks/>
          </p:cNvGrpSpPr>
          <p:nvPr/>
        </p:nvGrpSpPr>
        <p:grpSpPr bwMode="auto">
          <a:xfrm>
            <a:off x="4043363" y="4197350"/>
            <a:ext cx="206375" cy="219075"/>
            <a:chOff x="6972297" y="5071534"/>
            <a:chExt cx="206026" cy="218421"/>
          </a:xfrm>
        </p:grpSpPr>
        <p:sp>
          <p:nvSpPr>
            <p:cNvPr id="375915"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16"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37" name="Group 22"/>
          <p:cNvGrpSpPr>
            <a:grpSpLocks/>
          </p:cNvGrpSpPr>
          <p:nvPr/>
        </p:nvGrpSpPr>
        <p:grpSpPr bwMode="auto">
          <a:xfrm>
            <a:off x="4486275" y="4427538"/>
            <a:ext cx="204788" cy="217486"/>
            <a:chOff x="6972297" y="5071534"/>
            <a:chExt cx="206026" cy="218420"/>
          </a:xfrm>
        </p:grpSpPr>
        <p:sp>
          <p:nvSpPr>
            <p:cNvPr id="375913" name="Oval 23"/>
            <p:cNvSpPr>
              <a:spLocks noChangeAspect="1"/>
            </p:cNvSpPr>
            <p:nvPr/>
          </p:nvSpPr>
          <p:spPr bwMode="auto">
            <a:xfrm>
              <a:off x="6993408" y="5099457"/>
              <a:ext cx="184915" cy="190497"/>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14" name="Oval 24"/>
            <p:cNvSpPr>
              <a:spLocks noChangeAspect="1"/>
            </p:cNvSpPr>
            <p:nvPr/>
          </p:nvSpPr>
          <p:spPr bwMode="auto">
            <a:xfrm>
              <a:off x="6972297" y="5071534"/>
              <a:ext cx="184915" cy="190499"/>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38" name="Group 22"/>
          <p:cNvGrpSpPr>
            <a:grpSpLocks/>
          </p:cNvGrpSpPr>
          <p:nvPr/>
        </p:nvGrpSpPr>
        <p:grpSpPr bwMode="auto">
          <a:xfrm>
            <a:off x="4240213" y="4537075"/>
            <a:ext cx="206375" cy="219075"/>
            <a:chOff x="6972297" y="5071534"/>
            <a:chExt cx="206026" cy="218421"/>
          </a:xfrm>
        </p:grpSpPr>
        <p:sp>
          <p:nvSpPr>
            <p:cNvPr id="375911"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12"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39" name="Group 119"/>
          <p:cNvGrpSpPr>
            <a:grpSpLocks/>
          </p:cNvGrpSpPr>
          <p:nvPr/>
        </p:nvGrpSpPr>
        <p:grpSpPr bwMode="auto">
          <a:xfrm>
            <a:off x="4139952" y="3140968"/>
            <a:ext cx="369888" cy="381000"/>
            <a:chOff x="1293990" y="4843883"/>
            <a:chExt cx="369930" cy="380904"/>
          </a:xfrm>
        </p:grpSpPr>
        <p:sp>
          <p:nvSpPr>
            <p:cNvPr id="375909"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10" name="Oval 5"/>
            <p:cNvSpPr>
              <a:spLocks noChangeAspect="1"/>
            </p:cNvSpPr>
            <p:nvPr/>
          </p:nvSpPr>
          <p:spPr bwMode="auto">
            <a:xfrm>
              <a:off x="1386473" y="4939109"/>
              <a:ext cx="184965" cy="190452"/>
            </a:xfrm>
            <a:prstGeom prst="ellipse">
              <a:avLst/>
            </a:prstGeom>
            <a:solidFill>
              <a:srgbClr val="FFFF00"/>
            </a:solidFill>
            <a:ln>
              <a:noFill/>
            </a:ln>
            <a:extLst>
              <a:ext uri="{91240B29-F687-4f45-9708-019B960494DF}">
                <a14:hiddenLine xmlns:a14="http://schemas.microsoft.com/office/drawing/2010/main" xmlns="" w="9525">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40" name="Group 22"/>
          <p:cNvGrpSpPr>
            <a:grpSpLocks/>
          </p:cNvGrpSpPr>
          <p:nvPr/>
        </p:nvGrpSpPr>
        <p:grpSpPr bwMode="auto">
          <a:xfrm>
            <a:off x="3995936" y="3573016"/>
            <a:ext cx="206375" cy="217486"/>
            <a:chOff x="6972297" y="5071534"/>
            <a:chExt cx="206026" cy="218420"/>
          </a:xfrm>
        </p:grpSpPr>
        <p:sp>
          <p:nvSpPr>
            <p:cNvPr id="375907" name="Oval 23"/>
            <p:cNvSpPr>
              <a:spLocks noChangeAspect="1"/>
            </p:cNvSpPr>
            <p:nvPr/>
          </p:nvSpPr>
          <p:spPr bwMode="auto">
            <a:xfrm>
              <a:off x="6993408" y="5099457"/>
              <a:ext cx="184915" cy="190497"/>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08" name="Oval 24"/>
            <p:cNvSpPr>
              <a:spLocks noChangeAspect="1"/>
            </p:cNvSpPr>
            <p:nvPr/>
          </p:nvSpPr>
          <p:spPr bwMode="auto">
            <a:xfrm>
              <a:off x="6972297" y="5071534"/>
              <a:ext cx="184915" cy="190499"/>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41" name="Group 22"/>
          <p:cNvGrpSpPr>
            <a:grpSpLocks/>
          </p:cNvGrpSpPr>
          <p:nvPr/>
        </p:nvGrpSpPr>
        <p:grpSpPr bwMode="auto">
          <a:xfrm>
            <a:off x="3859213" y="2587625"/>
            <a:ext cx="206375" cy="219075"/>
            <a:chOff x="6972297" y="5071534"/>
            <a:chExt cx="206026" cy="218421"/>
          </a:xfrm>
        </p:grpSpPr>
        <p:sp>
          <p:nvSpPr>
            <p:cNvPr id="375905"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06"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42" name="Group 22"/>
          <p:cNvGrpSpPr>
            <a:grpSpLocks/>
          </p:cNvGrpSpPr>
          <p:nvPr/>
        </p:nvGrpSpPr>
        <p:grpSpPr bwMode="auto">
          <a:xfrm>
            <a:off x="3924300" y="1971675"/>
            <a:ext cx="204788" cy="217488"/>
            <a:chOff x="6972297" y="5071534"/>
            <a:chExt cx="206026" cy="218421"/>
          </a:xfrm>
        </p:grpSpPr>
        <p:sp>
          <p:nvSpPr>
            <p:cNvPr id="375903"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04"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43" name="Group 18"/>
          <p:cNvGrpSpPr>
            <a:grpSpLocks/>
          </p:cNvGrpSpPr>
          <p:nvPr/>
        </p:nvGrpSpPr>
        <p:grpSpPr bwMode="auto">
          <a:xfrm>
            <a:off x="3576638" y="1498600"/>
            <a:ext cx="206375" cy="230188"/>
            <a:chOff x="6972297" y="4233136"/>
            <a:chExt cx="206026" cy="231124"/>
          </a:xfrm>
        </p:grpSpPr>
        <p:sp>
          <p:nvSpPr>
            <p:cNvPr id="375901"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02"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44" name="Group 18"/>
          <p:cNvGrpSpPr>
            <a:grpSpLocks/>
          </p:cNvGrpSpPr>
          <p:nvPr/>
        </p:nvGrpSpPr>
        <p:grpSpPr bwMode="auto">
          <a:xfrm>
            <a:off x="3770313" y="1266825"/>
            <a:ext cx="206375" cy="231775"/>
            <a:chOff x="6972297" y="4233136"/>
            <a:chExt cx="206026" cy="231124"/>
          </a:xfrm>
        </p:grpSpPr>
        <p:sp>
          <p:nvSpPr>
            <p:cNvPr id="375899"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00"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45" name="Group 18"/>
          <p:cNvGrpSpPr>
            <a:grpSpLocks/>
          </p:cNvGrpSpPr>
          <p:nvPr/>
        </p:nvGrpSpPr>
        <p:grpSpPr bwMode="auto">
          <a:xfrm>
            <a:off x="3738563" y="620713"/>
            <a:ext cx="206375" cy="231775"/>
            <a:chOff x="6972297" y="4233136"/>
            <a:chExt cx="206026" cy="231124"/>
          </a:xfrm>
        </p:grpSpPr>
        <p:sp>
          <p:nvSpPr>
            <p:cNvPr id="375897"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98"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46" name="Group 18"/>
          <p:cNvGrpSpPr>
            <a:grpSpLocks/>
          </p:cNvGrpSpPr>
          <p:nvPr/>
        </p:nvGrpSpPr>
        <p:grpSpPr bwMode="auto">
          <a:xfrm>
            <a:off x="4173538" y="736600"/>
            <a:ext cx="206375" cy="231775"/>
            <a:chOff x="6972297" y="4233136"/>
            <a:chExt cx="206026" cy="231124"/>
          </a:xfrm>
        </p:grpSpPr>
        <p:sp>
          <p:nvSpPr>
            <p:cNvPr id="375895"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96"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47" name="Group 18"/>
          <p:cNvGrpSpPr>
            <a:grpSpLocks/>
          </p:cNvGrpSpPr>
          <p:nvPr/>
        </p:nvGrpSpPr>
        <p:grpSpPr bwMode="auto">
          <a:xfrm>
            <a:off x="4310063" y="1612900"/>
            <a:ext cx="206375" cy="231775"/>
            <a:chOff x="6972297" y="4233136"/>
            <a:chExt cx="206026" cy="231124"/>
          </a:xfrm>
        </p:grpSpPr>
        <p:sp>
          <p:nvSpPr>
            <p:cNvPr id="375893"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94"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48" name="Group 18"/>
          <p:cNvGrpSpPr>
            <a:grpSpLocks/>
          </p:cNvGrpSpPr>
          <p:nvPr/>
        </p:nvGrpSpPr>
        <p:grpSpPr bwMode="auto">
          <a:xfrm>
            <a:off x="4557713" y="1739900"/>
            <a:ext cx="206375" cy="231775"/>
            <a:chOff x="6972297" y="4233136"/>
            <a:chExt cx="206026" cy="231124"/>
          </a:xfrm>
        </p:grpSpPr>
        <p:sp>
          <p:nvSpPr>
            <p:cNvPr id="375891"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92"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49" name="Group 18"/>
          <p:cNvGrpSpPr>
            <a:grpSpLocks/>
          </p:cNvGrpSpPr>
          <p:nvPr/>
        </p:nvGrpSpPr>
        <p:grpSpPr bwMode="auto">
          <a:xfrm>
            <a:off x="4351338" y="1893888"/>
            <a:ext cx="206375" cy="230187"/>
            <a:chOff x="6972297" y="4233136"/>
            <a:chExt cx="206026" cy="231124"/>
          </a:xfrm>
        </p:grpSpPr>
        <p:sp>
          <p:nvSpPr>
            <p:cNvPr id="375889"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90"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50" name="Group 18"/>
          <p:cNvGrpSpPr>
            <a:grpSpLocks/>
          </p:cNvGrpSpPr>
          <p:nvPr/>
        </p:nvGrpSpPr>
        <p:grpSpPr bwMode="auto">
          <a:xfrm>
            <a:off x="4732338" y="1538288"/>
            <a:ext cx="206375" cy="231775"/>
            <a:chOff x="6972297" y="4233136"/>
            <a:chExt cx="206026" cy="231124"/>
          </a:xfrm>
        </p:grpSpPr>
        <p:sp>
          <p:nvSpPr>
            <p:cNvPr id="375887"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88"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51" name="Group 18"/>
          <p:cNvGrpSpPr>
            <a:grpSpLocks/>
          </p:cNvGrpSpPr>
          <p:nvPr/>
        </p:nvGrpSpPr>
        <p:grpSpPr bwMode="auto">
          <a:xfrm>
            <a:off x="6202365" y="1760540"/>
            <a:ext cx="206375" cy="231775"/>
            <a:chOff x="6972297" y="4233136"/>
            <a:chExt cx="206026" cy="231124"/>
          </a:xfrm>
        </p:grpSpPr>
        <p:sp>
          <p:nvSpPr>
            <p:cNvPr id="375885"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86"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52" name="Group 18"/>
          <p:cNvGrpSpPr>
            <a:grpSpLocks/>
          </p:cNvGrpSpPr>
          <p:nvPr/>
        </p:nvGrpSpPr>
        <p:grpSpPr bwMode="auto">
          <a:xfrm>
            <a:off x="5592763" y="3155950"/>
            <a:ext cx="204787" cy="230188"/>
            <a:chOff x="6972297" y="4233136"/>
            <a:chExt cx="206026" cy="231124"/>
          </a:xfrm>
        </p:grpSpPr>
        <p:sp>
          <p:nvSpPr>
            <p:cNvPr id="375883"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84"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53" name="Group 18"/>
          <p:cNvGrpSpPr>
            <a:grpSpLocks/>
          </p:cNvGrpSpPr>
          <p:nvPr/>
        </p:nvGrpSpPr>
        <p:grpSpPr bwMode="auto">
          <a:xfrm>
            <a:off x="5446713" y="3838575"/>
            <a:ext cx="206375" cy="230188"/>
            <a:chOff x="6972297" y="4233136"/>
            <a:chExt cx="206026" cy="231124"/>
          </a:xfrm>
        </p:grpSpPr>
        <p:sp>
          <p:nvSpPr>
            <p:cNvPr id="375881"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82"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54" name="Group 18"/>
          <p:cNvGrpSpPr>
            <a:grpSpLocks/>
          </p:cNvGrpSpPr>
          <p:nvPr/>
        </p:nvGrpSpPr>
        <p:grpSpPr bwMode="auto">
          <a:xfrm>
            <a:off x="5343525" y="4467225"/>
            <a:ext cx="204788" cy="230188"/>
            <a:chOff x="6972297" y="4233136"/>
            <a:chExt cx="206026" cy="231124"/>
          </a:xfrm>
        </p:grpSpPr>
        <p:sp>
          <p:nvSpPr>
            <p:cNvPr id="375879"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80"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55" name="Group 18"/>
          <p:cNvGrpSpPr>
            <a:grpSpLocks/>
          </p:cNvGrpSpPr>
          <p:nvPr/>
        </p:nvGrpSpPr>
        <p:grpSpPr bwMode="auto">
          <a:xfrm>
            <a:off x="5745163" y="4311650"/>
            <a:ext cx="206375" cy="230188"/>
            <a:chOff x="6972297" y="4233136"/>
            <a:chExt cx="206026" cy="231124"/>
          </a:xfrm>
        </p:grpSpPr>
        <p:sp>
          <p:nvSpPr>
            <p:cNvPr id="375877"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78"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56" name="Group 18"/>
          <p:cNvGrpSpPr>
            <a:grpSpLocks/>
          </p:cNvGrpSpPr>
          <p:nvPr/>
        </p:nvGrpSpPr>
        <p:grpSpPr bwMode="auto">
          <a:xfrm>
            <a:off x="5708650" y="5072063"/>
            <a:ext cx="206375" cy="231775"/>
            <a:chOff x="6972297" y="4233136"/>
            <a:chExt cx="206026" cy="231124"/>
          </a:xfrm>
        </p:grpSpPr>
        <p:sp>
          <p:nvSpPr>
            <p:cNvPr id="375875"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76"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57" name="Group 18"/>
          <p:cNvGrpSpPr>
            <a:grpSpLocks/>
          </p:cNvGrpSpPr>
          <p:nvPr/>
        </p:nvGrpSpPr>
        <p:grpSpPr bwMode="auto">
          <a:xfrm>
            <a:off x="5822950" y="5549900"/>
            <a:ext cx="204788" cy="231775"/>
            <a:chOff x="6972297" y="4233136"/>
            <a:chExt cx="206026" cy="231124"/>
          </a:xfrm>
        </p:grpSpPr>
        <p:sp>
          <p:nvSpPr>
            <p:cNvPr id="375873"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74"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58" name="Group 18"/>
          <p:cNvGrpSpPr>
            <a:grpSpLocks/>
          </p:cNvGrpSpPr>
          <p:nvPr/>
        </p:nvGrpSpPr>
        <p:grpSpPr bwMode="auto">
          <a:xfrm>
            <a:off x="4148138" y="1331913"/>
            <a:ext cx="206375" cy="231775"/>
            <a:chOff x="6972297" y="4233136"/>
            <a:chExt cx="206026" cy="231124"/>
          </a:xfrm>
        </p:grpSpPr>
        <p:sp>
          <p:nvSpPr>
            <p:cNvPr id="375871"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72"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59" name="Group 18"/>
          <p:cNvGrpSpPr>
            <a:grpSpLocks/>
          </p:cNvGrpSpPr>
          <p:nvPr/>
        </p:nvGrpSpPr>
        <p:grpSpPr bwMode="auto">
          <a:xfrm>
            <a:off x="4662488" y="1306513"/>
            <a:ext cx="206375" cy="231775"/>
            <a:chOff x="6972297" y="4233136"/>
            <a:chExt cx="206026" cy="231124"/>
          </a:xfrm>
        </p:grpSpPr>
        <p:sp>
          <p:nvSpPr>
            <p:cNvPr id="375869"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70"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60" name="Group 22"/>
          <p:cNvGrpSpPr>
            <a:grpSpLocks/>
          </p:cNvGrpSpPr>
          <p:nvPr/>
        </p:nvGrpSpPr>
        <p:grpSpPr bwMode="auto">
          <a:xfrm>
            <a:off x="4684713" y="2101850"/>
            <a:ext cx="206375" cy="219075"/>
            <a:chOff x="6972297" y="5071534"/>
            <a:chExt cx="206026" cy="218421"/>
          </a:xfrm>
        </p:grpSpPr>
        <p:sp>
          <p:nvSpPr>
            <p:cNvPr id="375867"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68"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61" name="Group 6"/>
          <p:cNvGrpSpPr>
            <a:grpSpLocks/>
          </p:cNvGrpSpPr>
          <p:nvPr/>
        </p:nvGrpSpPr>
        <p:grpSpPr bwMode="auto">
          <a:xfrm>
            <a:off x="3198813" y="5072063"/>
            <a:ext cx="206375" cy="219075"/>
            <a:chOff x="6972297" y="5071534"/>
            <a:chExt cx="206026" cy="218421"/>
          </a:xfrm>
        </p:grpSpPr>
        <p:sp>
          <p:nvSpPr>
            <p:cNvPr id="375865"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66"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62" name="Group 6"/>
          <p:cNvGrpSpPr>
            <a:grpSpLocks/>
          </p:cNvGrpSpPr>
          <p:nvPr/>
        </p:nvGrpSpPr>
        <p:grpSpPr bwMode="auto">
          <a:xfrm>
            <a:off x="3443288" y="4894263"/>
            <a:ext cx="206375" cy="219075"/>
            <a:chOff x="6972297" y="5071534"/>
            <a:chExt cx="206026" cy="218421"/>
          </a:xfrm>
        </p:grpSpPr>
        <p:sp>
          <p:nvSpPr>
            <p:cNvPr id="375863"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64"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156" name="Text Box 100"/>
          <p:cNvSpPr txBox="1">
            <a:spLocks noChangeArrowheads="1"/>
          </p:cNvSpPr>
          <p:nvPr/>
        </p:nvSpPr>
        <p:spPr bwMode="auto">
          <a:xfrm>
            <a:off x="6228184" y="6093296"/>
            <a:ext cx="2746375" cy="584776"/>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indent="-914400"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91440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يشوع 21</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57" name="TextBox 156">
            <a:extLst>
              <a:ext uri="{FF2B5EF4-FFF2-40B4-BE49-F238E27FC236}">
                <a16:creationId xmlns:a16="http://schemas.microsoft.com/office/drawing/2014/main" id="{9855418E-CB59-1741-BDA6-CAAE78C79E1E}"/>
              </a:ext>
            </a:extLst>
          </p:cNvPr>
          <p:cNvSpPr txBox="1"/>
          <p:nvPr/>
        </p:nvSpPr>
        <p:spPr>
          <a:xfrm>
            <a:off x="3843338" y="4819205"/>
            <a:ext cx="2317750" cy="523875"/>
          </a:xfrm>
          <a:prstGeom prst="rect">
            <a:avLst/>
          </a:prstGeom>
          <a:noFill/>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حبرون</a:t>
            </a:r>
            <a:endParaRPr kumimoji="0" lang="en-US"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58" name="TextBox 157">
            <a:extLst>
              <a:ext uri="{FF2B5EF4-FFF2-40B4-BE49-F238E27FC236}">
                <a16:creationId xmlns:a16="http://schemas.microsoft.com/office/drawing/2014/main" id="{C3FC9BDE-669F-644D-845E-B27C9540FF16}"/>
              </a:ext>
            </a:extLst>
          </p:cNvPr>
          <p:cNvSpPr txBox="1"/>
          <p:nvPr/>
        </p:nvSpPr>
        <p:spPr>
          <a:xfrm>
            <a:off x="1642353" y="2792410"/>
            <a:ext cx="2886075" cy="523875"/>
          </a:xfrm>
          <a:prstGeom prst="rect">
            <a:avLst/>
          </a:prstGeom>
          <a:noFill/>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شكيم</a:t>
            </a:r>
            <a:endParaRPr kumimoji="0" lang="en-US"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59" name="TextBox 158">
            <a:extLst>
              <a:ext uri="{FF2B5EF4-FFF2-40B4-BE49-F238E27FC236}">
                <a16:creationId xmlns:a16="http://schemas.microsoft.com/office/drawing/2014/main" id="{3AD3A451-1752-1545-BECE-AC8062FD2063}"/>
              </a:ext>
            </a:extLst>
          </p:cNvPr>
          <p:cNvSpPr txBox="1"/>
          <p:nvPr/>
        </p:nvSpPr>
        <p:spPr>
          <a:xfrm>
            <a:off x="4947728" y="400576"/>
            <a:ext cx="2052638" cy="523875"/>
          </a:xfrm>
          <a:prstGeom prst="rect">
            <a:avLst/>
          </a:prstGeom>
          <a:noFill/>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قادش</a:t>
            </a:r>
            <a:endParaRPr kumimoji="0" lang="en-US"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60" name="TextBox 159">
            <a:extLst>
              <a:ext uri="{FF2B5EF4-FFF2-40B4-BE49-F238E27FC236}">
                <a16:creationId xmlns:a16="http://schemas.microsoft.com/office/drawing/2014/main" id="{902142DB-19C8-9D40-BDA9-7862A3763FDD}"/>
              </a:ext>
            </a:extLst>
          </p:cNvPr>
          <p:cNvSpPr txBox="1"/>
          <p:nvPr/>
        </p:nvSpPr>
        <p:spPr>
          <a:xfrm>
            <a:off x="5792799" y="1035050"/>
            <a:ext cx="2093912" cy="523875"/>
          </a:xfrm>
          <a:prstGeom prst="rect">
            <a:avLst/>
          </a:prstGeom>
          <a:noFill/>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الجولان</a:t>
            </a:r>
            <a:endParaRPr kumimoji="0" lang="en-US"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61" name="TextBox 160">
            <a:extLst>
              <a:ext uri="{FF2B5EF4-FFF2-40B4-BE49-F238E27FC236}">
                <a16:creationId xmlns:a16="http://schemas.microsoft.com/office/drawing/2014/main" id="{5E9AE56C-5800-0148-A6FB-2BB08C215041}"/>
              </a:ext>
            </a:extLst>
          </p:cNvPr>
          <p:cNvSpPr txBox="1"/>
          <p:nvPr/>
        </p:nvSpPr>
        <p:spPr>
          <a:xfrm>
            <a:off x="6340753" y="2936352"/>
            <a:ext cx="1803400" cy="523875"/>
          </a:xfrm>
          <a:prstGeom prst="rect">
            <a:avLst/>
          </a:prstGeom>
          <a:noFill/>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راموت</a:t>
            </a:r>
            <a:endParaRPr kumimoji="0" lang="en-US"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62" name="TextBox 161">
            <a:extLst>
              <a:ext uri="{FF2B5EF4-FFF2-40B4-BE49-F238E27FC236}">
                <a16:creationId xmlns:a16="http://schemas.microsoft.com/office/drawing/2014/main" id="{B5F1B910-532F-9745-BCD1-F85EC38C2CC2}"/>
              </a:ext>
            </a:extLst>
          </p:cNvPr>
          <p:cNvSpPr txBox="1"/>
          <p:nvPr/>
        </p:nvSpPr>
        <p:spPr>
          <a:xfrm>
            <a:off x="5948659" y="4577871"/>
            <a:ext cx="1916112" cy="523875"/>
          </a:xfrm>
          <a:prstGeom prst="rect">
            <a:avLst/>
          </a:prstGeom>
          <a:noFill/>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باصر</a:t>
            </a:r>
            <a:endParaRPr kumimoji="0" lang="en-US"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5" name="Rectangle 2" descr="Purple mesh"/>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6259" name="Oval 3"/>
          <p:cNvSpPr>
            <a:spLocks noChangeArrowheads="1"/>
          </p:cNvSpPr>
          <p:nvPr/>
        </p:nvSpPr>
        <p:spPr bwMode="auto">
          <a:xfrm>
            <a:off x="-38100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60" name="Oval 4"/>
          <p:cNvSpPr>
            <a:spLocks noChangeArrowheads="1"/>
          </p:cNvSpPr>
          <p:nvPr/>
        </p:nvSpPr>
        <p:spPr bwMode="auto">
          <a:xfrm>
            <a:off x="86106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61" name="Line 5"/>
          <p:cNvSpPr>
            <a:spLocks noChangeShapeType="1"/>
          </p:cNvSpPr>
          <p:nvPr/>
        </p:nvSpPr>
        <p:spPr bwMode="auto">
          <a:xfrm>
            <a:off x="1447800" y="3429000"/>
            <a:ext cx="0" cy="8350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62" name="Line 6"/>
          <p:cNvSpPr>
            <a:spLocks noChangeShapeType="1"/>
          </p:cNvSpPr>
          <p:nvPr/>
        </p:nvSpPr>
        <p:spPr bwMode="auto">
          <a:xfrm>
            <a:off x="2486025"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63" name="Line 7"/>
          <p:cNvSpPr>
            <a:spLocks noChangeShapeType="1"/>
          </p:cNvSpPr>
          <p:nvPr/>
        </p:nvSpPr>
        <p:spPr bwMode="auto">
          <a:xfrm>
            <a:off x="3524250" y="3044825"/>
            <a:ext cx="0" cy="1219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64" name="Line 8"/>
          <p:cNvSpPr>
            <a:spLocks noChangeShapeType="1"/>
          </p:cNvSpPr>
          <p:nvPr/>
        </p:nvSpPr>
        <p:spPr bwMode="auto">
          <a:xfrm>
            <a:off x="4562475" y="2574925"/>
            <a:ext cx="0" cy="16891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65" name="Line 9"/>
          <p:cNvSpPr>
            <a:spLocks noChangeShapeType="1"/>
          </p:cNvSpPr>
          <p:nvPr/>
        </p:nvSpPr>
        <p:spPr bwMode="auto">
          <a:xfrm flipH="1">
            <a:off x="5600700" y="2149475"/>
            <a:ext cx="0" cy="211455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66" name="Line 10"/>
          <p:cNvSpPr>
            <a:spLocks noChangeShapeType="1"/>
          </p:cNvSpPr>
          <p:nvPr/>
        </p:nvSpPr>
        <p:spPr bwMode="auto">
          <a:xfrm>
            <a:off x="6638925" y="3149600"/>
            <a:ext cx="0" cy="11144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67" name="Line 11"/>
          <p:cNvSpPr>
            <a:spLocks noChangeShapeType="1"/>
          </p:cNvSpPr>
          <p:nvPr/>
        </p:nvSpPr>
        <p:spPr bwMode="auto">
          <a:xfrm>
            <a:off x="7677150"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68" name="Line 12"/>
          <p:cNvSpPr>
            <a:spLocks noChangeShapeType="1"/>
          </p:cNvSpPr>
          <p:nvPr/>
        </p:nvSpPr>
        <p:spPr bwMode="auto">
          <a:xfrm flipH="1">
            <a:off x="4038600" y="1066800"/>
            <a:ext cx="0" cy="2590800"/>
          </a:xfrm>
          <a:prstGeom prst="line">
            <a:avLst/>
          </a:prstGeom>
          <a:noFill/>
          <a:ln w="76200">
            <a:solidFill>
              <a:srgbClr val="FFFF00"/>
            </a:solidFill>
            <a:round/>
            <a:headEn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grpSp>
        <p:nvGrpSpPr>
          <p:cNvPr id="169996" name="Group 13"/>
          <p:cNvGrpSpPr>
            <a:grpSpLocks/>
          </p:cNvGrpSpPr>
          <p:nvPr/>
        </p:nvGrpSpPr>
        <p:grpSpPr bwMode="auto">
          <a:xfrm>
            <a:off x="457200" y="3825875"/>
            <a:ext cx="8229600" cy="0"/>
            <a:chOff x="288" y="2208"/>
            <a:chExt cx="5184" cy="0"/>
          </a:xfrm>
        </p:grpSpPr>
        <p:sp>
          <p:nvSpPr>
            <p:cNvPr id="96270" name="Line 14"/>
            <p:cNvSpPr>
              <a:spLocks noChangeShapeType="1"/>
            </p:cNvSpPr>
            <p:nvPr/>
          </p:nvSpPr>
          <p:spPr bwMode="auto">
            <a:xfrm>
              <a:off x="1230" y="2208"/>
              <a:ext cx="3786" cy="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70017" name="Line 15"/>
            <p:cNvSpPr>
              <a:spLocks noChangeShapeType="1"/>
            </p:cNvSpPr>
            <p:nvPr/>
          </p:nvSpPr>
          <p:spPr bwMode="auto">
            <a:xfrm>
              <a:off x="288" y="2208"/>
              <a:ext cx="5184" cy="0"/>
            </a:xfrm>
            <a:prstGeom prst="line">
              <a:avLst/>
            </a:prstGeom>
            <a:noFill/>
            <a:ln w="76200">
              <a:solidFill>
                <a:srgbClr val="FF0000"/>
              </a:solidFill>
              <a:prstDash val="sysDot"/>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9997" name="Group 16"/>
          <p:cNvGrpSpPr>
            <a:grpSpLocks/>
          </p:cNvGrpSpPr>
          <p:nvPr/>
        </p:nvGrpSpPr>
        <p:grpSpPr bwMode="auto">
          <a:xfrm>
            <a:off x="2286000" y="4435475"/>
            <a:ext cx="5581650" cy="1816100"/>
            <a:chOff x="1440" y="2794"/>
            <a:chExt cx="3516" cy="1144"/>
          </a:xfrm>
        </p:grpSpPr>
        <p:sp>
          <p:nvSpPr>
            <p:cNvPr id="96273" name="Text Box 17"/>
            <p:cNvSpPr txBox="1">
              <a:spLocks noChangeArrowheads="1"/>
            </p:cNvSpPr>
            <p:nvPr/>
          </p:nvSpPr>
          <p:spPr bwMode="auto">
            <a:xfrm>
              <a:off x="4044"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1000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74" name="Text Box 18"/>
            <p:cNvSpPr txBox="1">
              <a:spLocks noChangeArrowheads="1"/>
            </p:cNvSpPr>
            <p:nvPr/>
          </p:nvSpPr>
          <p:spPr bwMode="auto">
            <a:xfrm>
              <a:off x="4716"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2000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75" name="Text Box 19"/>
            <p:cNvSpPr txBox="1">
              <a:spLocks noChangeArrowheads="1"/>
            </p:cNvSpPr>
            <p:nvPr/>
          </p:nvSpPr>
          <p:spPr bwMode="auto">
            <a:xfrm>
              <a:off x="3420" y="2794"/>
              <a:ext cx="240"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م</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76" name="Text Box 20"/>
            <p:cNvSpPr txBox="1">
              <a:spLocks noChangeArrowheads="1"/>
            </p:cNvSpPr>
            <p:nvPr/>
          </p:nvSpPr>
          <p:spPr bwMode="auto">
            <a:xfrm>
              <a:off x="2748"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1000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77" name="Text Box 21"/>
            <p:cNvSpPr txBox="1">
              <a:spLocks noChangeArrowheads="1"/>
            </p:cNvSpPr>
            <p:nvPr/>
          </p:nvSpPr>
          <p:spPr bwMode="auto">
            <a:xfrm>
              <a:off x="2124"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2000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78" name="Text Box 22"/>
            <p:cNvSpPr txBox="1">
              <a:spLocks noChangeArrowheads="1"/>
            </p:cNvSpPr>
            <p:nvPr/>
          </p:nvSpPr>
          <p:spPr bwMode="auto">
            <a:xfrm>
              <a:off x="1440"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3000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grpSp>
      <p:sp>
        <p:nvSpPr>
          <p:cNvPr id="96279" name="Text Box 23"/>
          <p:cNvSpPr txBox="1">
            <a:spLocks noChangeArrowheads="1"/>
          </p:cNvSpPr>
          <p:nvPr/>
        </p:nvSpPr>
        <p:spPr bwMode="auto">
          <a:xfrm>
            <a:off x="381000" y="2743200"/>
            <a:ext cx="2438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الطوفان</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80" name="Text Box 24"/>
          <p:cNvSpPr txBox="1">
            <a:spLocks noChangeArrowheads="1"/>
          </p:cNvSpPr>
          <p:nvPr/>
        </p:nvSpPr>
        <p:spPr bwMode="auto">
          <a:xfrm>
            <a:off x="-609600" y="5591175"/>
            <a:ext cx="3276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9933"/>
                </a:solidFill>
                <a:effectLst/>
                <a:uLnTx/>
                <a:uFillTx/>
                <a:latin typeface="Arial" panose="020B0604020202020204" pitchFamily="34" charset="0"/>
                <a:ea typeface="Times New Roman" pitchFamily="-111" charset="0"/>
                <a:cs typeface="Arial" panose="020B0604020202020204" pitchFamily="34" charset="0"/>
              </a:rPr>
              <a:t>الخليقة</a:t>
            </a:r>
            <a:endParaRPr kumimoji="0" lang="en-US" sz="3600" b="1" u="none" strike="noStrike" kern="1200" cap="none" spc="0" normalizeH="0" baseline="0" noProof="0" dirty="0">
              <a:ln>
                <a:noFill/>
              </a:ln>
              <a:solidFill>
                <a:srgbClr val="FF9933"/>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81" name="Text Box 25"/>
          <p:cNvSpPr txBox="1">
            <a:spLocks noChangeArrowheads="1"/>
          </p:cNvSpPr>
          <p:nvPr/>
        </p:nvSpPr>
        <p:spPr bwMode="auto">
          <a:xfrm>
            <a:off x="2362200" y="2438400"/>
            <a:ext cx="23622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إبراهيم</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82" name="Text Box 26"/>
          <p:cNvSpPr txBox="1">
            <a:spLocks noChangeArrowheads="1"/>
          </p:cNvSpPr>
          <p:nvPr/>
        </p:nvSpPr>
        <p:spPr bwMode="auto">
          <a:xfrm>
            <a:off x="3467100" y="1981200"/>
            <a:ext cx="22098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داود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83" name="Text Box 27"/>
          <p:cNvSpPr txBox="1">
            <a:spLocks noChangeArrowheads="1"/>
          </p:cNvSpPr>
          <p:nvPr/>
        </p:nvSpPr>
        <p:spPr bwMode="auto">
          <a:xfrm>
            <a:off x="4572000" y="1568450"/>
            <a:ext cx="2057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يسوع</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84" name="Text Box 28"/>
          <p:cNvSpPr txBox="1">
            <a:spLocks noChangeArrowheads="1"/>
          </p:cNvSpPr>
          <p:nvPr/>
        </p:nvSpPr>
        <p:spPr bwMode="auto">
          <a:xfrm>
            <a:off x="6781800" y="2667000"/>
            <a:ext cx="1752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اليوم</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85" name="Text Box 29"/>
          <p:cNvSpPr txBox="1">
            <a:spLocks noChangeArrowheads="1"/>
          </p:cNvSpPr>
          <p:nvPr/>
        </p:nvSpPr>
        <p:spPr bwMode="auto">
          <a:xfrm>
            <a:off x="6705600" y="5591175"/>
            <a:ext cx="24384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9933"/>
                </a:solidFill>
                <a:effectLst/>
                <a:uLnTx/>
                <a:uFillTx/>
                <a:latin typeface="Arial" panose="020B0604020202020204" pitchFamily="34" charset="0"/>
                <a:ea typeface="Times New Roman" pitchFamily="-111" charset="0"/>
                <a:cs typeface="Arial" panose="020B0604020202020204" pitchFamily="34" charset="0"/>
              </a:rPr>
              <a:t>الخليقة </a:t>
            </a:r>
            <a:r>
              <a:rPr kumimoji="0" lang="ar-JO" sz="3600" b="1" u="none" strike="noStrike" kern="1200" cap="none" spc="0" normalizeH="0" noProof="0" dirty="0">
                <a:ln>
                  <a:noFill/>
                </a:ln>
                <a:solidFill>
                  <a:srgbClr val="FF9933"/>
                </a:solidFill>
                <a:effectLst/>
                <a:uLnTx/>
                <a:uFillTx/>
                <a:latin typeface="Arial" panose="020B0604020202020204" pitchFamily="34" charset="0"/>
                <a:ea typeface="Times New Roman" pitchFamily="-111" charset="0"/>
                <a:cs typeface="Arial" panose="020B0604020202020204" pitchFamily="34" charset="0"/>
              </a:rPr>
              <a:t> </a:t>
            </a:r>
            <a:r>
              <a:rPr kumimoji="0" lang="ar-JO" sz="3600" b="1" u="none" strike="noStrike" kern="1200" cap="none" spc="0" normalizeH="0" baseline="0" noProof="0" dirty="0">
                <a:ln>
                  <a:noFill/>
                </a:ln>
                <a:solidFill>
                  <a:srgbClr val="FF9933"/>
                </a:solidFill>
                <a:effectLst/>
                <a:uLnTx/>
                <a:uFillTx/>
                <a:latin typeface="Arial" panose="020B0604020202020204" pitchFamily="34" charset="0"/>
                <a:ea typeface="Times New Roman" pitchFamily="-111" charset="0"/>
                <a:cs typeface="Arial" panose="020B0604020202020204" pitchFamily="34" charset="0"/>
              </a:rPr>
              <a:t>الجديدة</a:t>
            </a:r>
            <a:endParaRPr kumimoji="0" lang="en-US" sz="3600" b="1" u="none" strike="noStrike" kern="1200" cap="none" spc="0" normalizeH="0" baseline="0" noProof="0" dirty="0">
              <a:ln>
                <a:noFill/>
              </a:ln>
              <a:solidFill>
                <a:srgbClr val="FF9933"/>
              </a:solidFill>
              <a:effectLst/>
              <a:uLnTx/>
              <a:uFillTx/>
              <a:latin typeface="Arial" panose="020B0604020202020204" pitchFamily="34" charset="0"/>
              <a:ea typeface="Times New Roman" pitchFamily="-111" charset="0"/>
              <a:cs typeface="Arial" panose="020B0604020202020204" pitchFamily="34" charset="0"/>
            </a:endParaRPr>
          </a:p>
        </p:txBody>
      </p:sp>
      <p:grpSp>
        <p:nvGrpSpPr>
          <p:cNvPr id="79893" name="Group 30"/>
          <p:cNvGrpSpPr>
            <a:grpSpLocks/>
          </p:cNvGrpSpPr>
          <p:nvPr/>
        </p:nvGrpSpPr>
        <p:grpSpPr bwMode="auto">
          <a:xfrm>
            <a:off x="5715000" y="3429000"/>
            <a:ext cx="1828800" cy="762000"/>
            <a:chOff x="3648" y="1824"/>
            <a:chExt cx="1152" cy="480"/>
          </a:xfrm>
          <a:solidFill>
            <a:srgbClr val="0000FF"/>
          </a:solidFill>
        </p:grpSpPr>
        <p:sp>
          <p:nvSpPr>
            <p:cNvPr id="96287" name="Oval 31"/>
            <p:cNvSpPr>
              <a:spLocks noChangeArrowheads="1"/>
            </p:cNvSpPr>
            <p:nvPr/>
          </p:nvSpPr>
          <p:spPr bwMode="auto">
            <a:xfrm>
              <a:off x="3648" y="1824"/>
              <a:ext cx="1152" cy="480"/>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88" name="Text Box 32"/>
            <p:cNvSpPr txBox="1">
              <a:spLocks noChangeArrowheads="1"/>
            </p:cNvSpPr>
            <p:nvPr/>
          </p:nvSpPr>
          <p:spPr bwMode="auto">
            <a:xfrm>
              <a:off x="3720" y="1872"/>
              <a:ext cx="1008"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الكنيسة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grpSp>
      <p:grpSp>
        <p:nvGrpSpPr>
          <p:cNvPr id="79894" name="Group 33"/>
          <p:cNvGrpSpPr>
            <a:grpSpLocks/>
          </p:cNvGrpSpPr>
          <p:nvPr/>
        </p:nvGrpSpPr>
        <p:grpSpPr bwMode="auto">
          <a:xfrm>
            <a:off x="4491038" y="3200400"/>
            <a:ext cx="1219200" cy="609600"/>
            <a:chOff x="2829" y="2016"/>
            <a:chExt cx="768" cy="384"/>
          </a:xfrm>
          <a:solidFill>
            <a:srgbClr val="0000FF"/>
          </a:solidFill>
        </p:grpSpPr>
        <p:sp>
          <p:nvSpPr>
            <p:cNvPr id="96290" name="Oval 34"/>
            <p:cNvSpPr>
              <a:spLocks noChangeArrowheads="1"/>
            </p:cNvSpPr>
            <p:nvPr/>
          </p:nvSpPr>
          <p:spPr bwMode="auto">
            <a:xfrm>
              <a:off x="2850" y="2016"/>
              <a:ext cx="726" cy="384"/>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91" name="Text Box 35"/>
            <p:cNvSpPr txBox="1">
              <a:spLocks noChangeArrowheads="1"/>
            </p:cNvSpPr>
            <p:nvPr/>
          </p:nvSpPr>
          <p:spPr bwMode="auto">
            <a:xfrm>
              <a:off x="2829" y="2016"/>
              <a:ext cx="768"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الملوك</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grpSp>
      <p:grpSp>
        <p:nvGrpSpPr>
          <p:cNvPr id="79895" name="Group 36"/>
          <p:cNvGrpSpPr>
            <a:grpSpLocks/>
          </p:cNvGrpSpPr>
          <p:nvPr/>
        </p:nvGrpSpPr>
        <p:grpSpPr bwMode="auto">
          <a:xfrm>
            <a:off x="3352800" y="3763963"/>
            <a:ext cx="1371600" cy="655637"/>
            <a:chOff x="2112" y="2371"/>
            <a:chExt cx="864" cy="413"/>
          </a:xfrm>
          <a:solidFill>
            <a:srgbClr val="0000FF"/>
          </a:solidFill>
        </p:grpSpPr>
        <p:sp>
          <p:nvSpPr>
            <p:cNvPr id="96293" name="Oval 37"/>
            <p:cNvSpPr>
              <a:spLocks noChangeArrowheads="1"/>
            </p:cNvSpPr>
            <p:nvPr/>
          </p:nvSpPr>
          <p:spPr bwMode="auto">
            <a:xfrm>
              <a:off x="2181" y="2400"/>
              <a:ext cx="726" cy="384"/>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94" name="Text Box 38"/>
            <p:cNvSpPr txBox="1">
              <a:spLocks noChangeArrowheads="1"/>
            </p:cNvSpPr>
            <p:nvPr/>
          </p:nvSpPr>
          <p:spPr bwMode="auto">
            <a:xfrm>
              <a:off x="2112" y="2371"/>
              <a:ext cx="864"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الأسباط</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grpSp>
      <p:sp>
        <p:nvSpPr>
          <p:cNvPr id="96295" name="Text Box 39"/>
          <p:cNvSpPr txBox="1">
            <a:spLocks noChangeArrowheads="1"/>
          </p:cNvSpPr>
          <p:nvPr/>
        </p:nvSpPr>
        <p:spPr bwMode="auto">
          <a:xfrm>
            <a:off x="2438400" y="381000"/>
            <a:ext cx="3124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ea typeface="Times New Roman" pitchFamily="-111" charset="0"/>
                <a:cs typeface="Arial" panose="020B0604020202020204" pitchFamily="34" charset="0"/>
              </a:rPr>
              <a:t>العدد</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96" name="Rectangle 40"/>
          <p:cNvSpPr>
            <a:spLocks noGrp="1" noChangeArrowheads="1"/>
          </p:cNvSpPr>
          <p:nvPr>
            <p:ph type="title" idx="4294967295"/>
          </p:nvPr>
        </p:nvSpPr>
        <p:spPr>
          <a:xfrm>
            <a:off x="6172200" y="0"/>
            <a:ext cx="3429000" cy="762000"/>
          </a:xfrm>
          <a:effectLst>
            <a:outerShdw blurRad="63500" dist="35921" dir="2700000" algn="ctr" rotWithShape="0">
              <a:schemeClr val="tx1">
                <a:alpha val="74998"/>
              </a:schemeClr>
            </a:outerShdw>
          </a:effectLst>
        </p:spPr>
        <p:txBody>
          <a:bodyPr/>
          <a:lstStyle/>
          <a:p>
            <a:pPr eaLnBrk="1" hangingPunct="1">
              <a:defRPr/>
            </a:pPr>
            <a:r>
              <a:rPr lang="ar-JO" dirty="0">
                <a:solidFill>
                  <a:srgbClr val="FFFF00"/>
                </a:solidFill>
                <a:ea typeface="+mj-ea"/>
              </a:rPr>
              <a:t>الخط الزمني</a:t>
            </a:r>
            <a:endParaRPr lang="en-US" dirty="0">
              <a:solidFill>
                <a:srgbClr val="FFFF00"/>
              </a:solidFill>
              <a:ea typeface="+mj-ea"/>
            </a:endParaRPr>
          </a:p>
        </p:txBody>
      </p:sp>
    </p:spTree>
    <p:extLst>
      <p:ext uri="{BB962C8B-B14F-4D97-AF65-F5344CB8AC3E}">
        <p14:creationId xmlns:p14="http://schemas.microsoft.com/office/powerpoint/2010/main" val="327334320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96295"/>
                                        </p:tgtEl>
                                        <p:attrNameLst>
                                          <p:attrName>style.visibility</p:attrName>
                                        </p:attrNameLst>
                                      </p:cBhvr>
                                      <p:to>
                                        <p:strVal val="visible"/>
                                      </p:to>
                                    </p:set>
                                    <p:animEffect transition="in" filter="dissolve">
                                      <p:cBhvr>
                                        <p:cTn id="7" dur="500"/>
                                        <p:tgtEl>
                                          <p:spTgt spid="96295"/>
                                        </p:tgtEl>
                                      </p:cBhvr>
                                    </p:animEffect>
                                  </p:childTnLst>
                                </p:cTn>
                              </p:par>
                            </p:childTnLst>
                          </p:cTn>
                        </p:par>
                        <p:par>
                          <p:cTn id="8" fill="hold" nodeType="afterGroup">
                            <p:stCondLst>
                              <p:cond delay="1500"/>
                            </p:stCondLst>
                            <p:childTnLst>
                              <p:par>
                                <p:cTn id="9" presetID="22" presetClass="entr" presetSubtype="1" fill="hold" nodeType="afterEffect">
                                  <p:stCondLst>
                                    <p:cond delay="0"/>
                                  </p:stCondLst>
                                  <p:childTnLst>
                                    <p:set>
                                      <p:cBhvr>
                                        <p:cTn id="10" dur="1" fill="hold">
                                          <p:stCondLst>
                                            <p:cond delay="0"/>
                                          </p:stCondLst>
                                        </p:cTn>
                                        <p:tgtEl>
                                          <p:spTgt spid="96268"/>
                                        </p:tgtEl>
                                        <p:attrNameLst>
                                          <p:attrName>style.visibility</p:attrName>
                                        </p:attrNameLst>
                                      </p:cBhvr>
                                      <p:to>
                                        <p:strVal val="visible"/>
                                      </p:to>
                                    </p:set>
                                    <p:animEffect transition="in" filter="wipe(up)">
                                      <p:cBhvr>
                                        <p:cTn id="11" dur="500"/>
                                        <p:tgtEl>
                                          <p:spTgt spid="962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295" grpId="0" autoUpdateAnimBg="0"/>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3761" name="Picture 8" descr="CITIES OF REFUG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552950" y="-53975"/>
            <a:ext cx="9232900" cy="691197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pic>
      <p:pic>
        <p:nvPicPr>
          <p:cNvPr id="373762" name="Picture 2" descr="Screen Shot 2013-06-01 at 10.04.28 PM.pn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084388" y="-114300"/>
            <a:ext cx="7059612" cy="707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3763" name="Text Box 2"/>
          <p:cNvSpPr txBox="1">
            <a:spLocks noChangeArrowheads="1"/>
          </p:cNvSpPr>
          <p:nvPr/>
        </p:nvSpPr>
        <p:spPr bwMode="auto">
          <a:xfrm>
            <a:off x="8388756" y="-76200"/>
            <a:ext cx="704039"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142</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4" name="TextBox 3"/>
          <p:cNvSpPr txBox="1"/>
          <p:nvPr/>
        </p:nvSpPr>
        <p:spPr>
          <a:xfrm>
            <a:off x="2882900" y="4787900"/>
            <a:ext cx="2317750" cy="523875"/>
          </a:xfrm>
          <a:prstGeom prst="rect">
            <a:avLst/>
          </a:prstGeom>
          <a:noFill/>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حبرون</a:t>
            </a:r>
            <a:endParaRPr kumimoji="0" lang="en-US"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4" name="TextBox 13"/>
          <p:cNvSpPr txBox="1"/>
          <p:nvPr/>
        </p:nvSpPr>
        <p:spPr>
          <a:xfrm>
            <a:off x="2603500" y="2971800"/>
            <a:ext cx="2886075" cy="523875"/>
          </a:xfrm>
          <a:prstGeom prst="rect">
            <a:avLst/>
          </a:prstGeom>
          <a:noFill/>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شكيم</a:t>
            </a:r>
            <a:endParaRPr kumimoji="0" lang="en-US"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8" name="TextBox 17"/>
          <p:cNvSpPr txBox="1"/>
          <p:nvPr/>
        </p:nvSpPr>
        <p:spPr>
          <a:xfrm>
            <a:off x="4127500" y="431800"/>
            <a:ext cx="2052638" cy="523875"/>
          </a:xfrm>
          <a:prstGeom prst="rect">
            <a:avLst/>
          </a:prstGeom>
          <a:noFill/>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قادش</a:t>
            </a:r>
            <a:endParaRPr kumimoji="0" lang="en-US"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2" name="TextBox 21"/>
          <p:cNvSpPr txBox="1"/>
          <p:nvPr/>
        </p:nvSpPr>
        <p:spPr>
          <a:xfrm>
            <a:off x="7253288" y="1454150"/>
            <a:ext cx="2093912" cy="523875"/>
          </a:xfrm>
          <a:prstGeom prst="rect">
            <a:avLst/>
          </a:prstGeom>
          <a:noFill/>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الجولان</a:t>
            </a:r>
            <a:endParaRPr kumimoji="0" lang="en-US"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6" name="TextBox 25"/>
          <p:cNvSpPr txBox="1"/>
          <p:nvPr/>
        </p:nvSpPr>
        <p:spPr>
          <a:xfrm>
            <a:off x="7594600" y="2329061"/>
            <a:ext cx="1803400" cy="523875"/>
          </a:xfrm>
          <a:prstGeom prst="rect">
            <a:avLst/>
          </a:prstGeom>
          <a:noFill/>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راموت</a:t>
            </a:r>
            <a:endParaRPr kumimoji="0" lang="en-US"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30" name="TextBox 29"/>
          <p:cNvSpPr txBox="1"/>
          <p:nvPr/>
        </p:nvSpPr>
        <p:spPr>
          <a:xfrm>
            <a:off x="7253288" y="3752850"/>
            <a:ext cx="1916112" cy="523875"/>
          </a:xfrm>
          <a:prstGeom prst="rect">
            <a:avLst/>
          </a:prstGeom>
          <a:noFill/>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باصر</a:t>
            </a:r>
            <a:endParaRPr kumimoji="0" lang="en-US"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grpSp>
        <p:nvGrpSpPr>
          <p:cNvPr id="373770" name="Group 1"/>
          <p:cNvGrpSpPr>
            <a:grpSpLocks/>
          </p:cNvGrpSpPr>
          <p:nvPr/>
        </p:nvGrpSpPr>
        <p:grpSpPr bwMode="auto">
          <a:xfrm>
            <a:off x="5181600" y="588963"/>
            <a:ext cx="2466975" cy="4700587"/>
            <a:chOff x="5181597" y="588236"/>
            <a:chExt cx="2466308" cy="4701719"/>
          </a:xfrm>
        </p:grpSpPr>
        <p:grpSp>
          <p:nvGrpSpPr>
            <p:cNvPr id="373776" name="Group 6"/>
            <p:cNvGrpSpPr>
              <a:grpSpLocks/>
            </p:cNvGrpSpPr>
            <p:nvPr/>
          </p:nvGrpSpPr>
          <p:grpSpPr bwMode="auto">
            <a:xfrm>
              <a:off x="5181597" y="5071534"/>
              <a:ext cx="206026" cy="218421"/>
              <a:chOff x="6972297" y="5071534"/>
              <a:chExt cx="206026" cy="218421"/>
            </a:xfrm>
          </p:grpSpPr>
          <p:sp>
            <p:nvSpPr>
              <p:cNvPr id="373792"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3793"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3777" name="Group 14"/>
            <p:cNvGrpSpPr>
              <a:grpSpLocks/>
            </p:cNvGrpSpPr>
            <p:nvPr/>
          </p:nvGrpSpPr>
          <p:grpSpPr bwMode="auto">
            <a:xfrm>
              <a:off x="5473697" y="3255434"/>
              <a:ext cx="206026" cy="218421"/>
              <a:chOff x="6972297" y="5071534"/>
              <a:chExt cx="206026" cy="218421"/>
            </a:xfrm>
          </p:grpSpPr>
          <p:sp>
            <p:nvSpPr>
              <p:cNvPr id="373790" name="Oval 15"/>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3791" name="Oval 16"/>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3778" name="Group 18"/>
            <p:cNvGrpSpPr>
              <a:grpSpLocks/>
            </p:cNvGrpSpPr>
            <p:nvPr/>
          </p:nvGrpSpPr>
          <p:grpSpPr bwMode="auto">
            <a:xfrm>
              <a:off x="6158395" y="588236"/>
              <a:ext cx="206026" cy="231124"/>
              <a:chOff x="6972297" y="4233136"/>
              <a:chExt cx="206026" cy="231124"/>
            </a:xfrm>
          </p:grpSpPr>
          <p:sp>
            <p:nvSpPr>
              <p:cNvPr id="373788"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3789"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3779" name="Group 22"/>
            <p:cNvGrpSpPr>
              <a:grpSpLocks/>
            </p:cNvGrpSpPr>
            <p:nvPr/>
          </p:nvGrpSpPr>
          <p:grpSpPr bwMode="auto">
            <a:xfrm>
              <a:off x="7100888" y="1738191"/>
              <a:ext cx="206026" cy="218421"/>
              <a:chOff x="6972297" y="5071534"/>
              <a:chExt cx="206026" cy="218421"/>
            </a:xfrm>
          </p:grpSpPr>
          <p:sp>
            <p:nvSpPr>
              <p:cNvPr id="373786"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3787"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3780" name="Group 26"/>
            <p:cNvGrpSpPr>
              <a:grpSpLocks/>
            </p:cNvGrpSpPr>
            <p:nvPr/>
          </p:nvGrpSpPr>
          <p:grpSpPr bwMode="auto">
            <a:xfrm>
              <a:off x="7441879" y="2636678"/>
              <a:ext cx="206026" cy="190499"/>
              <a:chOff x="6972297" y="4871878"/>
              <a:chExt cx="206026" cy="190499"/>
            </a:xfrm>
          </p:grpSpPr>
          <p:sp>
            <p:nvSpPr>
              <p:cNvPr id="373784" name="Oval 27"/>
              <p:cNvSpPr>
                <a:spLocks noChangeAspect="1"/>
              </p:cNvSpPr>
              <p:nvPr/>
            </p:nvSpPr>
            <p:spPr bwMode="auto">
              <a:xfrm>
                <a:off x="6993408" y="4871878"/>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3785" name="Oval 28"/>
              <p:cNvSpPr>
                <a:spLocks noChangeAspect="1"/>
              </p:cNvSpPr>
              <p:nvPr/>
            </p:nvSpPr>
            <p:spPr bwMode="auto">
              <a:xfrm>
                <a:off x="6972297" y="4871879"/>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3781" name="Group 30"/>
            <p:cNvGrpSpPr>
              <a:grpSpLocks/>
            </p:cNvGrpSpPr>
            <p:nvPr/>
          </p:nvGrpSpPr>
          <p:grpSpPr bwMode="auto">
            <a:xfrm>
              <a:off x="7100888" y="4036891"/>
              <a:ext cx="206026" cy="218421"/>
              <a:chOff x="6972297" y="5071534"/>
              <a:chExt cx="206026" cy="218421"/>
            </a:xfrm>
          </p:grpSpPr>
          <p:sp>
            <p:nvSpPr>
              <p:cNvPr id="373782"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3783"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sp>
        <p:nvSpPr>
          <p:cNvPr id="373771" name="Rectangle 7"/>
          <p:cNvSpPr>
            <a:spLocks noChangeArrowheads="1"/>
          </p:cNvSpPr>
          <p:nvPr/>
        </p:nvSpPr>
        <p:spPr bwMode="auto">
          <a:xfrm>
            <a:off x="-1" y="-114300"/>
            <a:ext cx="3089275" cy="6994525"/>
          </a:xfrm>
          <a:prstGeom prst="rect">
            <a:avLst/>
          </a:prstGeom>
          <a:solidFill>
            <a:srgbClr val="660066"/>
          </a:solidFill>
          <a:ln>
            <a:noFill/>
          </a:ln>
          <a:extLst>
            <a:ext uri="{91240B29-F687-4f45-9708-019B960494DF}">
              <a14:hiddenLine xmlns:a14="http://schemas.microsoft.com/office/drawing/2010/main" xmlns="" w="12700" cap="sq">
                <a:solidFill>
                  <a:srgbClr val="000000"/>
                </a:solidFill>
                <a:round/>
                <a:headEnd/>
                <a:tailEnd/>
              </a14:hiddenLine>
            </a:ext>
          </a:extLst>
        </p:spPr>
        <p:txBody>
          <a:bodyPr wrap="square">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3772" name="Text Box 100"/>
          <p:cNvSpPr txBox="1">
            <a:spLocks noChangeArrowheads="1"/>
          </p:cNvSpPr>
          <p:nvPr/>
        </p:nvSpPr>
        <p:spPr bwMode="auto">
          <a:xfrm>
            <a:off x="6161787" y="4772908"/>
            <a:ext cx="2746375" cy="206210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square">
            <a:spAutoFit/>
          </a:bodyPr>
          <a:lstStyle>
            <a:lvl1pPr indent="-914400"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239713" marR="0" lvl="0" indent="0" algn="r" defTabSz="914400" rtl="0" eaLnBrk="0" fontAlgn="base" latinLnBrk="0" hangingPunct="0">
              <a:lnSpc>
                <a:spcPct val="100000"/>
              </a:lnSpc>
              <a:spcBef>
                <a:spcPct val="50000"/>
              </a:spcBef>
              <a:spcAft>
                <a:spcPct val="0"/>
              </a:spcAft>
              <a:buClrTx/>
              <a:buSzTx/>
              <a:buFont typeface="Wingdings" charset="0"/>
              <a:buNone/>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عدد 35</a:t>
            </a:r>
          </a:p>
          <a:p>
            <a:pPr marL="239713" marR="0" lvl="0" indent="0" algn="r" defTabSz="914400" rtl="0" eaLnBrk="0" fontAlgn="base" latinLnBrk="0" hangingPunct="0">
              <a:lnSpc>
                <a:spcPct val="100000"/>
              </a:lnSpc>
              <a:spcBef>
                <a:spcPct val="50000"/>
              </a:spcBef>
              <a:spcAft>
                <a:spcPct val="0"/>
              </a:spcAft>
              <a:buClrTx/>
              <a:buSzTx/>
              <a:buFont typeface="Wingdings" charset="0"/>
              <a:buNone/>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تثنية 19</a:t>
            </a:r>
          </a:p>
          <a:p>
            <a:pPr marL="239713" marR="0" lvl="0" indent="0" algn="r" defTabSz="914400" rtl="0" eaLnBrk="0" fontAlgn="base" latinLnBrk="0" hangingPunct="0">
              <a:lnSpc>
                <a:spcPct val="100000"/>
              </a:lnSpc>
              <a:spcBef>
                <a:spcPct val="50000"/>
              </a:spcBef>
              <a:spcAft>
                <a:spcPct val="0"/>
              </a:spcAft>
              <a:buClrTx/>
              <a:buSzTx/>
              <a:buFont typeface="Wingdings" charset="0"/>
              <a:buNone/>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يشوع 20: 1-9</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73773" name="TextBox 8"/>
          <p:cNvSpPr txBox="1">
            <a:spLocks noChangeArrowheads="1"/>
          </p:cNvSpPr>
          <p:nvPr/>
        </p:nvSpPr>
        <p:spPr bwMode="auto">
          <a:xfrm>
            <a:off x="50800" y="0"/>
            <a:ext cx="2901950" cy="655564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indent="304800"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304800" algn="ctr" defTabSz="914400" rtl="0" eaLnBrk="1" fontAlgn="base" latinLnBrk="0" hangingPunct="1">
              <a:lnSpc>
                <a:spcPct val="100000"/>
              </a:lnSpc>
              <a:spcBef>
                <a:spcPct val="0"/>
              </a:spcBef>
              <a:spcAft>
                <a:spcPct val="0"/>
              </a:spcAft>
              <a:buClrTx/>
              <a:buSzTx/>
              <a:buFontTx/>
              <a:buNone/>
              <a:tabLst/>
              <a:defRPr/>
            </a:pPr>
            <a:r>
              <a:rPr kumimoji="0" lang="ar-JO"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عاشت إسرائيل في ثقافة بدوية من الانتقام الشخصي من قبل أفراد الأسرة ضد الأسرة المخالفة (الثأر). ومع ذلك ، لم تكن الأمة جاهزة للإجراءات القانونية من قبل مجلس القرية الموضوعي (القانون المدني). لذلك ، وضع الله خطوة وسيطة لست مدن مجاورة حيث يمكن لمن قتل شخصًا بالخطأ أن يهرب.</a:t>
            </a:r>
            <a:endParaRPr kumimoji="0" lang="en-US"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73774" name="Rectangle 3"/>
          <p:cNvSpPr>
            <a:spLocks noGrp="1" noChangeArrowheads="1"/>
          </p:cNvSpPr>
          <p:nvPr>
            <p:ph type="title"/>
          </p:nvPr>
        </p:nvSpPr>
        <p:spPr>
          <a:xfrm>
            <a:off x="3089274" y="-114300"/>
            <a:ext cx="3970338" cy="604838"/>
          </a:xfrm>
          <a:solidFill>
            <a:srgbClr val="000000"/>
          </a:solidFill>
          <a:ln>
            <a:solidFill>
              <a:schemeClr val="tx1"/>
            </a:solidFill>
            <a:miter lim="800000"/>
            <a:headEnd/>
            <a:tailEnd/>
          </a:ln>
        </p:spPr>
        <p:txBody>
          <a:bodyPr lIns="0" tIns="0" rIns="0" bIns="0" anchor="ctr" anchorCtr="1"/>
          <a:lstStyle/>
          <a:p>
            <a:pPr algn="ctr"/>
            <a:r>
              <a:rPr lang="ar-JO" altLang="zh-CN" sz="3600" dirty="0">
                <a:solidFill>
                  <a:srgbClr val="FFFFFF"/>
                </a:solidFill>
                <a:ea typeface="SimSun" charset="0"/>
              </a:rPr>
              <a:t>مدن الملجأ</a:t>
            </a:r>
            <a:endParaRPr lang="en-US" sz="3600" dirty="0">
              <a:solidFill>
                <a:srgbClr val="FFFFFF"/>
              </a:solidFill>
              <a:ea typeface="SimSun" charset="0"/>
            </a:endParaRPr>
          </a:p>
        </p:txBody>
      </p:sp>
      <p:sp>
        <p:nvSpPr>
          <p:cNvPr id="373775" name="TextBox 33"/>
          <p:cNvSpPr txBox="1">
            <a:spLocks noChangeArrowheads="1"/>
          </p:cNvSpPr>
          <p:nvPr/>
        </p:nvSpPr>
        <p:spPr bwMode="auto">
          <a:xfrm>
            <a:off x="-1625600" y="635000"/>
            <a:ext cx="2362200"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 name="TextBox 1">
            <a:extLst>
              <a:ext uri="{FF2B5EF4-FFF2-40B4-BE49-F238E27FC236}">
                <a16:creationId xmlns:a16="http://schemas.microsoft.com/office/drawing/2014/main" id="{7428AD0C-8816-A28E-82A7-0862609FEC89}"/>
              </a:ext>
            </a:extLst>
          </p:cNvPr>
          <p:cNvSpPr txBox="1"/>
          <p:nvPr/>
        </p:nvSpPr>
        <p:spPr>
          <a:xfrm>
            <a:off x="-428421" y="6526636"/>
            <a:ext cx="3825875" cy="276999"/>
          </a:xfrm>
          <a:prstGeom prst="rect">
            <a:avLst/>
          </a:prstGeom>
          <a:noFill/>
        </p:spPr>
        <p:txBody>
          <a:bodyPr wrap="square">
            <a:spAutoFit/>
          </a:bodyPr>
          <a:lstStyle/>
          <a:p>
            <a:pPr algn="ctr">
              <a:defRPr/>
            </a:pPr>
            <a:r>
              <a:rPr lang="en-US" sz="1200" b="1" i="1" dirty="0">
                <a:solidFill>
                  <a:srgbClr val="FFFFFF"/>
                </a:solidFill>
                <a:effectLst>
                  <a:outerShdw blurRad="50800" dist="88900" dir="2700000" algn="tl" rotWithShape="0">
                    <a:srgbClr val="000000">
                      <a:alpha val="96000"/>
                    </a:srgbClr>
                  </a:outerShdw>
                </a:effectLst>
                <a:latin typeface="Arial"/>
                <a:cs typeface="Arial"/>
              </a:rPr>
              <a:t>—Bible Visual Resource Book</a:t>
            </a:r>
            <a:r>
              <a:rPr lang="en-US" sz="1200" b="1" dirty="0">
                <a:solidFill>
                  <a:srgbClr val="FFFFFF"/>
                </a:solidFill>
                <a:effectLst>
                  <a:outerShdw blurRad="50800" dist="88900" dir="2700000" algn="tl" rotWithShape="0">
                    <a:srgbClr val="000000">
                      <a:alpha val="96000"/>
                    </a:srgbClr>
                  </a:outerShdw>
                </a:effectLst>
                <a:latin typeface="Arial"/>
                <a:cs typeface="Arial"/>
              </a:rPr>
              <a:t>, 35</a:t>
            </a:r>
            <a:endParaRPr lang="en-US" sz="1200" b="1" i="1" dirty="0">
              <a:solidFill>
                <a:srgbClr val="FFFFFF"/>
              </a:solidFill>
              <a:effectLst>
                <a:outerShdw blurRad="50800" dist="88900" dir="2700000" algn="tl" rotWithShape="0">
                  <a:srgbClr val="000000">
                    <a:alpha val="96000"/>
                  </a:srgbClr>
                </a:outerShdw>
              </a:effectLst>
              <a:latin typeface="Arial"/>
              <a:cs typeface="Arial"/>
            </a:endParaRPr>
          </a:p>
        </p:txBody>
      </p:sp>
    </p:spTree>
  </p:cSld>
  <p:clrMapOvr>
    <a:masterClrMapping/>
  </p:clrMapOvr>
  <p:transition/>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23"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حدود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أسباط</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إسرائيل</a:t>
            </a:r>
            <a:endPar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4" name="Text Box 3"/>
          <p:cNvSpPr txBox="1">
            <a:spLocks noChangeArrowheads="1"/>
          </p:cNvSpPr>
          <p:nvPr/>
        </p:nvSpPr>
        <p:spPr bwMode="auto">
          <a:xfrm>
            <a:off x="1981997" y="354458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دان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5" name="Text Box 4"/>
          <p:cNvSpPr txBox="1">
            <a:spLocks noChangeArrowheads="1"/>
          </p:cNvSpPr>
          <p:nvPr/>
        </p:nvSpPr>
        <p:spPr bwMode="auto">
          <a:xfrm>
            <a:off x="2105340" y="4466787"/>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يهوذا</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6" name="Text Box 5"/>
          <p:cNvSpPr txBox="1">
            <a:spLocks noChangeArrowheads="1"/>
          </p:cNvSpPr>
          <p:nvPr/>
        </p:nvSpPr>
        <p:spPr bwMode="auto">
          <a:xfrm>
            <a:off x="1788718" y="51835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شمعون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7"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رأوبين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8"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جاد</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9"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r"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0" name="Text Box 9"/>
          <p:cNvSpPr txBox="1">
            <a:spLocks noChangeArrowheads="1"/>
          </p:cNvSpPr>
          <p:nvPr/>
        </p:nvSpPr>
        <p:spPr bwMode="auto">
          <a:xfrm>
            <a:off x="2545757" y="33599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أفرايم</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1" name="Text Box 10"/>
          <p:cNvSpPr txBox="1">
            <a:spLocks noChangeArrowheads="1"/>
          </p:cNvSpPr>
          <p:nvPr/>
        </p:nvSpPr>
        <p:spPr bwMode="auto">
          <a:xfrm>
            <a:off x="2477831" y="244603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2" name="Text Box 15"/>
          <p:cNvSpPr txBox="1">
            <a:spLocks noChangeArrowheads="1"/>
          </p:cNvSpPr>
          <p:nvPr/>
        </p:nvSpPr>
        <p:spPr bwMode="auto">
          <a:xfrm rot="17190594">
            <a:off x="2504330" y="26181"/>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نفتالي</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3" name="Text Box 16"/>
          <p:cNvSpPr txBox="1">
            <a:spLocks noChangeArrowheads="1"/>
          </p:cNvSpPr>
          <p:nvPr/>
        </p:nvSpPr>
        <p:spPr bwMode="auto">
          <a:xfrm rot="17358286">
            <a:off x="1943397" y="99763"/>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أشير</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4" name="Text Box 11"/>
          <p:cNvSpPr txBox="1">
            <a:spLocks noChangeArrowheads="1"/>
          </p:cNvSpPr>
          <p:nvPr/>
        </p:nvSpPr>
        <p:spPr bwMode="auto">
          <a:xfrm>
            <a:off x="2746059" y="38171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بنيامين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5" name="Text Box 13"/>
          <p:cNvSpPr txBox="1">
            <a:spLocks noChangeArrowheads="1"/>
          </p:cNvSpPr>
          <p:nvPr/>
        </p:nvSpPr>
        <p:spPr bwMode="auto">
          <a:xfrm>
            <a:off x="2746059" y="1595646"/>
            <a:ext cx="1189374"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زبولون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6" name="Text Box 14"/>
          <p:cNvSpPr txBox="1">
            <a:spLocks noChangeArrowheads="1"/>
          </p:cNvSpPr>
          <p:nvPr/>
        </p:nvSpPr>
        <p:spPr bwMode="auto">
          <a:xfrm>
            <a:off x="2972424" y="195615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يساكر</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DB96"/>
              </a:solidFill>
              <a:effectLst/>
              <a:uLnTx/>
              <a:uFillTx/>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ar-JO" sz="2800" dirty="0">
                <a:ea typeface="ＭＳ Ｐゴシック" charset="0"/>
              </a:rPr>
              <a:t>الإستعدادات النهائية</a:t>
            </a:r>
            <a:br>
              <a:rPr kumimoji="1" lang="ar-JO" sz="2800" dirty="0">
                <a:ea typeface="ＭＳ Ｐゴシック" charset="0"/>
              </a:rPr>
            </a:br>
            <a:r>
              <a:rPr kumimoji="1" lang="ar-JO" sz="2800" dirty="0">
                <a:ea typeface="ＭＳ Ｐゴシック" charset="0"/>
              </a:rPr>
              <a:t>(31-36)</a:t>
            </a:r>
            <a:endParaRPr kumimoji="1" lang="en-US" dirty="0">
              <a:ea typeface="ＭＳ Ｐゴシック" charset="0"/>
            </a:endParaRPr>
          </a:p>
        </p:txBody>
      </p:sp>
      <p:sp>
        <p:nvSpPr>
          <p:cNvPr id="344070" name="Rectangle 6"/>
          <p:cNvSpPr>
            <a:spLocks noChangeArrowheads="1"/>
          </p:cNvSpPr>
          <p:nvPr/>
        </p:nvSpPr>
        <p:spPr bwMode="auto">
          <a:xfrm>
            <a:off x="4876800" y="1752600"/>
            <a:ext cx="3962400" cy="51054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marR="0" lvl="0"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الإستقرار عبر الأردن (31-32)</a:t>
            </a:r>
          </a:p>
          <a:p>
            <a:pPr marL="796925" lvl="1" indent="-339725" algn="r" defTabSz="914400" rtl="1" fontAlgn="base">
              <a:spcBef>
                <a:spcPct val="20000"/>
              </a:spcBef>
              <a:spcAft>
                <a:spcPct val="0"/>
              </a:spcAft>
              <a:buSzPct val="90000"/>
              <a:buFont typeface="Wingdings" pitchFamily="-111" charset="2"/>
              <a:buChar char=""/>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المديانيون (31)</a:t>
            </a:r>
          </a:p>
          <a:p>
            <a:pPr marL="796925" lvl="1" indent="-339725" algn="r" defTabSz="914400" rtl="1" fontAlgn="base">
              <a:spcBef>
                <a:spcPct val="20000"/>
              </a:spcBef>
              <a:spcAft>
                <a:spcPct val="0"/>
              </a:spcAft>
              <a:buSzPct val="90000"/>
              <a:buFont typeface="Wingdings" pitchFamily="-111" charset="2"/>
              <a:buChar char=""/>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المواريث (32)</a:t>
            </a:r>
          </a:p>
          <a:p>
            <a:pPr marL="339725" marR="0" lvl="0"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ملخص التجوال (33: 1- 49)</a:t>
            </a:r>
          </a:p>
          <a:p>
            <a:pPr marL="339725" marR="0" lvl="0"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تعريف أرض كنعان</a:t>
            </a:r>
            <a:br>
              <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b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(33: 50- 36: 13)</a:t>
            </a:r>
          </a:p>
          <a:p>
            <a:pPr marL="796925" lvl="1" indent="-339725" algn="r" defTabSz="914400" rtl="1" fontAlgn="base">
              <a:spcBef>
                <a:spcPct val="20000"/>
              </a:spcBef>
              <a:spcAft>
                <a:spcPct val="0"/>
              </a:spcAft>
              <a:buSzPct val="90000"/>
              <a:buFont typeface="Wingdings" pitchFamily="-111" charset="2"/>
              <a:buChar char=""/>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الميراث (33: 50- 34: 29)</a:t>
            </a:r>
          </a:p>
          <a:p>
            <a:pPr marL="796925" lvl="1" indent="-339725" algn="r" defTabSz="914400" rtl="1" fontAlgn="base">
              <a:spcBef>
                <a:spcPct val="20000"/>
              </a:spcBef>
              <a:spcAft>
                <a:spcPct val="0"/>
              </a:spcAft>
              <a:buSzPct val="90000"/>
              <a:buFont typeface="Wingdings" pitchFamily="-111" charset="2"/>
              <a:buChar char=""/>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مدن اللاويين (35)</a:t>
            </a:r>
          </a:p>
          <a:p>
            <a:pPr marL="796925" lvl="1"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البنات (36)</a:t>
            </a:r>
            <a:endPar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endParaRPr>
          </a:p>
        </p:txBody>
      </p:sp>
    </p:spTree>
    <p:extLst>
      <p:ext uri="{BB962C8B-B14F-4D97-AF65-F5344CB8AC3E}">
        <p14:creationId xmlns:p14="http://schemas.microsoft.com/office/powerpoint/2010/main" val="3697502845"/>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36</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2967530949"/>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6658" name="Picture 3" descr="num 36 the_daughters_of_zelophehad.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66688" y="981075"/>
            <a:ext cx="9442451" cy="5892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6657" name="Title 1"/>
          <p:cNvSpPr>
            <a:spLocks noGrp="1"/>
          </p:cNvSpPr>
          <p:nvPr>
            <p:ph type="title"/>
          </p:nvPr>
        </p:nvSpPr>
        <p:spPr>
          <a:xfrm>
            <a:off x="15875" y="34924"/>
            <a:ext cx="9128125" cy="1091511"/>
          </a:xfrm>
          <a:solidFill>
            <a:schemeClr val="tx1"/>
          </a:solidFill>
        </p:spPr>
        <p:txBody>
          <a:bodyPr/>
          <a:lstStyle/>
          <a:p>
            <a:pPr rtl="1"/>
            <a:r>
              <a:rPr lang="ar-SA" sz="3600" dirty="0"/>
              <a:t>بنات</a:t>
            </a:r>
            <a:r>
              <a:rPr lang="en-US" sz="3600" dirty="0"/>
              <a:t> </a:t>
            </a:r>
            <a:r>
              <a:rPr lang="ar-SA" sz="3600" dirty="0" err="1"/>
              <a:t>صلفحاد</a:t>
            </a:r>
            <a:r>
              <a:rPr lang="en-US" sz="3600" dirty="0"/>
              <a:t> </a:t>
            </a:r>
            <a:r>
              <a:rPr lang="ar-SA" sz="3600" dirty="0"/>
              <a:t>(ع</a:t>
            </a:r>
            <a:r>
              <a:rPr lang="ar-JO" sz="3600" dirty="0"/>
              <a:t>د</a:t>
            </a:r>
            <a:r>
              <a:rPr lang="ar-SA" sz="3600" dirty="0"/>
              <a:t>د 36)</a:t>
            </a:r>
            <a:endParaRPr lang="en-US" sz="3600" dirty="0"/>
          </a:p>
        </p:txBody>
      </p:sp>
    </p:spTree>
    <p:extLst>
      <p:ext uri="{BB962C8B-B14F-4D97-AF65-F5344CB8AC3E}">
        <p14:creationId xmlns:p14="http://schemas.microsoft.com/office/powerpoint/2010/main" val="4209842808"/>
      </p:ext>
    </p:extLst>
  </p:cSld>
  <p:clrMapOvr>
    <a:masterClrMapping/>
  </p:clrMapOvr>
  <p:transition spd="med">
    <p:randomBar dir="vert"/>
  </p:transition>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681" name="Picture 2" descr="Num 36 Zelophehad abstract.gif"/>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191000" y="23813"/>
            <a:ext cx="4953000" cy="3784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7682" name="Title 1"/>
          <p:cNvSpPr>
            <a:spLocks noGrp="1"/>
          </p:cNvSpPr>
          <p:nvPr>
            <p:ph type="title"/>
          </p:nvPr>
        </p:nvSpPr>
        <p:spPr>
          <a:xfrm>
            <a:off x="15875" y="34925"/>
            <a:ext cx="4124325" cy="2962275"/>
          </a:xfrm>
        </p:spPr>
        <p:txBody>
          <a:bodyPr/>
          <a:lstStyle/>
          <a:p>
            <a:r>
              <a:rPr lang="ar-JO" dirty="0"/>
              <a:t>بنات</a:t>
            </a:r>
            <a:br>
              <a:rPr lang="ar-JO" dirty="0"/>
            </a:br>
            <a:r>
              <a:rPr lang="ar-JO" dirty="0"/>
              <a:t>صلفحاد</a:t>
            </a:r>
            <a:br>
              <a:rPr lang="ar-JO" dirty="0"/>
            </a:br>
            <a:r>
              <a:rPr lang="ar-JO" dirty="0"/>
              <a:t>(عدد 36)</a:t>
            </a:r>
            <a:endParaRPr lang="en-US" dirty="0"/>
          </a:p>
        </p:txBody>
      </p:sp>
      <p:pic>
        <p:nvPicPr>
          <p:cNvPr id="327683" name="Picture 3" descr="Num 36 Zelophehad shadows.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07950" y="3357563"/>
            <a:ext cx="6823075" cy="3384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7684" name="TextBox 4"/>
          <p:cNvSpPr txBox="1">
            <a:spLocks noChangeArrowheads="1"/>
          </p:cNvSpPr>
          <p:nvPr/>
        </p:nvSpPr>
        <p:spPr bwMode="auto">
          <a:xfrm>
            <a:off x="374650" y="6330950"/>
            <a:ext cx="1371600" cy="36988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00"/>
                </a:solidFill>
                <a:effectLst/>
                <a:uLnTx/>
                <a:uFillTx/>
                <a:latin typeface="Arial" panose="020B0604020202020204" pitchFamily="34" charset="0"/>
                <a:ea typeface="ＭＳ Ｐゴシック" charset="0"/>
                <a:cs typeface="Arial" panose="020B0604020202020204" pitchFamily="34" charset="0"/>
              </a:rPr>
              <a:t>محلة</a:t>
            </a:r>
            <a:endParaRPr kumimoji="0" lang="en-US" sz="1800" b="1" u="none" strike="noStrike" kern="1200" cap="none" spc="0" normalizeH="0" baseline="0" noProof="0" dirty="0">
              <a:ln>
                <a:noFill/>
              </a:ln>
              <a:solidFill>
                <a:srgbClr val="800000"/>
              </a:solidFill>
              <a:effectLst/>
              <a:uLnTx/>
              <a:uFillTx/>
              <a:latin typeface="Arial" panose="020B0604020202020204" pitchFamily="34" charset="0"/>
              <a:ea typeface="ＭＳ Ｐゴシック" charset="0"/>
              <a:cs typeface="Arial" panose="020B0604020202020204" pitchFamily="34" charset="0"/>
            </a:endParaRPr>
          </a:p>
        </p:txBody>
      </p:sp>
      <p:sp>
        <p:nvSpPr>
          <p:cNvPr id="327685" name="TextBox 5"/>
          <p:cNvSpPr txBox="1">
            <a:spLocks noChangeArrowheads="1"/>
          </p:cNvSpPr>
          <p:nvPr/>
        </p:nvSpPr>
        <p:spPr bwMode="auto">
          <a:xfrm>
            <a:off x="1579563" y="6330950"/>
            <a:ext cx="1371600" cy="36988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00"/>
                </a:solidFill>
                <a:effectLst/>
                <a:uLnTx/>
                <a:uFillTx/>
                <a:latin typeface="Arial" panose="020B0604020202020204" pitchFamily="34" charset="0"/>
                <a:ea typeface="ＭＳ Ｐゴシック" charset="0"/>
                <a:cs typeface="Arial" panose="020B0604020202020204" pitchFamily="34" charset="0"/>
              </a:rPr>
              <a:t>نوعة</a:t>
            </a:r>
            <a:endParaRPr kumimoji="0" lang="en-US" sz="1800" b="1" u="none" strike="noStrike" kern="1200" cap="none" spc="0" normalizeH="0" baseline="0" noProof="0" dirty="0">
              <a:ln>
                <a:noFill/>
              </a:ln>
              <a:solidFill>
                <a:srgbClr val="800000"/>
              </a:solidFill>
              <a:effectLst/>
              <a:uLnTx/>
              <a:uFillTx/>
              <a:latin typeface="Arial" panose="020B0604020202020204" pitchFamily="34" charset="0"/>
              <a:ea typeface="ＭＳ Ｐゴシック" charset="0"/>
              <a:cs typeface="Arial" panose="020B0604020202020204" pitchFamily="34" charset="0"/>
            </a:endParaRPr>
          </a:p>
        </p:txBody>
      </p:sp>
      <p:sp>
        <p:nvSpPr>
          <p:cNvPr id="327686" name="TextBox 6"/>
          <p:cNvSpPr txBox="1">
            <a:spLocks noChangeArrowheads="1"/>
          </p:cNvSpPr>
          <p:nvPr/>
        </p:nvSpPr>
        <p:spPr bwMode="auto">
          <a:xfrm>
            <a:off x="2795588" y="6330950"/>
            <a:ext cx="1371600" cy="36988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00"/>
                </a:solidFill>
                <a:effectLst/>
                <a:uLnTx/>
                <a:uFillTx/>
                <a:latin typeface="Arial" panose="020B0604020202020204" pitchFamily="34" charset="0"/>
                <a:ea typeface="ＭＳ Ｐゴシック" charset="0"/>
                <a:cs typeface="Arial" panose="020B0604020202020204" pitchFamily="34" charset="0"/>
              </a:rPr>
              <a:t>حجلة</a:t>
            </a:r>
            <a:endParaRPr kumimoji="0" lang="en-US" sz="1800" b="1" u="none" strike="noStrike" kern="1200" cap="none" spc="0" normalizeH="0" baseline="0" noProof="0" dirty="0">
              <a:ln>
                <a:noFill/>
              </a:ln>
              <a:solidFill>
                <a:srgbClr val="800000"/>
              </a:solidFill>
              <a:effectLst/>
              <a:uLnTx/>
              <a:uFillTx/>
              <a:latin typeface="Arial" panose="020B0604020202020204" pitchFamily="34" charset="0"/>
              <a:ea typeface="ＭＳ Ｐゴシック" charset="0"/>
              <a:cs typeface="Arial" panose="020B0604020202020204" pitchFamily="34" charset="0"/>
            </a:endParaRPr>
          </a:p>
        </p:txBody>
      </p:sp>
      <p:sp>
        <p:nvSpPr>
          <p:cNvPr id="327687" name="TextBox 7"/>
          <p:cNvSpPr txBox="1">
            <a:spLocks noChangeArrowheads="1"/>
          </p:cNvSpPr>
          <p:nvPr/>
        </p:nvSpPr>
        <p:spPr bwMode="auto">
          <a:xfrm>
            <a:off x="4114800" y="6330950"/>
            <a:ext cx="1371600" cy="36988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00"/>
                </a:solidFill>
                <a:effectLst/>
                <a:uLnTx/>
                <a:uFillTx/>
                <a:latin typeface="Arial" panose="020B0604020202020204" pitchFamily="34" charset="0"/>
                <a:ea typeface="ＭＳ Ｐゴシック" charset="0"/>
                <a:cs typeface="Arial" panose="020B0604020202020204" pitchFamily="34" charset="0"/>
              </a:rPr>
              <a:t>ملكة</a:t>
            </a:r>
            <a:endParaRPr kumimoji="0" lang="en-US" sz="1800" b="1" u="none" strike="noStrike" kern="1200" cap="none" spc="0" normalizeH="0" baseline="0" noProof="0" dirty="0">
              <a:ln>
                <a:noFill/>
              </a:ln>
              <a:solidFill>
                <a:srgbClr val="800000"/>
              </a:solidFill>
              <a:effectLst/>
              <a:uLnTx/>
              <a:uFillTx/>
              <a:latin typeface="Arial" panose="020B0604020202020204" pitchFamily="34" charset="0"/>
              <a:ea typeface="ＭＳ Ｐゴシック" charset="0"/>
              <a:cs typeface="Arial" panose="020B0604020202020204" pitchFamily="34" charset="0"/>
            </a:endParaRPr>
          </a:p>
        </p:txBody>
      </p:sp>
      <p:sp>
        <p:nvSpPr>
          <p:cNvPr id="327688" name="TextBox 8"/>
          <p:cNvSpPr txBox="1">
            <a:spLocks noChangeArrowheads="1"/>
          </p:cNvSpPr>
          <p:nvPr/>
        </p:nvSpPr>
        <p:spPr bwMode="auto">
          <a:xfrm>
            <a:off x="5280025" y="6330950"/>
            <a:ext cx="1565275" cy="36988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00"/>
                </a:solidFill>
                <a:effectLst/>
                <a:uLnTx/>
                <a:uFillTx/>
                <a:latin typeface="Arial" panose="020B0604020202020204" pitchFamily="34" charset="0"/>
                <a:ea typeface="ＭＳ Ｐゴシック" charset="0"/>
                <a:cs typeface="Arial" panose="020B0604020202020204" pitchFamily="34" charset="0"/>
              </a:rPr>
              <a:t>ترصة</a:t>
            </a:r>
            <a:endParaRPr kumimoji="0" lang="en-US" sz="1800" b="1" u="none" strike="noStrike" kern="1200" cap="none" spc="0" normalizeH="0" baseline="0" noProof="0" dirty="0">
              <a:ln>
                <a:noFill/>
              </a:ln>
              <a:solidFill>
                <a:srgbClr val="8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44780667"/>
      </p:ext>
    </p:extLst>
  </p:cSld>
  <p:clrMapOvr>
    <a:masterClrMapping/>
  </p:clrMapOvr>
  <p:transition spd="med">
    <p:randomBar dir="vert"/>
  </p:transition>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23" name="Rectangle 2"/>
          <p:cNvSpPr txBox="1">
            <a:spLocks noChangeArrowheads="1"/>
          </p:cNvSpPr>
          <p:nvPr/>
        </p:nvSpPr>
        <p:spPr bwMode="auto">
          <a:xfrm>
            <a:off x="-1" y="43012"/>
            <a:ext cx="266176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ar-SA" sz="5400" b="1"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بنات</a:t>
            </a:r>
            <a:br>
              <a:rPr lang="ar-SA" sz="5400" b="1"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br>
            <a:r>
              <a:rPr lang="ar-SA" sz="5400" b="1" kern="0" dirty="0" err="1">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صلفحاد</a:t>
            </a:r>
            <a:endParaRPr kumimoji="0" lang="en-US" sz="5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322561" name="Rectangle 1"/>
          <p:cNvSpPr>
            <a:spLocks noChangeArrowheads="1"/>
          </p:cNvSpPr>
          <p:nvPr/>
        </p:nvSpPr>
        <p:spPr bwMode="auto">
          <a:xfrm>
            <a:off x="4787900" y="0"/>
            <a:ext cx="4356100"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hangingPunct="0">
              <a:spcBef>
                <a:spcPct val="50000"/>
              </a:spcBef>
              <a:buFont typeface="Wingdings" charset="0"/>
              <a:buChar char="§"/>
            </a:pPr>
            <a:endParaRPr lang="en-US" sz="2400" b="1" dirty="0">
              <a:solidFill>
                <a:srgbClr val="FFDB96"/>
              </a:solidFill>
              <a:latin typeface="Arial" panose="020B0604020202020204" pitchFamily="34" charset="0"/>
              <a:cs typeface="Arial" panose="020B0604020202020204" pitchFamily="34" charset="0"/>
            </a:endParaRPr>
          </a:p>
        </p:txBody>
      </p:sp>
      <p:sp>
        <p:nvSpPr>
          <p:cNvPr id="344066" name="Rectangle 2"/>
          <p:cNvSpPr>
            <a:spLocks noGrp="1" noChangeArrowheads="1"/>
          </p:cNvSpPr>
          <p:nvPr>
            <p:ph type="ctrTitle"/>
          </p:nvPr>
        </p:nvSpPr>
        <p:spPr>
          <a:xfrm>
            <a:off x="4748017" y="394175"/>
            <a:ext cx="4285741" cy="1143000"/>
          </a:xfrm>
        </p:spPr>
        <p:txBody>
          <a:bodyPr/>
          <a:lstStyle/>
          <a:p>
            <a:pPr defTabSz="914400" rtl="1" eaLnBrk="1" hangingPunct="1">
              <a:defRPr/>
            </a:pPr>
            <a:r>
              <a:rPr lang="ar-JO" sz="3600" dirty="0">
                <a:solidFill>
                  <a:srgbClr val="FFFFFF"/>
                </a:solidFill>
                <a:ea typeface="华文楷体"/>
              </a:rPr>
              <a:t>1 أخبار</a:t>
            </a:r>
            <a:r>
              <a:rPr lang="en-US" sz="3600" dirty="0">
                <a:solidFill>
                  <a:srgbClr val="FFFFFF"/>
                </a:solidFill>
                <a:ea typeface="华文楷体"/>
              </a:rPr>
              <a:t> </a:t>
            </a:r>
            <a:r>
              <a:rPr lang="ar-JO" sz="3600" dirty="0">
                <a:solidFill>
                  <a:srgbClr val="FFFFFF"/>
                </a:solidFill>
                <a:ea typeface="华文楷体"/>
              </a:rPr>
              <a:t>7: 15-19</a:t>
            </a:r>
            <a:r>
              <a:rPr lang="en-US" sz="3600" dirty="0">
                <a:solidFill>
                  <a:srgbClr val="FFFFFF"/>
                </a:solidFill>
                <a:ea typeface="华文楷体"/>
              </a:rPr>
              <a:t> </a:t>
            </a:r>
            <a:endParaRPr kumimoji="1" lang="en-US" sz="5400" dirty="0">
              <a:ea typeface="ＭＳ Ｐゴシック" charset="0"/>
            </a:endParaRPr>
          </a:p>
        </p:txBody>
      </p:sp>
      <p:cxnSp>
        <p:nvCxnSpPr>
          <p:cNvPr id="21" name="Straight Arrow Connector 20"/>
          <p:cNvCxnSpPr>
            <a:cxnSpLocks noChangeShapeType="1"/>
          </p:cNvCxnSpPr>
          <p:nvPr/>
        </p:nvCxnSpPr>
        <p:spPr bwMode="auto">
          <a:xfrm>
            <a:off x="2473158" y="1447800"/>
            <a:ext cx="1722920" cy="420324"/>
          </a:xfrm>
          <a:prstGeom prst="straightConnector1">
            <a:avLst/>
          </a:prstGeom>
          <a:noFill/>
          <a:ln w="76200" cap="sq">
            <a:solidFill>
              <a:srgbClr val="FFFF00"/>
            </a:solidFill>
            <a:round/>
            <a:headEnd/>
            <a:tailEnd type="arrow" w="med" len="med"/>
          </a:ln>
          <a:effectLst>
            <a:glow rad="101600">
              <a:srgbClr val="000000"/>
            </a:glow>
          </a:effectLst>
          <a:extLst>
            <a:ext uri="{909E8E84-426E-40dd-AFC4-6F175D3DCCD1}">
              <a14:hiddenFill xmlns:a14="http://schemas.microsoft.com/office/drawing/2010/main" xmlns="">
                <a:noFill/>
              </a14:hiddenFill>
            </a:ext>
          </a:extLst>
        </p:spPr>
      </p:cxnSp>
      <p:sp>
        <p:nvSpPr>
          <p:cNvPr id="10" name="Text Box 6">
            <a:extLst>
              <a:ext uri="{FF2B5EF4-FFF2-40B4-BE49-F238E27FC236}">
                <a16:creationId xmlns:a16="http://schemas.microsoft.com/office/drawing/2014/main" id="{259CDE88-B147-0E44-A0EE-E89071A8F47C}"/>
              </a:ext>
            </a:extLst>
          </p:cNvPr>
          <p:cNvSpPr txBox="1">
            <a:spLocks noChangeArrowheads="1"/>
          </p:cNvSpPr>
          <p:nvPr/>
        </p:nvSpPr>
        <p:spPr bwMode="auto">
          <a:xfrm>
            <a:off x="3289684" y="4263034"/>
            <a:ext cx="1812788"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رأوبين</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1" name="Text Box 7">
            <a:extLst>
              <a:ext uri="{FF2B5EF4-FFF2-40B4-BE49-F238E27FC236}">
                <a16:creationId xmlns:a16="http://schemas.microsoft.com/office/drawing/2014/main" id="{E70339A3-9613-E945-939B-2A8E8A10EDBA}"/>
              </a:ext>
            </a:extLst>
          </p:cNvPr>
          <p:cNvSpPr txBox="1">
            <a:spLocks noChangeArrowheads="1"/>
          </p:cNvSpPr>
          <p:nvPr/>
        </p:nvSpPr>
        <p:spPr bwMode="auto">
          <a:xfrm>
            <a:off x="3289684" y="3063870"/>
            <a:ext cx="1812788"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جاد</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2" name="Text Box 8">
            <a:extLst>
              <a:ext uri="{FF2B5EF4-FFF2-40B4-BE49-F238E27FC236}">
                <a16:creationId xmlns:a16="http://schemas.microsoft.com/office/drawing/2014/main" id="{8D8C5FE3-5497-9342-88CD-D0EBC85D162B}"/>
              </a:ext>
            </a:extLst>
          </p:cNvPr>
          <p:cNvSpPr txBox="1">
            <a:spLocks noChangeArrowheads="1"/>
          </p:cNvSpPr>
          <p:nvPr/>
        </p:nvSpPr>
        <p:spPr bwMode="auto">
          <a:xfrm>
            <a:off x="3117755" y="1668069"/>
            <a:ext cx="26670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منسّى</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3937017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63500"/>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28"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29" name="Text Box 9"/>
          <p:cNvSpPr txBox="1">
            <a:spLocks noChangeArrowheads="1"/>
          </p:cNvSpPr>
          <p:nvPr/>
        </p:nvSpPr>
        <p:spPr bwMode="auto">
          <a:xfrm>
            <a:off x="3132138" y="4076700"/>
            <a:ext cx="1392237" cy="10772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جبل سيناء</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32" name="Text Box 12"/>
          <p:cNvSpPr txBox="1">
            <a:spLocks noChangeArrowheads="1"/>
          </p:cNvSpPr>
          <p:nvPr/>
        </p:nvSpPr>
        <p:spPr bwMode="auto">
          <a:xfrm>
            <a:off x="2867025" y="1976438"/>
            <a:ext cx="304800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قادش برنيع</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180233" name="Text Box 13"/>
          <p:cNvSpPr txBox="1">
            <a:spLocks noChangeArrowheads="1"/>
          </p:cNvSpPr>
          <p:nvPr/>
        </p:nvSpPr>
        <p:spPr bwMode="auto">
          <a:xfrm>
            <a:off x="5316538" y="1897063"/>
            <a:ext cx="30480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جبل هور</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114698" name="Rectangle 14"/>
          <p:cNvSpPr>
            <a:spLocks noGrp="1" noChangeArrowheads="1"/>
          </p:cNvSpPr>
          <p:nvPr>
            <p:ph type="title" idx="4294967295"/>
          </p:nvPr>
        </p:nvSpPr>
        <p:spPr>
          <a:xfrm>
            <a:off x="0" y="0"/>
            <a:ext cx="5364163" cy="1628775"/>
          </a:xfrm>
        </p:spPr>
        <p:txBody>
          <a:bodyPr/>
          <a:lstStyle/>
          <a:p>
            <a:pPr eaLnBrk="1" hangingPunct="1">
              <a:defRPr/>
            </a:pPr>
            <a:r>
              <a:rPr lang="ar-JO" sz="4800" dirty="0">
                <a:effectLst>
                  <a:glow rad="101600">
                    <a:schemeClr val="tx1">
                      <a:alpha val="97000"/>
                    </a:schemeClr>
                  </a:glow>
                </a:effectLst>
              </a:rPr>
              <a:t>النهاية الجغرافية</a:t>
            </a:r>
            <a:br>
              <a:rPr lang="ar-JO" sz="4800" dirty="0">
                <a:effectLst>
                  <a:glow rad="101600">
                    <a:schemeClr val="tx1">
                      <a:alpha val="97000"/>
                    </a:schemeClr>
                  </a:glow>
                </a:effectLst>
              </a:rPr>
            </a:br>
            <a:r>
              <a:rPr lang="ar-JO" sz="4800" dirty="0">
                <a:effectLst>
                  <a:glow rad="101600">
                    <a:schemeClr val="tx1">
                      <a:alpha val="97000"/>
                    </a:schemeClr>
                  </a:glow>
                </a:effectLst>
              </a:rPr>
              <a:t>لسفر العدد</a:t>
            </a:r>
            <a:endParaRPr lang="en-US" sz="4800" dirty="0">
              <a:effectLst>
                <a:glow rad="101600">
                  <a:schemeClr val="tx1">
                    <a:alpha val="97000"/>
                  </a:schemeClr>
                </a:glow>
              </a:effectLst>
            </a:endParaRPr>
          </a:p>
        </p:txBody>
      </p:sp>
      <p:sp>
        <p:nvSpPr>
          <p:cNvPr id="13" name="Oval 6"/>
          <p:cNvSpPr>
            <a:spLocks noChangeArrowheads="1"/>
          </p:cNvSpPr>
          <p:nvPr/>
        </p:nvSpPr>
        <p:spPr bwMode="auto">
          <a:xfrm>
            <a:off x="6227763" y="549275"/>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36" name="Text Box 13"/>
          <p:cNvSpPr txBox="1">
            <a:spLocks noChangeArrowheads="1"/>
          </p:cNvSpPr>
          <p:nvPr/>
        </p:nvSpPr>
        <p:spPr bwMode="auto">
          <a:xfrm>
            <a:off x="5292725" y="0"/>
            <a:ext cx="165576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2816688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par>
                          <p:cTn id="8" fill="hold" nodeType="afterGroup">
                            <p:stCondLst>
                              <p:cond delay="1600"/>
                            </p:stCondLst>
                            <p:childTnLst>
                              <p:par>
                                <p:cTn id="9" presetID="22" presetClass="entr" presetSubtype="8" fill="hold" nodeType="afterEffect">
                                  <p:stCondLst>
                                    <p:cond delay="0"/>
                                  </p:stCondLst>
                                  <p:childTnLst>
                                    <p:set>
                                      <p:cBhvr>
                                        <p:cTn id="10" dur="1" fill="hold">
                                          <p:stCondLst>
                                            <p:cond delay="0"/>
                                          </p:stCondLst>
                                        </p:cTn>
                                        <p:tgtEl>
                                          <p:spTgt spid="120843"/>
                                        </p:tgtEl>
                                        <p:attrNameLst>
                                          <p:attrName>style.visibility</p:attrName>
                                        </p:attrNameLst>
                                      </p:cBhvr>
                                      <p:to>
                                        <p:strVal val="visible"/>
                                      </p:to>
                                    </p:set>
                                    <p:animEffect transition="in" filter="wipe(left)">
                                      <p:cBhvr>
                                        <p:cTn id="11"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5838" y="80508"/>
            <a:ext cx="9144000" cy="2459343"/>
          </a:xfrm>
          <a:effectLst>
            <a:outerShdw blurRad="63500" dist="35921" dir="2700000" algn="ctr" rotWithShape="0">
              <a:schemeClr val="tx2">
                <a:alpha val="74998"/>
              </a:schemeClr>
            </a:outerShdw>
          </a:effectLst>
        </p:spPr>
        <p:txBody>
          <a:bodyPr/>
          <a:lstStyle/>
          <a:p>
            <a:pPr>
              <a:defRPr/>
            </a:pPr>
            <a:r>
              <a:rPr lang="ar-JO" sz="4800" dirty="0">
                <a:effectLst>
                  <a:glow rad="127000">
                    <a:schemeClr val="tx1"/>
                  </a:glow>
                </a:effectLst>
                <a:ea typeface="ＭＳ Ｐゴシック" charset="0"/>
              </a:rPr>
              <a:t>سيستمر الله في قيادتك</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عندما تكون مطيعاً.</a:t>
            </a:r>
            <a:endParaRPr lang="en-US" sz="48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647700" y="2527300"/>
            <a:ext cx="7848600" cy="4330700"/>
          </a:xfrm>
          <a:prstGeom prst="rect">
            <a:avLst/>
          </a:prstGeom>
        </p:spPr>
      </p:pic>
    </p:spTree>
    <p:extLst>
      <p:ext uri="{BB962C8B-B14F-4D97-AF65-F5344CB8AC3E}">
        <p14:creationId xmlns:p14="http://schemas.microsoft.com/office/powerpoint/2010/main" val="654361307"/>
      </p:ext>
    </p:extLst>
  </p:cSld>
  <p:clrMapOvr>
    <a:masterClrMapping/>
  </p:clrMapOvr>
  <p:transition spd="med">
    <p:randomBar dir="vert"/>
  </p:transition>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652110"/>
            <a:ext cx="9144000" cy="6072188"/>
          </a:xfrm>
          <a:prstGeom prst="rect">
            <a:avLst/>
          </a:prstGeom>
        </p:spPr>
      </p:pic>
      <p:sp>
        <p:nvSpPr>
          <p:cNvPr id="900098" name="Rectangle 2"/>
          <p:cNvSpPr>
            <a:spLocks noGrp="1" noChangeArrowheads="1"/>
          </p:cNvSpPr>
          <p:nvPr>
            <p:ph type="ctrTitle"/>
          </p:nvPr>
        </p:nvSpPr>
        <p:spPr>
          <a:xfrm>
            <a:off x="0" y="0"/>
            <a:ext cx="9144000" cy="1001357"/>
          </a:xfrm>
          <a:solidFill>
            <a:srgbClr val="000514"/>
          </a:solidFill>
          <a:effectLst>
            <a:outerShdw blurRad="63500" dist="35921" dir="2700000" algn="ctr" rotWithShape="0">
              <a:schemeClr val="tx2">
                <a:alpha val="74998"/>
              </a:schemeClr>
            </a:outerShdw>
          </a:effectLst>
        </p:spPr>
        <p:txBody>
          <a:bodyPr/>
          <a:lstStyle/>
          <a:p>
            <a:pPr>
              <a:defRPr/>
            </a:pPr>
            <a:r>
              <a:rPr lang="ar-JO" sz="4800" dirty="0">
                <a:effectLst>
                  <a:glow rad="127000">
                    <a:schemeClr val="tx1"/>
                  </a:glow>
                </a:effectLst>
                <a:ea typeface="ＭＳ Ｐゴシック" charset="0"/>
              </a:rPr>
              <a:t>هارفي وإرما شلاتر</a:t>
            </a:r>
            <a:endParaRPr lang="en-US" sz="4800" dirty="0">
              <a:effectLst>
                <a:glow rad="127000">
                  <a:schemeClr val="tx1"/>
                </a:glow>
              </a:effectLst>
              <a:ea typeface="ＭＳ Ｐゴシック" charset="0"/>
            </a:endParaRPr>
          </a:p>
        </p:txBody>
      </p:sp>
    </p:spTree>
    <p:extLst>
      <p:ext uri="{BB962C8B-B14F-4D97-AF65-F5344CB8AC3E}">
        <p14:creationId xmlns:p14="http://schemas.microsoft.com/office/powerpoint/2010/main" val="4122001557"/>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0"/>
            <a:ext cx="9144000" cy="6858000"/>
          </a:xfrm>
          <a:prstGeom prst="rect">
            <a:avLst/>
          </a:prstGeom>
        </p:spPr>
      </p:pic>
      <p:sp>
        <p:nvSpPr>
          <p:cNvPr id="2" name="Title 1"/>
          <p:cNvSpPr>
            <a:spLocks noGrp="1"/>
          </p:cNvSpPr>
          <p:nvPr>
            <p:ph type="title" idx="4294967295"/>
          </p:nvPr>
        </p:nvSpPr>
        <p:spPr>
          <a:xfrm>
            <a:off x="1" y="-30475"/>
            <a:ext cx="9144000" cy="1689960"/>
          </a:xfrm>
        </p:spPr>
        <p:txBody>
          <a:bodyPr anchor="t"/>
          <a:lstStyle/>
          <a:p>
            <a:r>
              <a:rPr lang="ar-JO" dirty="0">
                <a:effectLst>
                  <a:glow rad="228600">
                    <a:schemeClr val="tx1"/>
                  </a:glow>
                </a:effectLst>
              </a:rPr>
              <a:t>هل تشك حقاً أن الله سينسى</a:t>
            </a:r>
            <a:br>
              <a:rPr lang="ar-JO" dirty="0">
                <a:effectLst>
                  <a:glow rad="228600">
                    <a:schemeClr val="tx1"/>
                  </a:glow>
                </a:effectLst>
              </a:rPr>
            </a:br>
            <a:r>
              <a:rPr lang="ar-JO" dirty="0">
                <a:effectLst>
                  <a:glow rad="228600">
                    <a:schemeClr val="tx1"/>
                  </a:glow>
                </a:effectLst>
              </a:rPr>
              <a:t>أن يجازيك؟</a:t>
            </a:r>
            <a:endParaRPr lang="en-US" dirty="0">
              <a:effectLst>
                <a:glow rad="228600">
                  <a:schemeClr val="tx1"/>
                </a:glow>
              </a:effectLst>
            </a:endParaRPr>
          </a:p>
        </p:txBody>
      </p:sp>
    </p:spTree>
    <p:extLst>
      <p:ext uri="{BB962C8B-B14F-4D97-AF65-F5344CB8AC3E}">
        <p14:creationId xmlns:p14="http://schemas.microsoft.com/office/powerpoint/2010/main" val="3305379446"/>
      </p:ext>
    </p:extLst>
  </p:cSld>
  <p:clrMapOvr>
    <a:masterClrMapping/>
  </p:clrMapOvr>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1027" descr="Brown marble"/>
          <p:cNvSpPr>
            <a:spLocks noChangeArrowheads="1"/>
          </p:cNvSpPr>
          <p:nvPr/>
        </p:nvSpPr>
        <p:spPr bwMode="auto">
          <a:xfrm>
            <a:off x="0" y="0"/>
            <a:ext cx="9144000" cy="6884988"/>
          </a:xfrm>
          <a:prstGeom prst="rect">
            <a:avLst/>
          </a:prstGeom>
          <a:blipFill dpi="0" rotWithShape="0">
            <a:blip r:embed="rId3"/>
            <a:srcRect/>
            <a:tile tx="0" ty="0" sx="100000" sy="100000" flip="none" algn="tl"/>
          </a:blipFill>
          <a:ln w="9525">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outerShdw blurRad="38100" dist="38100" dir="2700000" algn="tl">
                  <a:srgbClr val="DDDDDD"/>
                </a:outerShdw>
              </a:effectLst>
              <a:uLnTx/>
              <a:uFillTx/>
              <a:latin typeface="Arial" panose="020B0604020202020204" pitchFamily="34" charset="0"/>
              <a:ea typeface="Times New Roman" pitchFamily="-111" charset="0"/>
              <a:cs typeface="Arial" panose="020B0604020202020204" pitchFamily="34" charset="0"/>
            </a:endParaRPr>
          </a:p>
        </p:txBody>
      </p:sp>
      <p:sp>
        <p:nvSpPr>
          <p:cNvPr id="540676" name="Rectangle 1028"/>
          <p:cNvSpPr>
            <a:spLocks noGrp="1" noChangeArrowheads="1"/>
          </p:cNvSpPr>
          <p:nvPr>
            <p:ph type="ctrTitle"/>
          </p:nvPr>
        </p:nvSpPr>
        <p:spPr>
          <a:xfrm>
            <a:off x="152400" y="228600"/>
            <a:ext cx="7772400" cy="1143000"/>
          </a:xfrm>
          <a:effectLst>
            <a:outerShdw blurRad="63500" dist="35921" dir="2700000" algn="ctr" rotWithShape="0">
              <a:schemeClr val="bg2">
                <a:alpha val="74998"/>
              </a:schemeClr>
            </a:outerShdw>
          </a:effectLst>
        </p:spPr>
        <p:txBody>
          <a:bodyPr/>
          <a:lstStyle/>
          <a:p>
            <a:pPr algn="r">
              <a:defRPr/>
            </a:pPr>
            <a:r>
              <a:rPr kumimoji="0" lang="ar-JO" dirty="0">
                <a:solidFill>
                  <a:schemeClr val="tx1"/>
                </a:solidFill>
                <a:ea typeface="ＭＳ Ｐゴシック" charset="0"/>
              </a:rPr>
              <a:t>أي منهم الأكثر دقة؟</a:t>
            </a:r>
            <a:endParaRPr kumimoji="0" lang="en-US" dirty="0">
              <a:ea typeface="ＭＳ Ｐゴシック" charset="0"/>
            </a:endParaRPr>
          </a:p>
        </p:txBody>
      </p:sp>
      <p:sp>
        <p:nvSpPr>
          <p:cNvPr id="540677" name="Text Box 1029"/>
          <p:cNvSpPr txBox="1">
            <a:spLocks noChangeArrowheads="1"/>
          </p:cNvSpPr>
          <p:nvPr/>
        </p:nvSpPr>
        <p:spPr bwMode="auto">
          <a:xfrm>
            <a:off x="228600" y="2939098"/>
            <a:ext cx="685800" cy="492443"/>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ع ق</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40678" name="Text Box 1030"/>
          <p:cNvSpPr txBox="1">
            <a:spLocks noChangeArrowheads="1"/>
          </p:cNvSpPr>
          <p:nvPr/>
        </p:nvSpPr>
        <p:spPr bwMode="auto">
          <a:xfrm>
            <a:off x="228600" y="4340860"/>
            <a:ext cx="685800" cy="492443"/>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ع ج</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nvGrpSpPr>
          <p:cNvPr id="187397" name="Group 1031"/>
          <p:cNvGrpSpPr>
            <a:grpSpLocks/>
          </p:cNvGrpSpPr>
          <p:nvPr/>
        </p:nvGrpSpPr>
        <p:grpSpPr bwMode="auto">
          <a:xfrm>
            <a:off x="1295400" y="2667000"/>
            <a:ext cx="1447800" cy="2895600"/>
            <a:chOff x="960" y="1680"/>
            <a:chExt cx="912" cy="1824"/>
          </a:xfrm>
        </p:grpSpPr>
        <p:sp>
          <p:nvSpPr>
            <p:cNvPr id="187414" name="Rectangle 1032"/>
            <p:cNvSpPr>
              <a:spLocks noChangeArrowheads="1"/>
            </p:cNvSpPr>
            <p:nvPr/>
          </p:nvSpPr>
          <p:spPr bwMode="auto">
            <a:xfrm>
              <a:off x="960" y="1680"/>
              <a:ext cx="912" cy="1824"/>
            </a:xfrm>
            <a:prstGeom prst="rect">
              <a:avLst/>
            </a:prstGeom>
            <a:solidFill>
              <a:srgbClr val="0066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40681" name="Text Box 1033"/>
            <p:cNvSpPr txBox="1">
              <a:spLocks noChangeArrowheads="1"/>
            </p:cNvSpPr>
            <p:nvPr/>
          </p:nvSpPr>
          <p:spPr bwMode="auto">
            <a:xfrm>
              <a:off x="1008" y="1851"/>
              <a:ext cx="816" cy="31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الأعمال</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40682" name="Text Box 1034"/>
            <p:cNvSpPr txBox="1">
              <a:spLocks noChangeArrowheads="1"/>
            </p:cNvSpPr>
            <p:nvPr/>
          </p:nvSpPr>
          <p:spPr bwMode="auto">
            <a:xfrm>
              <a:off x="1008" y="2734"/>
              <a:ext cx="768" cy="31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540683" name="Text Box 1035"/>
          <p:cNvSpPr txBox="1">
            <a:spLocks noChangeArrowheads="1"/>
          </p:cNvSpPr>
          <p:nvPr/>
        </p:nvSpPr>
        <p:spPr bwMode="auto">
          <a:xfrm>
            <a:off x="76200" y="1672273"/>
            <a:ext cx="2819400" cy="492443"/>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الخلاص بواسطة...</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nvGrpSpPr>
          <p:cNvPr id="187399" name="Group 1036"/>
          <p:cNvGrpSpPr>
            <a:grpSpLocks/>
          </p:cNvGrpSpPr>
          <p:nvPr/>
        </p:nvGrpSpPr>
        <p:grpSpPr bwMode="auto">
          <a:xfrm>
            <a:off x="3378200" y="2667000"/>
            <a:ext cx="1447800" cy="2895600"/>
            <a:chOff x="2352" y="1680"/>
            <a:chExt cx="912" cy="1824"/>
          </a:xfrm>
        </p:grpSpPr>
        <p:sp>
          <p:nvSpPr>
            <p:cNvPr id="187411" name="Rectangle 1037"/>
            <p:cNvSpPr>
              <a:spLocks noChangeArrowheads="1"/>
            </p:cNvSpPr>
            <p:nvPr/>
          </p:nvSpPr>
          <p:spPr bwMode="auto">
            <a:xfrm>
              <a:off x="2352" y="1680"/>
              <a:ext cx="912" cy="1824"/>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40686" name="Text Box 1038"/>
            <p:cNvSpPr txBox="1">
              <a:spLocks noChangeArrowheads="1"/>
            </p:cNvSpPr>
            <p:nvPr/>
          </p:nvSpPr>
          <p:spPr bwMode="auto">
            <a:xfrm>
              <a:off x="2400" y="1716"/>
              <a:ext cx="816"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 + الأعمال</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40687" name="Text Box 1039"/>
            <p:cNvSpPr txBox="1">
              <a:spLocks noChangeArrowheads="1"/>
            </p:cNvSpPr>
            <p:nvPr/>
          </p:nvSpPr>
          <p:spPr bwMode="auto">
            <a:xfrm>
              <a:off x="2400" y="2599"/>
              <a:ext cx="768"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 وحده</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grpSp>
        <p:nvGrpSpPr>
          <p:cNvPr id="187400" name="Group 1040"/>
          <p:cNvGrpSpPr>
            <a:grpSpLocks/>
          </p:cNvGrpSpPr>
          <p:nvPr/>
        </p:nvGrpSpPr>
        <p:grpSpPr bwMode="auto">
          <a:xfrm>
            <a:off x="5461000" y="2667000"/>
            <a:ext cx="1447800" cy="2895600"/>
            <a:chOff x="3792" y="1680"/>
            <a:chExt cx="912" cy="1824"/>
          </a:xfrm>
        </p:grpSpPr>
        <p:sp>
          <p:nvSpPr>
            <p:cNvPr id="187408" name="Rectangle 1041"/>
            <p:cNvSpPr>
              <a:spLocks noChangeArrowheads="1"/>
            </p:cNvSpPr>
            <p:nvPr/>
          </p:nvSpPr>
          <p:spPr bwMode="auto">
            <a:xfrm>
              <a:off x="3792" y="1680"/>
              <a:ext cx="912" cy="1824"/>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40690" name="Text Box 1042"/>
            <p:cNvSpPr txBox="1">
              <a:spLocks noChangeArrowheads="1"/>
            </p:cNvSpPr>
            <p:nvPr/>
          </p:nvSpPr>
          <p:spPr bwMode="auto">
            <a:xfrm>
              <a:off x="3840" y="1716"/>
              <a:ext cx="816"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 وحده</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40691" name="Text Box 1043"/>
            <p:cNvSpPr txBox="1">
              <a:spLocks noChangeArrowheads="1"/>
            </p:cNvSpPr>
            <p:nvPr/>
          </p:nvSpPr>
          <p:spPr bwMode="auto">
            <a:xfrm>
              <a:off x="3840" y="2599"/>
              <a:ext cx="768"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 وحده</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187401" name="Rectangle 1044"/>
          <p:cNvSpPr>
            <a:spLocks noChangeArrowheads="1"/>
          </p:cNvSpPr>
          <p:nvPr/>
        </p:nvSpPr>
        <p:spPr bwMode="auto">
          <a:xfrm>
            <a:off x="4495800" y="3276600"/>
            <a:ext cx="914400" cy="91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40693" name="Text Box 1045"/>
          <p:cNvSpPr txBox="1">
            <a:spLocks noChangeArrowheads="1"/>
          </p:cNvSpPr>
          <p:nvPr/>
        </p:nvSpPr>
        <p:spPr bwMode="auto">
          <a:xfrm>
            <a:off x="8313591" y="74097"/>
            <a:ext cx="671659"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121 أ</a:t>
            </a:r>
            <a:endParaRPr kumimoji="0" lang="en-US" sz="18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cs typeface="Arial" panose="020B0604020202020204" pitchFamily="34" charset="0"/>
            </a:endParaRPr>
          </a:p>
        </p:txBody>
      </p:sp>
      <p:grpSp>
        <p:nvGrpSpPr>
          <p:cNvPr id="187403" name="Group 1046"/>
          <p:cNvGrpSpPr>
            <a:grpSpLocks/>
          </p:cNvGrpSpPr>
          <p:nvPr/>
        </p:nvGrpSpPr>
        <p:grpSpPr bwMode="auto">
          <a:xfrm>
            <a:off x="7543800" y="2681288"/>
            <a:ext cx="1447800" cy="2895600"/>
            <a:chOff x="4896" y="1689"/>
            <a:chExt cx="912" cy="1824"/>
          </a:xfrm>
        </p:grpSpPr>
        <p:sp>
          <p:nvSpPr>
            <p:cNvPr id="187405" name="Rectangle 1047"/>
            <p:cNvSpPr>
              <a:spLocks noChangeArrowheads="1"/>
            </p:cNvSpPr>
            <p:nvPr/>
          </p:nvSpPr>
          <p:spPr bwMode="auto">
            <a:xfrm>
              <a:off x="4896" y="1689"/>
              <a:ext cx="912" cy="1824"/>
            </a:xfrm>
            <a:prstGeom prst="rect">
              <a:avLst/>
            </a:prstGeom>
            <a:solidFill>
              <a:srgbClr val="FF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40696" name="Text Box 1048"/>
            <p:cNvSpPr txBox="1">
              <a:spLocks noChangeArrowheads="1"/>
            </p:cNvSpPr>
            <p:nvPr/>
          </p:nvSpPr>
          <p:spPr bwMode="auto">
            <a:xfrm>
              <a:off x="4944" y="1725"/>
              <a:ext cx="816"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 + الأعمال</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40697" name="Text Box 1049"/>
            <p:cNvSpPr txBox="1">
              <a:spLocks noChangeArrowheads="1"/>
            </p:cNvSpPr>
            <p:nvPr/>
          </p:nvSpPr>
          <p:spPr bwMode="auto">
            <a:xfrm>
              <a:off x="4944" y="2453"/>
              <a:ext cx="768" cy="931"/>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 + الأعمال</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540698" name="Text Box 1050"/>
          <p:cNvSpPr txBox="1">
            <a:spLocks noChangeArrowheads="1"/>
          </p:cNvSpPr>
          <p:nvPr/>
        </p:nvSpPr>
        <p:spPr bwMode="auto">
          <a:xfrm>
            <a:off x="7421563" y="6399213"/>
            <a:ext cx="1525587" cy="307975"/>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cf. OTS 119e</a:t>
            </a:r>
            <a:endParaRPr kumimoji="0" lang="en-US" sz="16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cs typeface="Arial" panose="020B0604020202020204" pitchFamily="34" charset="0"/>
            </a:endParaRPr>
          </a:p>
        </p:txBody>
      </p:sp>
      <p:sp>
        <p:nvSpPr>
          <p:cNvPr id="28" name="Text Box 1030"/>
          <p:cNvSpPr txBox="1">
            <a:spLocks noChangeArrowheads="1"/>
          </p:cNvSpPr>
          <p:nvPr/>
        </p:nvSpPr>
        <p:spPr bwMode="auto">
          <a:xfrm>
            <a:off x="-108520" y="5805264"/>
            <a:ext cx="9252520" cy="492443"/>
          </a:xfrm>
          <a:prstGeom prst="rect">
            <a:avLst/>
          </a:prstGeom>
          <a:noFill/>
          <a:ln w="12700" cap="sq">
            <a:noFill/>
            <a:miter lim="800000"/>
            <a:headEnd/>
            <a:tailEnd/>
          </a:ln>
          <a:effectLst/>
        </p:spPr>
        <p:txBody>
          <a:bodyPr wrap="squar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457200" marR="0" lvl="0" indent="-457200" algn="r" defTabSz="914400" rtl="1" eaLnBrk="0" fontAlgn="base" latinLnBrk="0" hangingPunct="0">
              <a:lnSpc>
                <a:spcPct val="100000"/>
              </a:lnSpc>
              <a:spcBef>
                <a:spcPct val="50000"/>
              </a:spcBef>
              <a:spcAft>
                <a:spcPct val="0"/>
              </a:spcAft>
              <a:buClrTx/>
              <a:buSzTx/>
              <a:buFont typeface="Arial" panose="020B0604020202020204" pitchFamily="34" charset="0"/>
              <a:buChar char="•"/>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ما هي الآيات الكتابيّة التي تدعم إجابتك؟             </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6873957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4069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0698" grpId="0"/>
    </p:bldLst>
  </p:timing>
</p:sld>
</file>

<file path=ppt/slides/slide27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
            <a:ext cx="9144000" cy="892470"/>
          </a:xfrm>
          <a:solidFill>
            <a:srgbClr val="660066"/>
          </a:solidFill>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التيجان في العهد الجديد</a:t>
            </a:r>
            <a:endParaRPr lang="en-US" sz="4800" dirty="0">
              <a:effectLst>
                <a:glow rad="127000">
                  <a:schemeClr val="tx1"/>
                </a:glow>
              </a:effectLst>
              <a:ea typeface="ＭＳ Ｐゴシック" charset="0"/>
            </a:endParaRPr>
          </a:p>
        </p:txBody>
      </p:sp>
      <p:pic>
        <p:nvPicPr>
          <p:cNvPr id="2" name="Picture 1"/>
          <p:cNvPicPr>
            <a:picLocks noChangeAspect="1"/>
          </p:cNvPicPr>
          <p:nvPr/>
        </p:nvPicPr>
        <p:blipFill>
          <a:blip r:embed="rId4"/>
          <a:stretch>
            <a:fillRect/>
          </a:stretch>
        </p:blipFill>
        <p:spPr>
          <a:xfrm>
            <a:off x="2051240" y="1315821"/>
            <a:ext cx="5080000" cy="5080000"/>
          </a:xfrm>
          <a:prstGeom prst="rect">
            <a:avLst/>
          </a:prstGeom>
        </p:spPr>
      </p:pic>
      <p:sp>
        <p:nvSpPr>
          <p:cNvPr id="4" name="Rectangle 2"/>
          <p:cNvSpPr txBox="1">
            <a:spLocks noChangeArrowheads="1"/>
          </p:cNvSpPr>
          <p:nvPr/>
        </p:nvSpPr>
        <p:spPr bwMode="auto">
          <a:xfrm>
            <a:off x="1" y="837256"/>
            <a:ext cx="3037261" cy="107681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لا يفنى</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1كو 9: 25</a:t>
            </a:r>
            <a:endParaRPr kumimoji="0" lang="en-US"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6106739" y="2489704"/>
            <a:ext cx="3037261" cy="107681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الرجاء</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1تس 2: 19</a:t>
            </a:r>
            <a:endParaRPr kumimoji="0" lang="en-US"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pic>
        <p:nvPicPr>
          <p:cNvPr id="3" name="Picture 2"/>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1996016" y="4194053"/>
            <a:ext cx="5098064" cy="2254409"/>
          </a:xfrm>
          <a:prstGeom prst="rect">
            <a:avLst/>
          </a:prstGeom>
        </p:spPr>
      </p:pic>
      <p:sp>
        <p:nvSpPr>
          <p:cNvPr id="6" name="Rectangle 2"/>
          <p:cNvSpPr txBox="1">
            <a:spLocks noChangeArrowheads="1"/>
          </p:cNvSpPr>
          <p:nvPr/>
        </p:nvSpPr>
        <p:spPr bwMode="auto">
          <a:xfrm>
            <a:off x="0" y="4978284"/>
            <a:ext cx="2448217" cy="157374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الحياة</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يع 1: 12؛</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رؤ 2: 10</a:t>
            </a:r>
            <a:endParaRPr kumimoji="0" lang="en-US"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8" name="Rectangle 2"/>
          <p:cNvSpPr txBox="1">
            <a:spLocks noChangeArrowheads="1"/>
          </p:cNvSpPr>
          <p:nvPr/>
        </p:nvSpPr>
        <p:spPr bwMode="auto">
          <a:xfrm>
            <a:off x="6969728" y="5015092"/>
            <a:ext cx="2015536" cy="1076817"/>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المجد</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1بط 5: 4</a:t>
            </a:r>
            <a:endParaRPr kumimoji="0" lang="en-US"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0" y="3303468"/>
            <a:ext cx="3552675" cy="107681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البر</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2تي 4: 8</a:t>
            </a:r>
            <a:endParaRPr kumimoji="0" lang="en-US"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518306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8" grpId="0" animBg="1"/>
      <p:bldP spid="7" grpId="0"/>
    </p:bldLst>
  </p:timing>
</p:sld>
</file>

<file path=ppt/slides/slide2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24258" name="Picture 7"/>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2135188"/>
            <a:ext cx="5943600" cy="4102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41730" name="Rectangle 2"/>
          <p:cNvSpPr>
            <a:spLocks noGrp="1" noChangeArrowheads="1"/>
          </p:cNvSpPr>
          <p:nvPr>
            <p:ph type="title"/>
          </p:nvPr>
        </p:nvSpPr>
        <p:spPr>
          <a:xfrm>
            <a:off x="0" y="228600"/>
            <a:ext cx="9144000" cy="1328192"/>
          </a:xfrm>
        </p:spPr>
        <p:txBody>
          <a:bodyPr rtlCol="0">
            <a:normAutofit fontScale="90000"/>
          </a:bodyPr>
          <a:lstStyle/>
          <a:p>
            <a:pPr eaLnBrk="1" fontAlgn="auto" hangingPunct="1">
              <a:spcAft>
                <a:spcPts val="0"/>
              </a:spcAft>
              <a:defRPr/>
            </a:pPr>
            <a:r>
              <a:rPr lang="ar-JO" dirty="0">
                <a:effectLst>
                  <a:glow rad="165100">
                    <a:schemeClr val="tx1"/>
                  </a:glow>
                </a:effectLst>
              </a:rPr>
              <a:t>يعد المسيح بالمكافآت </a:t>
            </a:r>
            <a:br>
              <a:rPr lang="ar-JO" dirty="0">
                <a:effectLst>
                  <a:glow rad="165100">
                    <a:schemeClr val="tx1"/>
                  </a:glow>
                </a:effectLst>
              </a:rPr>
            </a:br>
            <a:r>
              <a:rPr lang="ar-JO" dirty="0">
                <a:effectLst>
                  <a:glow rad="165100">
                    <a:schemeClr val="tx1"/>
                  </a:glow>
                </a:effectLst>
              </a:rPr>
              <a:t>على المثابرة (رؤ 3: 11ب). </a:t>
            </a:r>
            <a:endParaRPr lang="en-US" dirty="0">
              <a:effectLst>
                <a:glow rad="165100">
                  <a:schemeClr val="tx1"/>
                </a:glow>
              </a:effectLst>
            </a:endParaRPr>
          </a:p>
        </p:txBody>
      </p:sp>
      <p:sp>
        <p:nvSpPr>
          <p:cNvPr id="5" name="Rectangle 2"/>
          <p:cNvSpPr txBox="1">
            <a:spLocks noChangeArrowheads="1"/>
          </p:cNvSpPr>
          <p:nvPr/>
        </p:nvSpPr>
        <p:spPr bwMode="auto">
          <a:xfrm>
            <a:off x="4746888" y="1955109"/>
            <a:ext cx="4151452" cy="469629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prstClr val="white"/>
                </a:solidFill>
                <a:effectLst>
                  <a:glow rad="165100">
                    <a:prstClr val="black"/>
                  </a:glow>
                </a:effectLst>
                <a:uLnTx/>
                <a:uFillTx/>
                <a:latin typeface="Arial" panose="020B0604020202020204" pitchFamily="34" charset="0"/>
                <a:ea typeface="ＭＳ Ｐゴシック" charset="0"/>
                <a:cs typeface="Arial" panose="020B0604020202020204" pitchFamily="34" charset="0"/>
              </a:rPr>
              <a:t>ها أنا آتي سريعاً</a:t>
            </a:r>
          </a:p>
          <a:p>
            <a:pPr marL="0" marR="0" lvl="0" indent="0" algn="r" defTabSz="914400" rtl="0" eaLnBrk="0" fontAlgn="base" latinLnBrk="0" hangingPunct="0">
              <a:lnSpc>
                <a:spcPct val="100000"/>
              </a:lnSpc>
              <a:spcBef>
                <a:spcPct val="0"/>
              </a:spcBef>
              <a:spcAft>
                <a:spcPct val="0"/>
              </a:spcAft>
              <a:buClrTx/>
              <a:buSzTx/>
              <a:buFontTx/>
              <a:buNone/>
              <a:tabLst/>
              <a:defRPr/>
            </a:pPr>
            <a:r>
              <a:rPr lang="ar-JO" sz="4000" b="1" dirty="0">
                <a:solidFill>
                  <a:prstClr val="white"/>
                </a:solidFill>
                <a:effectLst>
                  <a:glow rad="165100">
                    <a:prstClr val="black"/>
                  </a:glow>
                </a:effectLst>
                <a:latin typeface="Arial" panose="020B0604020202020204" pitchFamily="34" charset="0"/>
                <a:ea typeface="ＭＳ Ｐゴシック" charset="0"/>
                <a:cs typeface="Arial" panose="020B0604020202020204" pitchFamily="34" charset="0"/>
              </a:rPr>
              <a:t>تمسك بما عندك</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prstClr val="white"/>
                </a:solidFill>
                <a:effectLst>
                  <a:glow rad="165100">
                    <a:prstClr val="black"/>
                  </a:glow>
                </a:effectLst>
                <a:uLnTx/>
                <a:uFillTx/>
                <a:latin typeface="Arial" panose="020B0604020202020204" pitchFamily="34" charset="0"/>
                <a:ea typeface="ＭＳ Ｐゴシック" charset="0"/>
                <a:cs typeface="Arial" panose="020B0604020202020204" pitchFamily="34" charset="0"/>
              </a:rPr>
              <a:t>لئلا يأخذ أحد</a:t>
            </a:r>
          </a:p>
          <a:p>
            <a:pPr marL="0" marR="0" lvl="0" indent="0" algn="r" defTabSz="914400" rtl="0" eaLnBrk="0" fontAlgn="base" latinLnBrk="0" hangingPunct="0">
              <a:lnSpc>
                <a:spcPct val="100000"/>
              </a:lnSpc>
              <a:spcBef>
                <a:spcPct val="0"/>
              </a:spcBef>
              <a:spcAft>
                <a:spcPct val="0"/>
              </a:spcAft>
              <a:buClrTx/>
              <a:buSzTx/>
              <a:buFontTx/>
              <a:buNone/>
              <a:tabLst/>
              <a:defRPr/>
            </a:pPr>
            <a:r>
              <a:rPr lang="ar-JO" sz="4000" b="1" dirty="0">
                <a:solidFill>
                  <a:prstClr val="white"/>
                </a:solidFill>
                <a:effectLst>
                  <a:glow rad="165100">
                    <a:prstClr val="black"/>
                  </a:glow>
                </a:effectLst>
                <a:latin typeface="Arial" panose="020B0604020202020204" pitchFamily="34" charset="0"/>
                <a:ea typeface="ＭＳ Ｐゴシック" charset="0"/>
                <a:cs typeface="Arial" panose="020B0604020202020204" pitchFamily="34" charset="0"/>
              </a:rPr>
              <a:t>إكليلك</a:t>
            </a:r>
            <a:endParaRPr kumimoji="0" lang="en-US" sz="4000" b="1" u="none" strike="noStrike" kern="1200" cap="none" spc="0" normalizeH="0" baseline="0" noProof="0" dirty="0">
              <a:ln>
                <a:noFill/>
              </a:ln>
              <a:solidFill>
                <a:prstClr val="white"/>
              </a:solidFill>
              <a:effectLst>
                <a:glow rad="165100">
                  <a:prstClr val="black"/>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82973811"/>
      </p:ext>
    </p:extLst>
  </p:cSld>
  <p:clrMapOvr>
    <a:overrideClrMapping bg1="lt1" tx1="dk1" bg2="lt2" tx2="dk2" accent1="accent1" accent2="accent2" accent3="accent3" accent4="accent4" accent5="accent5" accent6="accent6" hlink="hlink" folHlink="folHlink"/>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a:t>
            </a:r>
            <a:r>
              <a:rPr lang="ar-JO" sz="5400" dirty="0">
                <a:solidFill>
                  <a:srgbClr val="FFFF00"/>
                </a:solidFill>
                <a:effectLst>
                  <a:glow rad="127000">
                    <a:schemeClr val="tx1"/>
                  </a:glow>
                </a:effectLst>
                <a:ea typeface="ＭＳ Ｐゴシック" charset="0"/>
              </a:rPr>
              <a:t>يعدنا</a:t>
            </a:r>
            <a:r>
              <a:rPr lang="ar-JO" sz="5400" dirty="0">
                <a:effectLst>
                  <a:glow rad="127000">
                    <a:schemeClr val="tx1"/>
                  </a:glow>
                </a:effectLst>
                <a:ea typeface="ＭＳ Ｐゴシック" charset="0"/>
              </a:rPr>
              <a:t> الله</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لنخدمه؟</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182804497"/>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2"/>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408355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يتناقض </a:t>
            </a:r>
            <a:r>
              <a:rPr kumimoji="0" lang="ar-JO" sz="32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إعداد</a:t>
            </a: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الله المخلص لشعبه</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لدخول أرض كنعان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مع تمرد إسرائيل غير المؤمن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في البريّة لتعليم الأمة التزامه</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غير المشروط</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لتحقيق عهده الإبراهيمي.</a:t>
            </a:r>
            <a:endPar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البيان الموجز</a:t>
            </a:r>
            <a:br>
              <a:rPr lang="ar-JO" sz="3600" b="1" dirty="0">
                <a:solidFill>
                  <a:srgbClr val="FFFFFF"/>
                </a:solidFill>
                <a:latin typeface="Arial" panose="020B0604020202020204" pitchFamily="34" charset="0"/>
                <a:cs typeface="Arial" panose="020B0604020202020204" pitchFamily="34" charset="0"/>
              </a:rPr>
            </a:br>
            <a:r>
              <a:rPr lang="ar-JO" sz="3600" b="1" dirty="0">
                <a:solidFill>
                  <a:srgbClr val="FFFFFF"/>
                </a:solidFill>
                <a:latin typeface="Arial" panose="020B0604020202020204" pitchFamily="34" charset="0"/>
                <a:cs typeface="Arial" panose="020B0604020202020204" pitchFamily="34" charset="0"/>
              </a:rPr>
              <a:t>لسفر العدد</a:t>
            </a:r>
            <a:endParaRPr lang="en-US" sz="3600" b="1" dirty="0">
              <a:solidFill>
                <a:srgbClr val="FFFFFF"/>
              </a:solidFill>
              <a:latin typeface="Arial" panose="020B0604020202020204" pitchFamily="34" charset="0"/>
              <a:cs typeface="Arial" panose="020B0604020202020204" pitchFamily="34" charset="0"/>
            </a:endParaRPr>
          </a:p>
        </p:txBody>
      </p:sp>
      <p:sp>
        <p:nvSpPr>
          <p:cNvPr id="9" name="Text Box 3"/>
          <p:cNvSpPr txBox="1">
            <a:spLocks noChangeArrowheads="1"/>
          </p:cNvSpPr>
          <p:nvPr/>
        </p:nvSpPr>
        <p:spPr bwMode="auto">
          <a:xfrm>
            <a:off x="8346252" y="-3380"/>
            <a:ext cx="704039" cy="830997"/>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135</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41</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61992798"/>
      </p:ext>
    </p:extLst>
  </p:cSld>
  <p:clrMapOvr>
    <a:masterClrMapping/>
  </p:clrMapOvr>
  <p:transition spd="med">
    <p:fade/>
  </p:transition>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4800" dirty="0">
                <a:effectLst>
                  <a:glow rad="127000">
                    <a:schemeClr val="tx1"/>
                  </a:glow>
                </a:effectLst>
                <a:ea typeface="ＭＳ Ｐゴシック" charset="0"/>
              </a:rPr>
              <a:t>الفكرة الرئيسية في سفر العدد</a:t>
            </a:r>
            <a:endParaRPr lang="en-US" sz="4800" dirty="0">
              <a:effectLst>
                <a:glow rad="127000">
                  <a:schemeClr val="tx1"/>
                </a:glow>
              </a:effectLst>
              <a:ea typeface="ＭＳ Ｐゴシック" charset="0"/>
            </a:endParaRPr>
          </a:p>
        </p:txBody>
      </p:sp>
      <p:sp>
        <p:nvSpPr>
          <p:cNvPr id="3" name="Rectangle 2"/>
          <p:cNvSpPr txBox="1">
            <a:spLocks noChangeArrowheads="1"/>
          </p:cNvSpPr>
          <p:nvPr/>
        </p:nvSpPr>
        <p:spPr bwMode="auto">
          <a:xfrm>
            <a:off x="0" y="1425600"/>
            <a:ext cx="9144000" cy="2626560"/>
          </a:xfrm>
          <a:prstGeom prst="rect">
            <a:avLst/>
          </a:prstGeom>
          <a:solidFill>
            <a:srgbClr val="000090"/>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الله ينظمنا، ويحذرنا، ويكافئنا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لنكون مستعدين</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للخدمة.</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90671631"/>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1. </a:t>
            </a:r>
            <a:r>
              <a:rPr lang="ar-JO" sz="4800" dirty="0">
                <a:solidFill>
                  <a:srgbClr val="FFFF00"/>
                </a:solidFill>
                <a:effectLst>
                  <a:glow rad="127000">
                    <a:schemeClr val="tx1"/>
                  </a:glow>
                </a:effectLst>
                <a:ea typeface="ＭＳ Ｐゴシック" charset="0"/>
              </a:rPr>
              <a:t>ينظمنا ا</a:t>
            </a:r>
            <a:r>
              <a:rPr lang="ar-JO" sz="4800" dirty="0">
                <a:effectLst>
                  <a:glow rad="127000">
                    <a:schemeClr val="tx1"/>
                  </a:glow>
                </a:effectLst>
                <a:ea typeface="ＭＳ Ｐゴシック" charset="0"/>
              </a:rPr>
              <a:t>لله لنكون قديسين.</a:t>
            </a:r>
            <a:endParaRPr lang="en-US" sz="4800" dirty="0">
              <a:effectLst>
                <a:glow rad="127000">
                  <a:schemeClr val="tx1"/>
                </a:glow>
              </a:effectLst>
              <a:ea typeface="ＭＳ Ｐゴシック" charset="0"/>
            </a:endParaRPr>
          </a:p>
        </p:txBody>
      </p:sp>
      <p:pic>
        <p:nvPicPr>
          <p:cNvPr id="4" name="Picture 3"/>
          <p:cNvPicPr>
            <a:picLocks noChangeAspect="1"/>
          </p:cNvPicPr>
          <p:nvPr/>
        </p:nvPicPr>
        <p:blipFill>
          <a:blip r:embed="rId3"/>
          <a:stretch>
            <a:fillRect/>
          </a:stretch>
        </p:blipFill>
        <p:spPr>
          <a:xfrm>
            <a:off x="-1" y="1058716"/>
            <a:ext cx="9144001" cy="5137266"/>
          </a:xfrm>
          <a:prstGeom prst="rect">
            <a:avLst/>
          </a:prstGeom>
        </p:spPr>
      </p:pic>
      <p:sp>
        <p:nvSpPr>
          <p:cNvPr id="5" name="Text Box 4"/>
          <p:cNvSpPr txBox="1">
            <a:spLocks noChangeArrowheads="1"/>
          </p:cNvSpPr>
          <p:nvPr/>
        </p:nvSpPr>
        <p:spPr bwMode="auto">
          <a:xfrm>
            <a:off x="1517915" y="619519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Arial" pitchFamily="-111" charset="0"/>
                <a:cs typeface="Arial" panose="020B0604020202020204" pitchFamily="34" charset="0"/>
              </a:rPr>
              <a:t>عدد 1: 1- 10: 10</a:t>
            </a:r>
          </a:p>
        </p:txBody>
      </p:sp>
    </p:spTree>
    <p:extLst>
      <p:ext uri="{BB962C8B-B14F-4D97-AF65-F5344CB8AC3E}">
        <p14:creationId xmlns:p14="http://schemas.microsoft.com/office/powerpoint/2010/main" val="1502825639"/>
      </p:ext>
    </p:extLst>
  </p:cSld>
  <p:clrMapOvr>
    <a:masterClrMapping/>
  </p:clrMapOvr>
  <p:transition/>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28542" y="28538"/>
            <a:ext cx="9288488" cy="6858000"/>
            <a:chOff x="-28542" y="28538"/>
            <a:chExt cx="9288488" cy="6858000"/>
          </a:xfrm>
        </p:grpSpPr>
        <p:pic>
          <p:nvPicPr>
            <p:cNvPr id="5" name="Picture 4"/>
            <p:cNvPicPr>
              <a:picLocks noChangeAspect="1"/>
            </p:cNvPicPr>
            <p:nvPr/>
          </p:nvPicPr>
          <p:blipFill>
            <a:blip r:embed="rId3"/>
            <a:stretch>
              <a:fillRect/>
            </a:stretch>
          </p:blipFill>
          <p:spPr>
            <a:xfrm>
              <a:off x="-28542" y="28538"/>
              <a:ext cx="9288488" cy="6858000"/>
            </a:xfrm>
            <a:prstGeom prst="rect">
              <a:avLst/>
            </a:prstGeom>
          </p:spPr>
        </p:pic>
        <p:sp>
          <p:nvSpPr>
            <p:cNvPr id="2" name="Diamond 1"/>
            <p:cNvSpPr/>
            <p:nvPr/>
          </p:nvSpPr>
          <p:spPr bwMode="auto">
            <a:xfrm>
              <a:off x="3965604" y="1503360"/>
              <a:ext cx="4077919" cy="4078080"/>
            </a:xfrm>
            <a:prstGeom prst="diamond">
              <a:avLst/>
            </a:prstGeom>
            <a:solidFill>
              <a:srgbClr val="FDC705"/>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 y="49784"/>
            <a:ext cx="6134158" cy="1920136"/>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2- </a:t>
            </a:r>
            <a:r>
              <a:rPr lang="ar-JO" sz="4800" dirty="0">
                <a:solidFill>
                  <a:srgbClr val="FFFF00"/>
                </a:solidFill>
                <a:effectLst>
                  <a:glow rad="127000">
                    <a:schemeClr val="tx1"/>
                  </a:glow>
                </a:effectLst>
                <a:ea typeface="ＭＳ Ｐゴシック" charset="0"/>
              </a:rPr>
              <a:t>يحذرنا </a:t>
            </a:r>
            <a:r>
              <a:rPr lang="ar-JO" sz="4800" dirty="0">
                <a:effectLst>
                  <a:glow rad="127000">
                    <a:schemeClr val="tx1"/>
                  </a:glow>
                </a:effectLst>
                <a:ea typeface="ＭＳ Ｐゴシック" charset="0"/>
              </a:rPr>
              <a:t>الله من كلفة</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    عدم الإيمان.</a:t>
            </a:r>
            <a:endParaRPr lang="en-US" sz="4800" dirty="0">
              <a:effectLst>
                <a:glow rad="127000">
                  <a:schemeClr val="tx1"/>
                </a:glow>
              </a:effectLst>
              <a:ea typeface="ＭＳ Ｐゴシック" charset="0"/>
            </a:endParaRPr>
          </a:p>
        </p:txBody>
      </p:sp>
      <p:sp>
        <p:nvSpPr>
          <p:cNvPr id="7" name="Rectangle 2"/>
          <p:cNvSpPr txBox="1">
            <a:spLocks noChangeArrowheads="1"/>
          </p:cNvSpPr>
          <p:nvPr/>
        </p:nvSpPr>
        <p:spPr bwMode="auto">
          <a:xfrm>
            <a:off x="4138397" y="2148140"/>
            <a:ext cx="3905126" cy="269026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التخطيط</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للكارثة</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الآن</a:t>
            </a:r>
          </a:p>
        </p:txBody>
      </p:sp>
      <p:sp>
        <p:nvSpPr>
          <p:cNvPr id="8" name="Text Box 4"/>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Arial" pitchFamily="-111" charset="0"/>
                <a:cs typeface="Arial" panose="020B0604020202020204" pitchFamily="34" charset="0"/>
              </a:rPr>
              <a:t>         عدد 10: 11 – 25: 18</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Arial" pitchFamily="-111" charset="0"/>
              <a:cs typeface="Arial" panose="020B0604020202020204" pitchFamily="34" charset="0"/>
            </a:endParaRPr>
          </a:p>
        </p:txBody>
      </p:sp>
    </p:spTree>
    <p:extLst>
      <p:ext uri="{BB962C8B-B14F-4D97-AF65-F5344CB8AC3E}">
        <p14:creationId xmlns:p14="http://schemas.microsoft.com/office/powerpoint/2010/main" val="1762697769"/>
      </p:ext>
    </p:extLst>
  </p:cSld>
  <p:clrMapOvr>
    <a:masterClrMapping/>
  </p:clrMapOvr>
  <p:transition/>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srcRect l="1446" r="9804"/>
          <a:stretch/>
        </p:blipFill>
        <p:spPr>
          <a:xfrm>
            <a:off x="0" y="1"/>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5421"/>
            <a:ext cx="9144000" cy="867219"/>
          </a:xfrm>
          <a:effectLst/>
        </p:spPr>
        <p:txBody>
          <a:bodyPr/>
          <a:lstStyle/>
          <a:p>
            <a:pPr>
              <a:defRPr/>
            </a:pPr>
            <a:r>
              <a:rPr lang="ar-JO" dirty="0">
                <a:solidFill>
                  <a:schemeClr val="tx2"/>
                </a:solidFill>
                <a:effectLst>
                  <a:glow rad="127000">
                    <a:schemeClr val="bg1"/>
                  </a:glow>
                </a:effectLst>
                <a:ea typeface="ＭＳ Ｐゴシック" charset="0"/>
              </a:rPr>
              <a:t>3. </a:t>
            </a:r>
            <a:r>
              <a:rPr lang="ar-JO" dirty="0">
                <a:solidFill>
                  <a:srgbClr val="0070C0"/>
                </a:solidFill>
                <a:effectLst>
                  <a:glow rad="127000">
                    <a:schemeClr val="bg1"/>
                  </a:glow>
                </a:effectLst>
                <a:ea typeface="ＭＳ Ｐゴシック" charset="0"/>
              </a:rPr>
              <a:t>يكافئ</a:t>
            </a:r>
            <a:r>
              <a:rPr lang="ar-JO" dirty="0">
                <a:solidFill>
                  <a:schemeClr val="tx2"/>
                </a:solidFill>
                <a:effectLst>
                  <a:glow rad="127000">
                    <a:schemeClr val="bg1"/>
                  </a:glow>
                </a:effectLst>
                <a:ea typeface="ＭＳ Ｐゴシック" charset="0"/>
              </a:rPr>
              <a:t> الله أمانتنا</a:t>
            </a:r>
            <a:endParaRPr lang="en-US" dirty="0">
              <a:solidFill>
                <a:schemeClr val="tx2"/>
              </a:solidFill>
              <a:effectLst>
                <a:glow rad="127000">
                  <a:schemeClr val="bg1"/>
                </a:glow>
              </a:effectLst>
              <a:ea typeface="ＭＳ Ｐゴシック" charset="0"/>
            </a:endParaRPr>
          </a:p>
        </p:txBody>
      </p:sp>
      <p:sp>
        <p:nvSpPr>
          <p:cNvPr id="5" name="Text Box 4"/>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Arial" pitchFamily="-111" charset="0"/>
                <a:cs typeface="Arial" panose="020B0604020202020204" pitchFamily="34" charset="0"/>
              </a:rPr>
              <a:t>عدد 26- 36</a:t>
            </a:r>
          </a:p>
        </p:txBody>
      </p:sp>
    </p:spTree>
    <p:extLst>
      <p:ext uri="{BB962C8B-B14F-4D97-AF65-F5344CB8AC3E}">
        <p14:creationId xmlns:p14="http://schemas.microsoft.com/office/powerpoint/2010/main" val="2669646840"/>
      </p:ext>
    </p:extLst>
  </p:cSld>
  <p:clrMapOvr>
    <a:masterClrMapping/>
  </p:clrMapOvr>
  <p:transition/>
</p:sld>
</file>

<file path=ppt/slides/slide278.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96465" y="0"/>
            <a:ext cx="9262891" cy="6858000"/>
          </a:xfrm>
          <a:prstGeom prst="rect">
            <a:avLst/>
          </a:prstGeom>
        </p:spPr>
      </p:pic>
      <p:sp>
        <p:nvSpPr>
          <p:cNvPr id="347138" name="Text Box 2"/>
          <p:cNvSpPr txBox="1">
            <a:spLocks noChangeArrowheads="1"/>
          </p:cNvSpPr>
          <p:nvPr/>
        </p:nvSpPr>
        <p:spPr bwMode="auto">
          <a:xfrm>
            <a:off x="8223656" y="228600"/>
            <a:ext cx="704039"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347139" name="Rectangle 3"/>
          <p:cNvSpPr>
            <a:spLocks noGrp="1" noChangeArrowheads="1"/>
          </p:cNvSpPr>
          <p:nvPr>
            <p:ph type="title"/>
          </p:nvPr>
        </p:nvSpPr>
        <p:spPr>
          <a:xfrm>
            <a:off x="-96465" y="14825"/>
            <a:ext cx="3633484" cy="1367626"/>
          </a:xfrm>
          <a:solidFill>
            <a:srgbClr val="000000"/>
          </a:solidFill>
        </p:spPr>
        <p:txBody>
          <a:bodyPr/>
          <a:lstStyle/>
          <a:p>
            <a:pPr algn="ctr"/>
            <a:r>
              <a:rPr lang="ar-JO" dirty="0">
                <a:solidFill>
                  <a:srgbClr val="FFFFFF"/>
                </a:solidFill>
              </a:rPr>
              <a:t>كيف تكون</a:t>
            </a:r>
            <a:br>
              <a:rPr lang="ar-JO" dirty="0">
                <a:solidFill>
                  <a:srgbClr val="FFFFFF"/>
                </a:solidFill>
              </a:rPr>
            </a:br>
            <a:r>
              <a:rPr lang="ar-JO" dirty="0">
                <a:solidFill>
                  <a:srgbClr val="FFFFFF"/>
                </a:solidFill>
              </a:rPr>
              <a:t>مستعداً؟</a:t>
            </a:r>
            <a:endParaRPr lang="en-US" dirty="0">
              <a:solidFill>
                <a:srgbClr val="FFFFFF"/>
              </a:solidFill>
            </a:endParaRPr>
          </a:p>
        </p:txBody>
      </p:sp>
      <p:sp>
        <p:nvSpPr>
          <p:cNvPr id="36869" name="Text Box 5" descr="Green marble"/>
          <p:cNvSpPr txBox="1">
            <a:spLocks noChangeArrowheads="1"/>
          </p:cNvSpPr>
          <p:nvPr/>
        </p:nvSpPr>
        <p:spPr bwMode="auto">
          <a:xfrm>
            <a:off x="485775" y="1939925"/>
            <a:ext cx="8334375" cy="4524316"/>
          </a:xfrm>
          <a:prstGeom prst="rect">
            <a:avLst/>
          </a:prstGeom>
          <a:noFill/>
          <a:ln>
            <a:noFill/>
          </a:ln>
          <a:effec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effectLst>
                  <a:glow rad="127000">
                    <a:srgbClr val="000000"/>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571500" marR="0" lvl="0" indent="-571500" algn="r" defTabSz="457200" rtl="1" eaLnBrk="0" fontAlgn="base" latinLnBrk="0" hangingPunct="0">
              <a:lnSpc>
                <a:spcPct val="100000"/>
              </a:lnSpc>
              <a:spcBef>
                <a:spcPct val="0"/>
              </a:spcBef>
              <a:spcAft>
                <a:spcPct val="0"/>
              </a:spcAft>
              <a:buClrTx/>
              <a:buSzTx/>
              <a:buFont typeface="Arial"/>
              <a:buChar char="•"/>
              <a:tabLst/>
              <a:defRPr/>
            </a:pPr>
            <a:r>
              <a:rPr lang="ar-JO" altLang="zh-CN" sz="3200" dirty="0">
                <a:latin typeface="Arial" panose="020B0604020202020204" pitchFamily="34" charset="0"/>
                <a:cs typeface="Arial" panose="020B0604020202020204" pitchFamily="34" charset="0"/>
              </a:rPr>
              <a:t>ا</a:t>
            </a:r>
            <a:r>
              <a:rPr kumimoji="0" lang="ar-JO" altLang="zh-CN"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علم أن الله قد أعطاك كل شيء تحتاجه لعمل مشيئته،</a:t>
            </a:r>
          </a:p>
          <a:p>
            <a:pPr marL="0" marR="0" lvl="0" indent="0" algn="r" defTabSz="457200" rtl="1" eaLnBrk="0" fontAlgn="base" latinLnBrk="0" hangingPunct="0">
              <a:lnSpc>
                <a:spcPct val="100000"/>
              </a:lnSpc>
              <a:spcBef>
                <a:spcPct val="0"/>
              </a:spcBef>
              <a:spcAft>
                <a:spcPct val="0"/>
              </a:spcAft>
              <a:buClrTx/>
              <a:buSzTx/>
              <a:buFontTx/>
              <a:buNone/>
              <a:tabLst/>
              <a:defRPr/>
            </a:pPr>
            <a:r>
              <a:rPr kumimoji="0" lang="ar-JO" altLang="zh-CN"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لكن العصيان يستحق التأديب.</a:t>
            </a:r>
          </a:p>
          <a:p>
            <a:pPr marL="0" marR="0" lvl="0" indent="0" algn="r" defTabSz="457200" rtl="1" eaLnBrk="0" fontAlgn="base" latinLnBrk="0" hangingPunct="0">
              <a:lnSpc>
                <a:spcPct val="100000"/>
              </a:lnSpc>
              <a:spcBef>
                <a:spcPct val="0"/>
              </a:spcBef>
              <a:spcAft>
                <a:spcPct val="0"/>
              </a:spcAft>
              <a:buClrTx/>
              <a:buSzTx/>
              <a:buFontTx/>
              <a:buNone/>
              <a:tabLst/>
              <a:defRPr/>
            </a:pPr>
            <a:endParaRPr kumimoji="0" lang="en-US" altLang="zh-CN"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571500" marR="0" lvl="0" indent="-571500" algn="r" defTabSz="457200" rtl="1" eaLnBrk="0" fontAlgn="base" latinLnBrk="0" hangingPunct="0">
              <a:lnSpc>
                <a:spcPct val="100000"/>
              </a:lnSpc>
              <a:spcBef>
                <a:spcPct val="0"/>
              </a:spcBef>
              <a:spcAft>
                <a:spcPct val="0"/>
              </a:spcAft>
              <a:buClrTx/>
              <a:buSzTx/>
              <a:buFont typeface="Arial"/>
              <a:buChar char="•"/>
              <a:tabLst/>
              <a:defRPr/>
            </a:pPr>
            <a:r>
              <a:rPr kumimoji="0" lang="ar-JO" altLang="zh-CN"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سينجز الله مشيئته إما من خلالك أو على الرغم منك.</a:t>
            </a:r>
          </a:p>
          <a:p>
            <a:pPr marL="0" marR="0" lvl="0" indent="0" algn="r" defTabSz="457200" rtl="1" eaLnBrk="0" fontAlgn="base" latinLnBrk="0" hangingPunct="0">
              <a:lnSpc>
                <a:spcPct val="100000"/>
              </a:lnSpc>
              <a:spcBef>
                <a:spcPct val="0"/>
              </a:spcBef>
              <a:spcAft>
                <a:spcPct val="0"/>
              </a:spcAft>
              <a:buClrTx/>
              <a:buSzTx/>
              <a:buFontTx/>
              <a:buNone/>
              <a:tabLst/>
              <a:defRPr/>
            </a:pPr>
            <a:endParaRPr kumimoji="0" lang="en-US" altLang="zh-CN"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571500" marR="0" lvl="0" indent="-571500" algn="r" defTabSz="457200" rtl="1" eaLnBrk="0" fontAlgn="base" latinLnBrk="0" hangingPunct="0">
              <a:lnSpc>
                <a:spcPct val="100000"/>
              </a:lnSpc>
              <a:spcBef>
                <a:spcPct val="0"/>
              </a:spcBef>
              <a:spcAft>
                <a:spcPct val="0"/>
              </a:spcAft>
              <a:buClrTx/>
              <a:buSzTx/>
              <a:buFont typeface="Arial"/>
              <a:buChar char="•"/>
              <a:tabLst/>
              <a:defRPr/>
            </a:pPr>
            <a:r>
              <a:rPr kumimoji="0" lang="ar-JO" altLang="zh-CN"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هل أنت تتصف بالإلتزام أو التذمر؟</a:t>
            </a:r>
            <a:endParaRPr kumimoji="0" lang="en-US"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978694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6869">
                                            <p:txEl>
                                              <p:pRg st="0" end="0"/>
                                            </p:txEl>
                                          </p:spTgt>
                                        </p:tgtEl>
                                        <p:attrNameLst>
                                          <p:attrName>style.visibility</p:attrName>
                                        </p:attrNameLst>
                                      </p:cBhvr>
                                      <p:to>
                                        <p:strVal val="visible"/>
                                      </p:to>
                                    </p:set>
                                    <p:anim calcmode="lin" valueType="num">
                                      <p:cBhvr additive="base">
                                        <p:cTn id="7" dur="500" fill="hold"/>
                                        <p:tgtEl>
                                          <p:spTgt spid="3686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6869">
                                            <p:txEl>
                                              <p:pRg st="0" end="0"/>
                                            </p:txEl>
                                          </p:spTgt>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36869">
                                            <p:txEl>
                                              <p:pRg st="1" end="1"/>
                                            </p:txEl>
                                          </p:spTgt>
                                        </p:tgtEl>
                                        <p:attrNameLst>
                                          <p:attrName>style.visibility</p:attrName>
                                        </p:attrNameLst>
                                      </p:cBhvr>
                                      <p:to>
                                        <p:strVal val="visible"/>
                                      </p:to>
                                    </p:set>
                                    <p:anim calcmode="lin" valueType="num">
                                      <p:cBhvr additive="base">
                                        <p:cTn id="11" dur="500" fill="hold"/>
                                        <p:tgtEl>
                                          <p:spTgt spid="36869">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6869">
                                            <p:txEl>
                                              <p:pRg st="1" end="1"/>
                                            </p:txEl>
                                          </p:spTgt>
                                        </p:tgtEl>
                                        <p:attrNameLst>
                                          <p:attrName>ppt_y</p:attrName>
                                        </p:attrNameLst>
                                      </p:cBhvr>
                                      <p:tavLst>
                                        <p:tav tm="0">
                                          <p:val>
                                            <p:strVal val="0-#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1" fill="hold" grpId="0" nodeType="clickEffect">
                                  <p:stCondLst>
                                    <p:cond delay="0"/>
                                  </p:stCondLst>
                                  <p:childTnLst>
                                    <p:set>
                                      <p:cBhvr>
                                        <p:cTn id="16" dur="1" fill="hold">
                                          <p:stCondLst>
                                            <p:cond delay="0"/>
                                          </p:stCondLst>
                                        </p:cTn>
                                        <p:tgtEl>
                                          <p:spTgt spid="36869">
                                            <p:txEl>
                                              <p:pRg st="3" end="3"/>
                                            </p:txEl>
                                          </p:spTgt>
                                        </p:tgtEl>
                                        <p:attrNameLst>
                                          <p:attrName>style.visibility</p:attrName>
                                        </p:attrNameLst>
                                      </p:cBhvr>
                                      <p:to>
                                        <p:strVal val="visible"/>
                                      </p:to>
                                    </p:set>
                                    <p:anim calcmode="lin" valueType="num">
                                      <p:cBhvr additive="base">
                                        <p:cTn id="17" dur="500" fill="hold"/>
                                        <p:tgtEl>
                                          <p:spTgt spid="36869">
                                            <p:txEl>
                                              <p:pRg st="3" end="3"/>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36869">
                                            <p:txEl>
                                              <p:pRg st="3" end="3"/>
                                            </p:txEl>
                                          </p:spTgt>
                                        </p:tgtEl>
                                        <p:attrNameLst>
                                          <p:attrName>ppt_y</p:attrName>
                                        </p:attrNameLst>
                                      </p:cBhvr>
                                      <p:tavLst>
                                        <p:tav tm="0">
                                          <p:val>
                                            <p:strVal val="0-#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1" fill="hold" grpId="0" nodeType="clickEffect">
                                  <p:stCondLst>
                                    <p:cond delay="0"/>
                                  </p:stCondLst>
                                  <p:childTnLst>
                                    <p:set>
                                      <p:cBhvr>
                                        <p:cTn id="22" dur="1" fill="hold">
                                          <p:stCondLst>
                                            <p:cond delay="0"/>
                                          </p:stCondLst>
                                        </p:cTn>
                                        <p:tgtEl>
                                          <p:spTgt spid="36869">
                                            <p:txEl>
                                              <p:pRg st="5" end="5"/>
                                            </p:txEl>
                                          </p:spTgt>
                                        </p:tgtEl>
                                        <p:attrNameLst>
                                          <p:attrName>style.visibility</p:attrName>
                                        </p:attrNameLst>
                                      </p:cBhvr>
                                      <p:to>
                                        <p:strVal val="visible"/>
                                      </p:to>
                                    </p:set>
                                    <p:anim calcmode="lin" valueType="num">
                                      <p:cBhvr additive="base">
                                        <p:cTn id="23" dur="500" fill="hold"/>
                                        <p:tgtEl>
                                          <p:spTgt spid="36869">
                                            <p:txEl>
                                              <p:pRg st="5" end="5"/>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36869">
                                            <p:txEl>
                                              <p:pRg st="5" end="5"/>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9" grpId="0" uiExpand="1" build="p" autoUpdateAnimBg="0"/>
    </p:bldLst>
  </p:timing>
</p:sld>
</file>

<file path=ppt/slides/slide279.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543200"/>
            <a:ext cx="9144000" cy="531479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69787"/>
            <a:ext cx="9144000" cy="1569863"/>
          </a:xfrm>
          <a:effectLst>
            <a:outerShdw blurRad="63500" dist="35921" dir="2700000" algn="ctr" rotWithShape="0">
              <a:schemeClr val="tx2">
                <a:alpha val="74998"/>
              </a:schemeClr>
            </a:outerShdw>
          </a:effectLst>
        </p:spPr>
        <p:txBody>
          <a:bodyPr anchor="t"/>
          <a:lstStyle/>
          <a:p>
            <a:pPr>
              <a:defRPr/>
            </a:pPr>
            <a:r>
              <a:rPr lang="ar-JO" sz="4000" dirty="0">
                <a:effectLst>
                  <a:glow rad="127000">
                    <a:schemeClr val="tx1"/>
                  </a:glow>
                </a:effectLst>
                <a:ea typeface="ＭＳ Ｐゴシック" charset="0"/>
              </a:rPr>
              <a:t>كن مستعداً</a:t>
            </a:r>
            <a:br>
              <a:rPr lang="ar-JO" sz="4000" dirty="0">
                <a:effectLst>
                  <a:glow rad="127000">
                    <a:schemeClr val="tx1"/>
                  </a:glow>
                </a:effectLst>
                <a:ea typeface="ＭＳ Ｐゴシック" charset="0"/>
              </a:rPr>
            </a:br>
            <a:r>
              <a:rPr lang="ar-JO" sz="4000" dirty="0">
                <a:effectLst>
                  <a:glow rad="127000">
                    <a:schemeClr val="tx1"/>
                  </a:glow>
                </a:effectLst>
                <a:ea typeface="ＭＳ Ｐゴシック" charset="0"/>
              </a:rPr>
              <a:t>كيف يوجهك الله أو يحذرك الآن؟</a:t>
            </a:r>
            <a:endParaRPr lang="en-US" sz="40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1818492"/>
            <a:ext cx="9144000" cy="277188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كيف يقول: </a:t>
            </a:r>
            <a:r>
              <a:rPr lang="ar-JO" sz="36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a:t>
            </a: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ذهب إلى هذا الطريق</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كيف يقول: لا تذهب في ذلك الطريق</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37377143"/>
      </p:ext>
    </p:extLst>
  </p:cSld>
  <p:clrMapOvr>
    <a:masterClrMapping/>
  </p:clrMapOvr>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36" name="AutoShape 1044"/>
          <p:cNvSpPr>
            <a:spLocks noChangeArrowheads="1"/>
          </p:cNvSpPr>
          <p:nvPr/>
        </p:nvSpPr>
        <p:spPr bwMode="auto">
          <a:xfrm rot="5400000">
            <a:off x="5967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21218" name="Rectangle 1026"/>
          <p:cNvSpPr>
            <a:spLocks noGrp="1" noChangeArrowheads="1"/>
          </p:cNvSpPr>
          <p:nvPr>
            <p:ph type="ctrTitle"/>
          </p:nvPr>
        </p:nvSpPr>
        <p:spPr>
          <a:xfrm>
            <a:off x="0" y="0"/>
            <a:ext cx="6619875" cy="692696"/>
          </a:xfrm>
          <a:solidFill>
            <a:srgbClr val="006600"/>
          </a:solidFill>
          <a:effectLst>
            <a:outerShdw blurRad="63500" dist="35921" dir="2700000" algn="ctr" rotWithShape="0">
              <a:schemeClr val="bg2">
                <a:alpha val="74998"/>
              </a:schemeClr>
            </a:outerShdw>
          </a:effectLst>
        </p:spPr>
        <p:txBody>
          <a:bodyPr/>
          <a:lstStyle/>
          <a:p>
            <a:pPr algn="ctr">
              <a:defRPr/>
            </a:pPr>
            <a:r>
              <a:rPr kumimoji="1" lang="ar-JO" sz="3600" dirty="0">
                <a:solidFill>
                  <a:schemeClr val="tx1"/>
                </a:solidFill>
                <a:effectLst>
                  <a:outerShdw blurRad="38100" dist="38100" dir="2700000" algn="tl">
                    <a:srgbClr val="000000"/>
                  </a:outerShdw>
                </a:effectLst>
                <a:ea typeface="ＭＳ Ｐゴシック" charset="0"/>
                <a:cs typeface="Arial" panose="020B0604020202020204" pitchFamily="34" charset="0"/>
              </a:rPr>
              <a:t>الخلاص والتقديس</a:t>
            </a:r>
            <a:endParaRPr kumimoji="1" lang="en-US" sz="3600" dirty="0">
              <a:solidFill>
                <a:schemeClr val="tx1"/>
              </a:solidFill>
              <a:ea typeface="ＭＳ Ｐゴシック" charset="0"/>
              <a:cs typeface="Arial" panose="020B0604020202020204" pitchFamily="34" charset="0"/>
            </a:endParaRPr>
          </a:p>
        </p:txBody>
      </p:sp>
      <p:sp>
        <p:nvSpPr>
          <p:cNvPr id="521220" name="Text Box 1028"/>
          <p:cNvSpPr txBox="1">
            <a:spLocks noChangeArrowheads="1"/>
          </p:cNvSpPr>
          <p:nvPr/>
        </p:nvSpPr>
        <p:spPr bwMode="auto">
          <a:xfrm>
            <a:off x="76200" y="2163763"/>
            <a:ext cx="595313" cy="427037"/>
          </a:xfrm>
          <a:prstGeom prst="rect">
            <a:avLst/>
          </a:prstGeom>
          <a:noFill/>
          <a:ln w="12700" cap="sq">
            <a:noFill/>
            <a:miter lim="800000"/>
            <a:headEnd/>
            <a:tailEnd/>
          </a:ln>
          <a:effectLst>
            <a:outerShdw blurRad="63500"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ع ق</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21221" name="Text Box 1029"/>
          <p:cNvSpPr txBox="1">
            <a:spLocks noChangeArrowheads="1"/>
          </p:cNvSpPr>
          <p:nvPr/>
        </p:nvSpPr>
        <p:spPr bwMode="auto">
          <a:xfrm>
            <a:off x="76200" y="5243513"/>
            <a:ext cx="595313" cy="427037"/>
          </a:xfrm>
          <a:prstGeom prst="rect">
            <a:avLst/>
          </a:prstGeom>
          <a:noFill/>
          <a:ln w="12700" cap="sq">
            <a:noFill/>
            <a:miter lim="800000"/>
            <a:headEnd/>
            <a:tailEnd/>
          </a:ln>
          <a:effectLst>
            <a:outerShdw blurRad="63500"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ع ج</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21222" name="Rectangle 1030"/>
          <p:cNvSpPr>
            <a:spLocks noChangeArrowheads="1"/>
          </p:cNvSpPr>
          <p:nvPr/>
        </p:nvSpPr>
        <p:spPr bwMode="auto">
          <a:xfrm>
            <a:off x="2433637" y="5157192"/>
            <a:ext cx="2282379"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الخلاص</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 كو 10: 1-4</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23" name="Rectangle 1031"/>
          <p:cNvSpPr>
            <a:spLocks noChangeArrowheads="1"/>
          </p:cNvSpPr>
          <p:nvPr/>
        </p:nvSpPr>
        <p:spPr bwMode="auto">
          <a:xfrm>
            <a:off x="762000" y="836712"/>
            <a:ext cx="1544638"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دور الإنسان</a:t>
            </a:r>
            <a:endParaRPr kumimoji="1"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4" name="Rectangle 1032"/>
          <p:cNvSpPr>
            <a:spLocks noChangeArrowheads="1"/>
          </p:cNvSpPr>
          <p:nvPr/>
        </p:nvSpPr>
        <p:spPr bwMode="auto">
          <a:xfrm>
            <a:off x="2541588" y="836712"/>
            <a:ext cx="19859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استجابة       الله</a:t>
            </a:r>
            <a:endParaRPr kumimoji="1"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5" name="Rectangle 1033"/>
          <p:cNvSpPr>
            <a:spLocks noChangeArrowheads="1"/>
          </p:cNvSpPr>
          <p:nvPr/>
        </p:nvSpPr>
        <p:spPr bwMode="auto">
          <a:xfrm>
            <a:off x="762000" y="1827312"/>
            <a:ext cx="1865313" cy="1752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الإيمان بالله كحمل الفصح المذبوح</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6" name="Rectangle 1034"/>
          <p:cNvSpPr>
            <a:spLocks noChangeArrowheads="1"/>
          </p:cNvSpPr>
          <p:nvPr/>
        </p:nvSpPr>
        <p:spPr bwMode="auto">
          <a:xfrm>
            <a:off x="762000" y="5089202"/>
            <a:ext cx="1721768" cy="1796182"/>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الإيمان بالمسيح كحمل الله</a:t>
            </a:r>
          </a:p>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 كو 5: 7</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27" name="Rectangle 1035"/>
          <p:cNvSpPr>
            <a:spLocks noChangeArrowheads="1"/>
          </p:cNvSpPr>
          <p:nvPr/>
        </p:nvSpPr>
        <p:spPr bwMode="auto">
          <a:xfrm>
            <a:off x="4648200" y="1979712"/>
            <a:ext cx="1985963"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رحلة            كنعان</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8" name="Rectangle 1036"/>
          <p:cNvSpPr>
            <a:spLocks noChangeArrowheads="1"/>
          </p:cNvSpPr>
          <p:nvPr/>
        </p:nvSpPr>
        <p:spPr bwMode="auto">
          <a:xfrm>
            <a:off x="4633912" y="5157192"/>
            <a:ext cx="2170335"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النمو</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 كو 10: 5</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29" name="Rectangle 1037"/>
          <p:cNvSpPr>
            <a:spLocks noChangeArrowheads="1"/>
          </p:cNvSpPr>
          <p:nvPr/>
        </p:nvSpPr>
        <p:spPr bwMode="auto">
          <a:xfrm>
            <a:off x="4724400" y="836712"/>
            <a:ext cx="1985963"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حياة       الإيمان</a:t>
            </a:r>
            <a:endParaRPr kumimoji="1"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0" name="Rectangle 1038"/>
          <p:cNvSpPr>
            <a:spLocks noChangeArrowheads="1"/>
          </p:cNvSpPr>
          <p:nvPr/>
        </p:nvSpPr>
        <p:spPr bwMode="auto">
          <a:xfrm>
            <a:off x="2433638" y="6127750"/>
            <a:ext cx="2382837"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التقديس المقامي</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1" name="Rectangle 1039"/>
          <p:cNvSpPr>
            <a:spLocks noChangeArrowheads="1"/>
          </p:cNvSpPr>
          <p:nvPr/>
        </p:nvSpPr>
        <p:spPr bwMode="auto">
          <a:xfrm>
            <a:off x="4648200" y="6127750"/>
            <a:ext cx="2382838"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التقديس التدريجي</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2" name="Rectangle 1040"/>
          <p:cNvSpPr>
            <a:spLocks noChangeArrowheads="1"/>
          </p:cNvSpPr>
          <p:nvPr/>
        </p:nvSpPr>
        <p:spPr bwMode="auto">
          <a:xfrm>
            <a:off x="6853238" y="1979712"/>
            <a:ext cx="2290762"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الذبائح</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الخطية، الإثم</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33" name="Rectangle 1041"/>
          <p:cNvSpPr>
            <a:spLocks noChangeArrowheads="1"/>
          </p:cNvSpPr>
          <p:nvPr/>
        </p:nvSpPr>
        <p:spPr bwMode="auto">
          <a:xfrm>
            <a:off x="6853238" y="5157192"/>
            <a:ext cx="2290762" cy="8382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الإعتراف</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 يو 1: 9</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34" name="Rectangle 1042"/>
          <p:cNvSpPr>
            <a:spLocks noChangeArrowheads="1"/>
          </p:cNvSpPr>
          <p:nvPr/>
        </p:nvSpPr>
        <p:spPr bwMode="auto">
          <a:xfrm>
            <a:off x="6929438" y="836712"/>
            <a:ext cx="22145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الشركة   المستردة</a:t>
            </a:r>
            <a:endParaRPr kumimoji="1"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8" name="AutoShape 1046"/>
          <p:cNvSpPr>
            <a:spLocks noChangeArrowheads="1"/>
          </p:cNvSpPr>
          <p:nvPr/>
        </p:nvSpPr>
        <p:spPr bwMode="auto">
          <a:xfrm rot="5400000">
            <a:off x="26033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21239" name="AutoShape 1047"/>
          <p:cNvSpPr>
            <a:spLocks noChangeArrowheads="1"/>
          </p:cNvSpPr>
          <p:nvPr/>
        </p:nvSpPr>
        <p:spPr bwMode="auto">
          <a:xfrm rot="5400000">
            <a:off x="46099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21240" name="AutoShape 1048"/>
          <p:cNvSpPr>
            <a:spLocks noChangeArrowheads="1"/>
          </p:cNvSpPr>
          <p:nvPr/>
        </p:nvSpPr>
        <p:spPr bwMode="auto">
          <a:xfrm rot="5400000">
            <a:off x="66165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 name="Text Box 1045"/>
          <p:cNvSpPr txBox="1">
            <a:spLocks noChangeArrowheads="1"/>
          </p:cNvSpPr>
          <p:nvPr/>
        </p:nvSpPr>
        <p:spPr bwMode="auto">
          <a:xfrm>
            <a:off x="8398551" y="74097"/>
            <a:ext cx="586699"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121أ</a:t>
            </a:r>
            <a:endParaRPr kumimoji="0" lang="en-US" sz="18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cs typeface="Arial" panose="020B0604020202020204" pitchFamily="34" charset="0"/>
            </a:endParaRPr>
          </a:p>
        </p:txBody>
      </p:sp>
      <p:sp>
        <p:nvSpPr>
          <p:cNvPr id="24" name="Rectangle 1033"/>
          <p:cNvSpPr>
            <a:spLocks noChangeArrowheads="1"/>
          </p:cNvSpPr>
          <p:nvPr/>
        </p:nvSpPr>
        <p:spPr bwMode="auto">
          <a:xfrm>
            <a:off x="2627313" y="2122587"/>
            <a:ext cx="1600200" cy="576263"/>
          </a:xfrm>
          <a:prstGeom prst="rect">
            <a:avLst/>
          </a:prstGeom>
          <a:noFill/>
          <a:ln w="9525">
            <a:noFill/>
            <a:miter lim="800000"/>
            <a:headEnd/>
            <a:tailEnd/>
          </a:ln>
          <a:effectLst>
            <a:outerShdw blurRad="63500" dist="107763" dir="18900000" algn="ctr" rotWithShape="0">
              <a:schemeClr val="bg2">
                <a:alpha val="74998"/>
              </a:schemeClr>
            </a:outerShdw>
          </a:effectLst>
        </p:spPr>
        <p:txBody>
          <a:bodyP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الخروج</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Tree>
    <p:extLst>
      <p:ext uri="{BB962C8B-B14F-4D97-AF65-F5344CB8AC3E}">
        <p14:creationId xmlns:p14="http://schemas.microsoft.com/office/powerpoint/2010/main" val="114110990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9" presetClass="entr" presetSubtype="0" accel="100000" fill="hold" grpId="0" nodeType="clickEffect">
                                  <p:stCondLst>
                                    <p:cond delay="0"/>
                                  </p:stCondLst>
                                  <p:childTnLst>
                                    <p:set>
                                      <p:cBhvr>
                                        <p:cTn id="6" dur="1" fill="hold">
                                          <p:stCondLst>
                                            <p:cond delay="0"/>
                                          </p:stCondLst>
                                        </p:cTn>
                                        <p:tgtEl>
                                          <p:spTgt spid="521225"/>
                                        </p:tgtEl>
                                        <p:attrNameLst>
                                          <p:attrName>style.visibility</p:attrName>
                                        </p:attrNameLst>
                                      </p:cBhvr>
                                      <p:to>
                                        <p:strVal val="visible"/>
                                      </p:to>
                                    </p:set>
                                    <p:anim calcmode="lin" valueType="num">
                                      <p:cBhvr>
                                        <p:cTn id="7" dur="500" fill="hold"/>
                                        <p:tgtEl>
                                          <p:spTgt spid="521225"/>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521225"/>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521225"/>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521225"/>
                                        </p:tgtEl>
                                        <p:attrNameLst>
                                          <p:attrName>ppt_y</p:attrName>
                                        </p:attrNameLst>
                                      </p:cBhvr>
                                      <p:tavLst>
                                        <p:tav tm="0">
                                          <p:val>
                                            <p:strVal val="#ppt_y"/>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9" presetClass="entr" presetSubtype="0" accel="10000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 calcmode="lin" valueType="num">
                                      <p:cBhvr>
                                        <p:cTn id="15" dur="500" fill="hold"/>
                                        <p:tgtEl>
                                          <p:spTgt spid="24"/>
                                        </p:tgtEl>
                                        <p:attrNameLst>
                                          <p:attrName>ppt_h</p:attrName>
                                        </p:attrNameLst>
                                      </p:cBhvr>
                                      <p:tavLst>
                                        <p:tav tm="0">
                                          <p:val>
                                            <p:strVal val="#ppt_h/20"/>
                                          </p:val>
                                        </p:tav>
                                        <p:tav tm="50000">
                                          <p:val>
                                            <p:strVal val="#ppt_h/20"/>
                                          </p:val>
                                        </p:tav>
                                        <p:tav tm="100000">
                                          <p:val>
                                            <p:strVal val="#ppt_h"/>
                                          </p:val>
                                        </p:tav>
                                      </p:tavLst>
                                    </p:anim>
                                    <p:anim calcmode="lin" valueType="num">
                                      <p:cBhvr>
                                        <p:cTn id="16" dur="500" fill="hold"/>
                                        <p:tgtEl>
                                          <p:spTgt spid="24"/>
                                        </p:tgtEl>
                                        <p:attrNameLst>
                                          <p:attrName>ppt_w</p:attrName>
                                        </p:attrNameLst>
                                      </p:cBhvr>
                                      <p:tavLst>
                                        <p:tav tm="0">
                                          <p:val>
                                            <p:strVal val="#ppt_w+.3"/>
                                          </p:val>
                                        </p:tav>
                                        <p:tav tm="50000">
                                          <p:val>
                                            <p:strVal val="#ppt_w+.3"/>
                                          </p:val>
                                        </p:tav>
                                        <p:tav tm="100000">
                                          <p:val>
                                            <p:strVal val="#ppt_w"/>
                                          </p:val>
                                        </p:tav>
                                      </p:tavLst>
                                    </p:anim>
                                    <p:anim calcmode="lin" valueType="num">
                                      <p:cBhvr>
                                        <p:cTn id="17" dur="500" fill="hold"/>
                                        <p:tgtEl>
                                          <p:spTgt spid="24"/>
                                        </p:tgtEl>
                                        <p:attrNameLst>
                                          <p:attrName>ppt_x</p:attrName>
                                        </p:attrNameLst>
                                      </p:cBhvr>
                                      <p:tavLst>
                                        <p:tav tm="0">
                                          <p:val>
                                            <p:strVal val="#ppt_x-.3"/>
                                          </p:val>
                                        </p:tav>
                                        <p:tav tm="50000">
                                          <p:val>
                                            <p:strVal val="#ppt_x"/>
                                          </p:val>
                                        </p:tav>
                                        <p:tav tm="100000">
                                          <p:val>
                                            <p:strVal val="#ppt_x"/>
                                          </p:val>
                                        </p:tav>
                                      </p:tavLst>
                                    </p:anim>
                                    <p:anim calcmode="lin" valueType="num">
                                      <p:cBhvr>
                                        <p:cTn id="18"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9" presetClass="entr" presetSubtype="0" accel="100000" fill="hold" grpId="0" nodeType="clickEffect">
                                  <p:stCondLst>
                                    <p:cond delay="0"/>
                                  </p:stCondLst>
                                  <p:childTnLst>
                                    <p:set>
                                      <p:cBhvr>
                                        <p:cTn id="22" dur="1" fill="hold">
                                          <p:stCondLst>
                                            <p:cond delay="0"/>
                                          </p:stCondLst>
                                        </p:cTn>
                                        <p:tgtEl>
                                          <p:spTgt spid="521227"/>
                                        </p:tgtEl>
                                        <p:attrNameLst>
                                          <p:attrName>style.visibility</p:attrName>
                                        </p:attrNameLst>
                                      </p:cBhvr>
                                      <p:to>
                                        <p:strVal val="visible"/>
                                      </p:to>
                                    </p:set>
                                    <p:anim calcmode="lin" valueType="num">
                                      <p:cBhvr>
                                        <p:cTn id="23" dur="500" fill="hold"/>
                                        <p:tgtEl>
                                          <p:spTgt spid="521227"/>
                                        </p:tgtEl>
                                        <p:attrNameLst>
                                          <p:attrName>ppt_h</p:attrName>
                                        </p:attrNameLst>
                                      </p:cBhvr>
                                      <p:tavLst>
                                        <p:tav tm="0">
                                          <p:val>
                                            <p:strVal val="#ppt_h/20"/>
                                          </p:val>
                                        </p:tav>
                                        <p:tav tm="50000">
                                          <p:val>
                                            <p:strVal val="#ppt_h/20"/>
                                          </p:val>
                                        </p:tav>
                                        <p:tav tm="100000">
                                          <p:val>
                                            <p:strVal val="#ppt_h"/>
                                          </p:val>
                                        </p:tav>
                                      </p:tavLst>
                                    </p:anim>
                                    <p:anim calcmode="lin" valueType="num">
                                      <p:cBhvr>
                                        <p:cTn id="24" dur="500" fill="hold"/>
                                        <p:tgtEl>
                                          <p:spTgt spid="521227"/>
                                        </p:tgtEl>
                                        <p:attrNameLst>
                                          <p:attrName>ppt_w</p:attrName>
                                        </p:attrNameLst>
                                      </p:cBhvr>
                                      <p:tavLst>
                                        <p:tav tm="0">
                                          <p:val>
                                            <p:strVal val="#ppt_w+.3"/>
                                          </p:val>
                                        </p:tav>
                                        <p:tav tm="50000">
                                          <p:val>
                                            <p:strVal val="#ppt_w+.3"/>
                                          </p:val>
                                        </p:tav>
                                        <p:tav tm="100000">
                                          <p:val>
                                            <p:strVal val="#ppt_w"/>
                                          </p:val>
                                        </p:tav>
                                      </p:tavLst>
                                    </p:anim>
                                    <p:anim calcmode="lin" valueType="num">
                                      <p:cBhvr>
                                        <p:cTn id="25" dur="500" fill="hold"/>
                                        <p:tgtEl>
                                          <p:spTgt spid="521227"/>
                                        </p:tgtEl>
                                        <p:attrNameLst>
                                          <p:attrName>ppt_x</p:attrName>
                                        </p:attrNameLst>
                                      </p:cBhvr>
                                      <p:tavLst>
                                        <p:tav tm="0">
                                          <p:val>
                                            <p:strVal val="#ppt_x-.3"/>
                                          </p:val>
                                        </p:tav>
                                        <p:tav tm="50000">
                                          <p:val>
                                            <p:strVal val="#ppt_x"/>
                                          </p:val>
                                        </p:tav>
                                        <p:tav tm="100000">
                                          <p:val>
                                            <p:strVal val="#ppt_x"/>
                                          </p:val>
                                        </p:tav>
                                      </p:tavLst>
                                    </p:anim>
                                    <p:anim calcmode="lin" valueType="num">
                                      <p:cBhvr>
                                        <p:cTn id="26" dur="500" fill="hold"/>
                                        <p:tgtEl>
                                          <p:spTgt spid="521227"/>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9" presetClass="entr" presetSubtype="0" accel="100000" fill="hold" grpId="0" nodeType="clickEffect">
                                  <p:stCondLst>
                                    <p:cond delay="0"/>
                                  </p:stCondLst>
                                  <p:childTnLst>
                                    <p:set>
                                      <p:cBhvr>
                                        <p:cTn id="30" dur="1" fill="hold">
                                          <p:stCondLst>
                                            <p:cond delay="0"/>
                                          </p:stCondLst>
                                        </p:cTn>
                                        <p:tgtEl>
                                          <p:spTgt spid="521226"/>
                                        </p:tgtEl>
                                        <p:attrNameLst>
                                          <p:attrName>style.visibility</p:attrName>
                                        </p:attrNameLst>
                                      </p:cBhvr>
                                      <p:to>
                                        <p:strVal val="visible"/>
                                      </p:to>
                                    </p:set>
                                    <p:anim calcmode="lin" valueType="num">
                                      <p:cBhvr>
                                        <p:cTn id="31" dur="500" fill="hold"/>
                                        <p:tgtEl>
                                          <p:spTgt spid="521226"/>
                                        </p:tgtEl>
                                        <p:attrNameLst>
                                          <p:attrName>ppt_h</p:attrName>
                                        </p:attrNameLst>
                                      </p:cBhvr>
                                      <p:tavLst>
                                        <p:tav tm="0">
                                          <p:val>
                                            <p:strVal val="#ppt_h/20"/>
                                          </p:val>
                                        </p:tav>
                                        <p:tav tm="50000">
                                          <p:val>
                                            <p:strVal val="#ppt_h/20"/>
                                          </p:val>
                                        </p:tav>
                                        <p:tav tm="100000">
                                          <p:val>
                                            <p:strVal val="#ppt_h"/>
                                          </p:val>
                                        </p:tav>
                                      </p:tavLst>
                                    </p:anim>
                                    <p:anim calcmode="lin" valueType="num">
                                      <p:cBhvr>
                                        <p:cTn id="32" dur="500" fill="hold"/>
                                        <p:tgtEl>
                                          <p:spTgt spid="521226"/>
                                        </p:tgtEl>
                                        <p:attrNameLst>
                                          <p:attrName>ppt_w</p:attrName>
                                        </p:attrNameLst>
                                      </p:cBhvr>
                                      <p:tavLst>
                                        <p:tav tm="0">
                                          <p:val>
                                            <p:strVal val="#ppt_w+.3"/>
                                          </p:val>
                                        </p:tav>
                                        <p:tav tm="50000">
                                          <p:val>
                                            <p:strVal val="#ppt_w+.3"/>
                                          </p:val>
                                        </p:tav>
                                        <p:tav tm="100000">
                                          <p:val>
                                            <p:strVal val="#ppt_w"/>
                                          </p:val>
                                        </p:tav>
                                      </p:tavLst>
                                    </p:anim>
                                    <p:anim calcmode="lin" valueType="num">
                                      <p:cBhvr>
                                        <p:cTn id="33" dur="500" fill="hold"/>
                                        <p:tgtEl>
                                          <p:spTgt spid="521226"/>
                                        </p:tgtEl>
                                        <p:attrNameLst>
                                          <p:attrName>ppt_x</p:attrName>
                                        </p:attrNameLst>
                                      </p:cBhvr>
                                      <p:tavLst>
                                        <p:tav tm="0">
                                          <p:val>
                                            <p:strVal val="#ppt_x-.3"/>
                                          </p:val>
                                        </p:tav>
                                        <p:tav tm="50000">
                                          <p:val>
                                            <p:strVal val="#ppt_x"/>
                                          </p:val>
                                        </p:tav>
                                        <p:tav tm="100000">
                                          <p:val>
                                            <p:strVal val="#ppt_x"/>
                                          </p:val>
                                        </p:tav>
                                      </p:tavLst>
                                    </p:anim>
                                    <p:anim calcmode="lin" valueType="num">
                                      <p:cBhvr>
                                        <p:cTn id="34" dur="500" fill="hold"/>
                                        <p:tgtEl>
                                          <p:spTgt spid="521226"/>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9" presetClass="entr" presetSubtype="0" accel="100000" fill="hold" grpId="0" nodeType="clickEffect">
                                  <p:stCondLst>
                                    <p:cond delay="0"/>
                                  </p:stCondLst>
                                  <p:childTnLst>
                                    <p:set>
                                      <p:cBhvr>
                                        <p:cTn id="38" dur="1" fill="hold">
                                          <p:stCondLst>
                                            <p:cond delay="0"/>
                                          </p:stCondLst>
                                        </p:cTn>
                                        <p:tgtEl>
                                          <p:spTgt spid="521222"/>
                                        </p:tgtEl>
                                        <p:attrNameLst>
                                          <p:attrName>style.visibility</p:attrName>
                                        </p:attrNameLst>
                                      </p:cBhvr>
                                      <p:to>
                                        <p:strVal val="visible"/>
                                      </p:to>
                                    </p:set>
                                    <p:anim calcmode="lin" valueType="num">
                                      <p:cBhvr>
                                        <p:cTn id="39" dur="500" fill="hold"/>
                                        <p:tgtEl>
                                          <p:spTgt spid="521222"/>
                                        </p:tgtEl>
                                        <p:attrNameLst>
                                          <p:attrName>ppt_h</p:attrName>
                                        </p:attrNameLst>
                                      </p:cBhvr>
                                      <p:tavLst>
                                        <p:tav tm="0">
                                          <p:val>
                                            <p:strVal val="#ppt_h/20"/>
                                          </p:val>
                                        </p:tav>
                                        <p:tav tm="50000">
                                          <p:val>
                                            <p:strVal val="#ppt_h/20"/>
                                          </p:val>
                                        </p:tav>
                                        <p:tav tm="100000">
                                          <p:val>
                                            <p:strVal val="#ppt_h"/>
                                          </p:val>
                                        </p:tav>
                                      </p:tavLst>
                                    </p:anim>
                                    <p:anim calcmode="lin" valueType="num">
                                      <p:cBhvr>
                                        <p:cTn id="40" dur="500" fill="hold"/>
                                        <p:tgtEl>
                                          <p:spTgt spid="521222"/>
                                        </p:tgtEl>
                                        <p:attrNameLst>
                                          <p:attrName>ppt_w</p:attrName>
                                        </p:attrNameLst>
                                      </p:cBhvr>
                                      <p:tavLst>
                                        <p:tav tm="0">
                                          <p:val>
                                            <p:strVal val="#ppt_w+.3"/>
                                          </p:val>
                                        </p:tav>
                                        <p:tav tm="50000">
                                          <p:val>
                                            <p:strVal val="#ppt_w+.3"/>
                                          </p:val>
                                        </p:tav>
                                        <p:tav tm="100000">
                                          <p:val>
                                            <p:strVal val="#ppt_w"/>
                                          </p:val>
                                        </p:tav>
                                      </p:tavLst>
                                    </p:anim>
                                    <p:anim calcmode="lin" valueType="num">
                                      <p:cBhvr>
                                        <p:cTn id="41" dur="500" fill="hold"/>
                                        <p:tgtEl>
                                          <p:spTgt spid="521222"/>
                                        </p:tgtEl>
                                        <p:attrNameLst>
                                          <p:attrName>ppt_x</p:attrName>
                                        </p:attrNameLst>
                                      </p:cBhvr>
                                      <p:tavLst>
                                        <p:tav tm="0">
                                          <p:val>
                                            <p:strVal val="#ppt_x-.3"/>
                                          </p:val>
                                        </p:tav>
                                        <p:tav tm="50000">
                                          <p:val>
                                            <p:strVal val="#ppt_x"/>
                                          </p:val>
                                        </p:tav>
                                        <p:tav tm="100000">
                                          <p:val>
                                            <p:strVal val="#ppt_x"/>
                                          </p:val>
                                        </p:tav>
                                      </p:tavLst>
                                    </p:anim>
                                    <p:anim calcmode="lin" valueType="num">
                                      <p:cBhvr>
                                        <p:cTn id="42" dur="500" fill="hold"/>
                                        <p:tgtEl>
                                          <p:spTgt spid="521222"/>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9" presetClass="entr" presetSubtype="0" accel="100000" fill="hold" grpId="0" nodeType="clickEffect">
                                  <p:stCondLst>
                                    <p:cond delay="0"/>
                                  </p:stCondLst>
                                  <p:childTnLst>
                                    <p:set>
                                      <p:cBhvr>
                                        <p:cTn id="46" dur="1" fill="hold">
                                          <p:stCondLst>
                                            <p:cond delay="0"/>
                                          </p:stCondLst>
                                        </p:cTn>
                                        <p:tgtEl>
                                          <p:spTgt spid="521228"/>
                                        </p:tgtEl>
                                        <p:attrNameLst>
                                          <p:attrName>style.visibility</p:attrName>
                                        </p:attrNameLst>
                                      </p:cBhvr>
                                      <p:to>
                                        <p:strVal val="visible"/>
                                      </p:to>
                                    </p:set>
                                    <p:anim calcmode="lin" valueType="num">
                                      <p:cBhvr>
                                        <p:cTn id="47" dur="500" fill="hold"/>
                                        <p:tgtEl>
                                          <p:spTgt spid="521228"/>
                                        </p:tgtEl>
                                        <p:attrNameLst>
                                          <p:attrName>ppt_h</p:attrName>
                                        </p:attrNameLst>
                                      </p:cBhvr>
                                      <p:tavLst>
                                        <p:tav tm="0">
                                          <p:val>
                                            <p:strVal val="#ppt_h/20"/>
                                          </p:val>
                                        </p:tav>
                                        <p:tav tm="50000">
                                          <p:val>
                                            <p:strVal val="#ppt_h/20"/>
                                          </p:val>
                                        </p:tav>
                                        <p:tav tm="100000">
                                          <p:val>
                                            <p:strVal val="#ppt_h"/>
                                          </p:val>
                                        </p:tav>
                                      </p:tavLst>
                                    </p:anim>
                                    <p:anim calcmode="lin" valueType="num">
                                      <p:cBhvr>
                                        <p:cTn id="48" dur="500" fill="hold"/>
                                        <p:tgtEl>
                                          <p:spTgt spid="521228"/>
                                        </p:tgtEl>
                                        <p:attrNameLst>
                                          <p:attrName>ppt_w</p:attrName>
                                        </p:attrNameLst>
                                      </p:cBhvr>
                                      <p:tavLst>
                                        <p:tav tm="0">
                                          <p:val>
                                            <p:strVal val="#ppt_w+.3"/>
                                          </p:val>
                                        </p:tav>
                                        <p:tav tm="50000">
                                          <p:val>
                                            <p:strVal val="#ppt_w+.3"/>
                                          </p:val>
                                        </p:tav>
                                        <p:tav tm="100000">
                                          <p:val>
                                            <p:strVal val="#ppt_w"/>
                                          </p:val>
                                        </p:tav>
                                      </p:tavLst>
                                    </p:anim>
                                    <p:anim calcmode="lin" valueType="num">
                                      <p:cBhvr>
                                        <p:cTn id="49" dur="500" fill="hold"/>
                                        <p:tgtEl>
                                          <p:spTgt spid="521228"/>
                                        </p:tgtEl>
                                        <p:attrNameLst>
                                          <p:attrName>ppt_x</p:attrName>
                                        </p:attrNameLst>
                                      </p:cBhvr>
                                      <p:tavLst>
                                        <p:tav tm="0">
                                          <p:val>
                                            <p:strVal val="#ppt_x-.3"/>
                                          </p:val>
                                        </p:tav>
                                        <p:tav tm="50000">
                                          <p:val>
                                            <p:strVal val="#ppt_x"/>
                                          </p:val>
                                        </p:tav>
                                        <p:tav tm="100000">
                                          <p:val>
                                            <p:strVal val="#ppt_x"/>
                                          </p:val>
                                        </p:tav>
                                      </p:tavLst>
                                    </p:anim>
                                    <p:anim calcmode="lin" valueType="num">
                                      <p:cBhvr>
                                        <p:cTn id="50" dur="500" fill="hold"/>
                                        <p:tgtEl>
                                          <p:spTgt spid="521228"/>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9" presetClass="entr" presetSubtype="0" accel="100000" fill="hold" grpId="0" nodeType="clickEffect">
                                  <p:stCondLst>
                                    <p:cond delay="0"/>
                                  </p:stCondLst>
                                  <p:childTnLst>
                                    <p:set>
                                      <p:cBhvr>
                                        <p:cTn id="54" dur="1" fill="hold">
                                          <p:stCondLst>
                                            <p:cond delay="0"/>
                                          </p:stCondLst>
                                        </p:cTn>
                                        <p:tgtEl>
                                          <p:spTgt spid="521230"/>
                                        </p:tgtEl>
                                        <p:attrNameLst>
                                          <p:attrName>style.visibility</p:attrName>
                                        </p:attrNameLst>
                                      </p:cBhvr>
                                      <p:to>
                                        <p:strVal val="visible"/>
                                      </p:to>
                                    </p:set>
                                    <p:anim calcmode="lin" valueType="num">
                                      <p:cBhvr>
                                        <p:cTn id="55" dur="500" fill="hold"/>
                                        <p:tgtEl>
                                          <p:spTgt spid="521230"/>
                                        </p:tgtEl>
                                        <p:attrNameLst>
                                          <p:attrName>ppt_h</p:attrName>
                                        </p:attrNameLst>
                                      </p:cBhvr>
                                      <p:tavLst>
                                        <p:tav tm="0">
                                          <p:val>
                                            <p:strVal val="#ppt_h/20"/>
                                          </p:val>
                                        </p:tav>
                                        <p:tav tm="50000">
                                          <p:val>
                                            <p:strVal val="#ppt_h/20"/>
                                          </p:val>
                                        </p:tav>
                                        <p:tav tm="100000">
                                          <p:val>
                                            <p:strVal val="#ppt_h"/>
                                          </p:val>
                                        </p:tav>
                                      </p:tavLst>
                                    </p:anim>
                                    <p:anim calcmode="lin" valueType="num">
                                      <p:cBhvr>
                                        <p:cTn id="56" dur="500" fill="hold"/>
                                        <p:tgtEl>
                                          <p:spTgt spid="521230"/>
                                        </p:tgtEl>
                                        <p:attrNameLst>
                                          <p:attrName>ppt_w</p:attrName>
                                        </p:attrNameLst>
                                      </p:cBhvr>
                                      <p:tavLst>
                                        <p:tav tm="0">
                                          <p:val>
                                            <p:strVal val="#ppt_w+.3"/>
                                          </p:val>
                                        </p:tav>
                                        <p:tav tm="50000">
                                          <p:val>
                                            <p:strVal val="#ppt_w+.3"/>
                                          </p:val>
                                        </p:tav>
                                        <p:tav tm="100000">
                                          <p:val>
                                            <p:strVal val="#ppt_w"/>
                                          </p:val>
                                        </p:tav>
                                      </p:tavLst>
                                    </p:anim>
                                    <p:anim calcmode="lin" valueType="num">
                                      <p:cBhvr>
                                        <p:cTn id="57" dur="500" fill="hold"/>
                                        <p:tgtEl>
                                          <p:spTgt spid="521230"/>
                                        </p:tgtEl>
                                        <p:attrNameLst>
                                          <p:attrName>ppt_x</p:attrName>
                                        </p:attrNameLst>
                                      </p:cBhvr>
                                      <p:tavLst>
                                        <p:tav tm="0">
                                          <p:val>
                                            <p:strVal val="#ppt_x-.3"/>
                                          </p:val>
                                        </p:tav>
                                        <p:tav tm="50000">
                                          <p:val>
                                            <p:strVal val="#ppt_x"/>
                                          </p:val>
                                        </p:tav>
                                        <p:tav tm="100000">
                                          <p:val>
                                            <p:strVal val="#ppt_x"/>
                                          </p:val>
                                        </p:tav>
                                      </p:tavLst>
                                    </p:anim>
                                    <p:anim calcmode="lin" valueType="num">
                                      <p:cBhvr>
                                        <p:cTn id="58" dur="500" fill="hold"/>
                                        <p:tgtEl>
                                          <p:spTgt spid="521230"/>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39" presetClass="entr" presetSubtype="0" accel="100000" fill="hold" grpId="0" nodeType="clickEffect">
                                  <p:stCondLst>
                                    <p:cond delay="0"/>
                                  </p:stCondLst>
                                  <p:childTnLst>
                                    <p:set>
                                      <p:cBhvr>
                                        <p:cTn id="62" dur="1" fill="hold">
                                          <p:stCondLst>
                                            <p:cond delay="0"/>
                                          </p:stCondLst>
                                        </p:cTn>
                                        <p:tgtEl>
                                          <p:spTgt spid="521231"/>
                                        </p:tgtEl>
                                        <p:attrNameLst>
                                          <p:attrName>style.visibility</p:attrName>
                                        </p:attrNameLst>
                                      </p:cBhvr>
                                      <p:to>
                                        <p:strVal val="visible"/>
                                      </p:to>
                                    </p:set>
                                    <p:anim calcmode="lin" valueType="num">
                                      <p:cBhvr>
                                        <p:cTn id="63" dur="500" fill="hold"/>
                                        <p:tgtEl>
                                          <p:spTgt spid="521231"/>
                                        </p:tgtEl>
                                        <p:attrNameLst>
                                          <p:attrName>ppt_h</p:attrName>
                                        </p:attrNameLst>
                                      </p:cBhvr>
                                      <p:tavLst>
                                        <p:tav tm="0">
                                          <p:val>
                                            <p:strVal val="#ppt_h/20"/>
                                          </p:val>
                                        </p:tav>
                                        <p:tav tm="50000">
                                          <p:val>
                                            <p:strVal val="#ppt_h/20"/>
                                          </p:val>
                                        </p:tav>
                                        <p:tav tm="100000">
                                          <p:val>
                                            <p:strVal val="#ppt_h"/>
                                          </p:val>
                                        </p:tav>
                                      </p:tavLst>
                                    </p:anim>
                                    <p:anim calcmode="lin" valueType="num">
                                      <p:cBhvr>
                                        <p:cTn id="64" dur="500" fill="hold"/>
                                        <p:tgtEl>
                                          <p:spTgt spid="521231"/>
                                        </p:tgtEl>
                                        <p:attrNameLst>
                                          <p:attrName>ppt_w</p:attrName>
                                        </p:attrNameLst>
                                      </p:cBhvr>
                                      <p:tavLst>
                                        <p:tav tm="0">
                                          <p:val>
                                            <p:strVal val="#ppt_w+.3"/>
                                          </p:val>
                                        </p:tav>
                                        <p:tav tm="50000">
                                          <p:val>
                                            <p:strVal val="#ppt_w+.3"/>
                                          </p:val>
                                        </p:tav>
                                        <p:tav tm="100000">
                                          <p:val>
                                            <p:strVal val="#ppt_w"/>
                                          </p:val>
                                        </p:tav>
                                      </p:tavLst>
                                    </p:anim>
                                    <p:anim calcmode="lin" valueType="num">
                                      <p:cBhvr>
                                        <p:cTn id="65" dur="500" fill="hold"/>
                                        <p:tgtEl>
                                          <p:spTgt spid="521231"/>
                                        </p:tgtEl>
                                        <p:attrNameLst>
                                          <p:attrName>ppt_x</p:attrName>
                                        </p:attrNameLst>
                                      </p:cBhvr>
                                      <p:tavLst>
                                        <p:tav tm="0">
                                          <p:val>
                                            <p:strVal val="#ppt_x-.3"/>
                                          </p:val>
                                        </p:tav>
                                        <p:tav tm="50000">
                                          <p:val>
                                            <p:strVal val="#ppt_x"/>
                                          </p:val>
                                        </p:tav>
                                        <p:tav tm="100000">
                                          <p:val>
                                            <p:strVal val="#ppt_x"/>
                                          </p:val>
                                        </p:tav>
                                      </p:tavLst>
                                    </p:anim>
                                    <p:anim calcmode="lin" valueType="num">
                                      <p:cBhvr>
                                        <p:cTn id="66" dur="500" fill="hold"/>
                                        <p:tgtEl>
                                          <p:spTgt spid="521231"/>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39" presetClass="entr" presetSubtype="0" accel="100000" fill="hold" grpId="0" nodeType="clickEffect">
                                  <p:stCondLst>
                                    <p:cond delay="0"/>
                                  </p:stCondLst>
                                  <p:childTnLst>
                                    <p:set>
                                      <p:cBhvr>
                                        <p:cTn id="70" dur="1" fill="hold">
                                          <p:stCondLst>
                                            <p:cond delay="0"/>
                                          </p:stCondLst>
                                        </p:cTn>
                                        <p:tgtEl>
                                          <p:spTgt spid="521232"/>
                                        </p:tgtEl>
                                        <p:attrNameLst>
                                          <p:attrName>style.visibility</p:attrName>
                                        </p:attrNameLst>
                                      </p:cBhvr>
                                      <p:to>
                                        <p:strVal val="visible"/>
                                      </p:to>
                                    </p:set>
                                    <p:anim calcmode="lin" valueType="num">
                                      <p:cBhvr>
                                        <p:cTn id="71" dur="500" fill="hold"/>
                                        <p:tgtEl>
                                          <p:spTgt spid="521232"/>
                                        </p:tgtEl>
                                        <p:attrNameLst>
                                          <p:attrName>ppt_h</p:attrName>
                                        </p:attrNameLst>
                                      </p:cBhvr>
                                      <p:tavLst>
                                        <p:tav tm="0">
                                          <p:val>
                                            <p:strVal val="#ppt_h/20"/>
                                          </p:val>
                                        </p:tav>
                                        <p:tav tm="50000">
                                          <p:val>
                                            <p:strVal val="#ppt_h/20"/>
                                          </p:val>
                                        </p:tav>
                                        <p:tav tm="100000">
                                          <p:val>
                                            <p:strVal val="#ppt_h"/>
                                          </p:val>
                                        </p:tav>
                                      </p:tavLst>
                                    </p:anim>
                                    <p:anim calcmode="lin" valueType="num">
                                      <p:cBhvr>
                                        <p:cTn id="72" dur="500" fill="hold"/>
                                        <p:tgtEl>
                                          <p:spTgt spid="521232"/>
                                        </p:tgtEl>
                                        <p:attrNameLst>
                                          <p:attrName>ppt_w</p:attrName>
                                        </p:attrNameLst>
                                      </p:cBhvr>
                                      <p:tavLst>
                                        <p:tav tm="0">
                                          <p:val>
                                            <p:strVal val="#ppt_w+.3"/>
                                          </p:val>
                                        </p:tav>
                                        <p:tav tm="50000">
                                          <p:val>
                                            <p:strVal val="#ppt_w+.3"/>
                                          </p:val>
                                        </p:tav>
                                        <p:tav tm="100000">
                                          <p:val>
                                            <p:strVal val="#ppt_w"/>
                                          </p:val>
                                        </p:tav>
                                      </p:tavLst>
                                    </p:anim>
                                    <p:anim calcmode="lin" valueType="num">
                                      <p:cBhvr>
                                        <p:cTn id="73" dur="500" fill="hold"/>
                                        <p:tgtEl>
                                          <p:spTgt spid="521232"/>
                                        </p:tgtEl>
                                        <p:attrNameLst>
                                          <p:attrName>ppt_x</p:attrName>
                                        </p:attrNameLst>
                                      </p:cBhvr>
                                      <p:tavLst>
                                        <p:tav tm="0">
                                          <p:val>
                                            <p:strVal val="#ppt_x-.3"/>
                                          </p:val>
                                        </p:tav>
                                        <p:tav tm="50000">
                                          <p:val>
                                            <p:strVal val="#ppt_x"/>
                                          </p:val>
                                        </p:tav>
                                        <p:tav tm="100000">
                                          <p:val>
                                            <p:strVal val="#ppt_x"/>
                                          </p:val>
                                        </p:tav>
                                      </p:tavLst>
                                    </p:anim>
                                    <p:anim calcmode="lin" valueType="num">
                                      <p:cBhvr>
                                        <p:cTn id="74" dur="500" fill="hold"/>
                                        <p:tgtEl>
                                          <p:spTgt spid="521232"/>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39" presetClass="entr" presetSubtype="0" accel="100000" fill="hold" grpId="0" nodeType="clickEffect">
                                  <p:stCondLst>
                                    <p:cond delay="0"/>
                                  </p:stCondLst>
                                  <p:childTnLst>
                                    <p:set>
                                      <p:cBhvr>
                                        <p:cTn id="78" dur="1" fill="hold">
                                          <p:stCondLst>
                                            <p:cond delay="0"/>
                                          </p:stCondLst>
                                        </p:cTn>
                                        <p:tgtEl>
                                          <p:spTgt spid="521233"/>
                                        </p:tgtEl>
                                        <p:attrNameLst>
                                          <p:attrName>style.visibility</p:attrName>
                                        </p:attrNameLst>
                                      </p:cBhvr>
                                      <p:to>
                                        <p:strVal val="visible"/>
                                      </p:to>
                                    </p:set>
                                    <p:anim calcmode="lin" valueType="num">
                                      <p:cBhvr>
                                        <p:cTn id="79" dur="500" fill="hold"/>
                                        <p:tgtEl>
                                          <p:spTgt spid="521233"/>
                                        </p:tgtEl>
                                        <p:attrNameLst>
                                          <p:attrName>ppt_h</p:attrName>
                                        </p:attrNameLst>
                                      </p:cBhvr>
                                      <p:tavLst>
                                        <p:tav tm="0">
                                          <p:val>
                                            <p:strVal val="#ppt_h/20"/>
                                          </p:val>
                                        </p:tav>
                                        <p:tav tm="50000">
                                          <p:val>
                                            <p:strVal val="#ppt_h/20"/>
                                          </p:val>
                                        </p:tav>
                                        <p:tav tm="100000">
                                          <p:val>
                                            <p:strVal val="#ppt_h"/>
                                          </p:val>
                                        </p:tav>
                                      </p:tavLst>
                                    </p:anim>
                                    <p:anim calcmode="lin" valueType="num">
                                      <p:cBhvr>
                                        <p:cTn id="80" dur="500" fill="hold"/>
                                        <p:tgtEl>
                                          <p:spTgt spid="521233"/>
                                        </p:tgtEl>
                                        <p:attrNameLst>
                                          <p:attrName>ppt_w</p:attrName>
                                        </p:attrNameLst>
                                      </p:cBhvr>
                                      <p:tavLst>
                                        <p:tav tm="0">
                                          <p:val>
                                            <p:strVal val="#ppt_w+.3"/>
                                          </p:val>
                                        </p:tav>
                                        <p:tav tm="50000">
                                          <p:val>
                                            <p:strVal val="#ppt_w+.3"/>
                                          </p:val>
                                        </p:tav>
                                        <p:tav tm="100000">
                                          <p:val>
                                            <p:strVal val="#ppt_w"/>
                                          </p:val>
                                        </p:tav>
                                      </p:tavLst>
                                    </p:anim>
                                    <p:anim calcmode="lin" valueType="num">
                                      <p:cBhvr>
                                        <p:cTn id="81" dur="500" fill="hold"/>
                                        <p:tgtEl>
                                          <p:spTgt spid="521233"/>
                                        </p:tgtEl>
                                        <p:attrNameLst>
                                          <p:attrName>ppt_x</p:attrName>
                                        </p:attrNameLst>
                                      </p:cBhvr>
                                      <p:tavLst>
                                        <p:tav tm="0">
                                          <p:val>
                                            <p:strVal val="#ppt_x-.3"/>
                                          </p:val>
                                        </p:tav>
                                        <p:tav tm="50000">
                                          <p:val>
                                            <p:strVal val="#ppt_x"/>
                                          </p:val>
                                        </p:tav>
                                        <p:tav tm="100000">
                                          <p:val>
                                            <p:strVal val="#ppt_x"/>
                                          </p:val>
                                        </p:tav>
                                      </p:tavLst>
                                    </p:anim>
                                    <p:anim calcmode="lin" valueType="num">
                                      <p:cBhvr>
                                        <p:cTn id="82" dur="500" fill="hold"/>
                                        <p:tgtEl>
                                          <p:spTgt spid="521233"/>
                                        </p:tgtEl>
                                        <p:attrNameLst>
                                          <p:attrName>ppt_y</p:attrName>
                                        </p:attrNameLst>
                                      </p:cBhvr>
                                      <p:tavLst>
                                        <p:tav tm="0">
                                          <p:val>
                                            <p:strVal val="#ppt_y"/>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22" presetClass="entr" presetSubtype="1" fill="hold" grpId="0" nodeType="clickEffect">
                                  <p:stCondLst>
                                    <p:cond delay="0"/>
                                  </p:stCondLst>
                                  <p:childTnLst>
                                    <p:set>
                                      <p:cBhvr>
                                        <p:cTn id="86" dur="1" fill="hold">
                                          <p:stCondLst>
                                            <p:cond delay="0"/>
                                          </p:stCondLst>
                                        </p:cTn>
                                        <p:tgtEl>
                                          <p:spTgt spid="521236"/>
                                        </p:tgtEl>
                                        <p:attrNameLst>
                                          <p:attrName>style.visibility</p:attrName>
                                        </p:attrNameLst>
                                      </p:cBhvr>
                                      <p:to>
                                        <p:strVal val="visible"/>
                                      </p:to>
                                    </p:set>
                                    <p:animEffect transition="in" filter="wipe(up)">
                                      <p:cBhvr>
                                        <p:cTn id="87" dur="500"/>
                                        <p:tgtEl>
                                          <p:spTgt spid="521236"/>
                                        </p:tgtEl>
                                      </p:cBhvr>
                                    </p:animEffect>
                                  </p:childTnLst>
                                </p:cTn>
                              </p:par>
                            </p:childTnLst>
                          </p:cTn>
                        </p:par>
                        <p:par>
                          <p:cTn id="88" fill="hold" nodeType="afterGroup">
                            <p:stCondLst>
                              <p:cond delay="500"/>
                            </p:stCondLst>
                            <p:childTnLst>
                              <p:par>
                                <p:cTn id="89" presetID="22" presetClass="entr" presetSubtype="1" fill="hold" grpId="0" nodeType="afterEffect">
                                  <p:stCondLst>
                                    <p:cond delay="0"/>
                                  </p:stCondLst>
                                  <p:childTnLst>
                                    <p:set>
                                      <p:cBhvr>
                                        <p:cTn id="90" dur="1" fill="hold">
                                          <p:stCondLst>
                                            <p:cond delay="0"/>
                                          </p:stCondLst>
                                        </p:cTn>
                                        <p:tgtEl>
                                          <p:spTgt spid="521238"/>
                                        </p:tgtEl>
                                        <p:attrNameLst>
                                          <p:attrName>style.visibility</p:attrName>
                                        </p:attrNameLst>
                                      </p:cBhvr>
                                      <p:to>
                                        <p:strVal val="visible"/>
                                      </p:to>
                                    </p:set>
                                    <p:animEffect transition="in" filter="wipe(up)">
                                      <p:cBhvr>
                                        <p:cTn id="91" dur="500"/>
                                        <p:tgtEl>
                                          <p:spTgt spid="521238"/>
                                        </p:tgtEl>
                                      </p:cBhvr>
                                    </p:animEffect>
                                  </p:childTnLst>
                                </p:cTn>
                              </p:par>
                            </p:childTnLst>
                          </p:cTn>
                        </p:par>
                        <p:par>
                          <p:cTn id="92" fill="hold" nodeType="afterGroup">
                            <p:stCondLst>
                              <p:cond delay="1000"/>
                            </p:stCondLst>
                            <p:childTnLst>
                              <p:par>
                                <p:cTn id="93" presetID="22" presetClass="entr" presetSubtype="1" fill="hold" grpId="0" nodeType="afterEffect">
                                  <p:stCondLst>
                                    <p:cond delay="0"/>
                                  </p:stCondLst>
                                  <p:childTnLst>
                                    <p:set>
                                      <p:cBhvr>
                                        <p:cTn id="94" dur="1" fill="hold">
                                          <p:stCondLst>
                                            <p:cond delay="0"/>
                                          </p:stCondLst>
                                        </p:cTn>
                                        <p:tgtEl>
                                          <p:spTgt spid="521239"/>
                                        </p:tgtEl>
                                        <p:attrNameLst>
                                          <p:attrName>style.visibility</p:attrName>
                                        </p:attrNameLst>
                                      </p:cBhvr>
                                      <p:to>
                                        <p:strVal val="visible"/>
                                      </p:to>
                                    </p:set>
                                    <p:animEffect transition="in" filter="wipe(up)">
                                      <p:cBhvr>
                                        <p:cTn id="95" dur="500"/>
                                        <p:tgtEl>
                                          <p:spTgt spid="521239"/>
                                        </p:tgtEl>
                                      </p:cBhvr>
                                    </p:animEffect>
                                  </p:childTnLst>
                                </p:cTn>
                              </p:par>
                            </p:childTnLst>
                          </p:cTn>
                        </p:par>
                        <p:par>
                          <p:cTn id="96" fill="hold" nodeType="afterGroup">
                            <p:stCondLst>
                              <p:cond delay="1500"/>
                            </p:stCondLst>
                            <p:childTnLst>
                              <p:par>
                                <p:cTn id="97" presetID="22" presetClass="entr" presetSubtype="1" fill="hold" grpId="0" nodeType="afterEffect">
                                  <p:stCondLst>
                                    <p:cond delay="0"/>
                                  </p:stCondLst>
                                  <p:childTnLst>
                                    <p:set>
                                      <p:cBhvr>
                                        <p:cTn id="98" dur="1" fill="hold">
                                          <p:stCondLst>
                                            <p:cond delay="0"/>
                                          </p:stCondLst>
                                        </p:cTn>
                                        <p:tgtEl>
                                          <p:spTgt spid="521240"/>
                                        </p:tgtEl>
                                        <p:attrNameLst>
                                          <p:attrName>style.visibility</p:attrName>
                                        </p:attrNameLst>
                                      </p:cBhvr>
                                      <p:to>
                                        <p:strVal val="visible"/>
                                      </p:to>
                                    </p:set>
                                    <p:animEffect transition="in" filter="wipe(up)">
                                      <p:cBhvr>
                                        <p:cTn id="99" dur="500"/>
                                        <p:tgtEl>
                                          <p:spTgt spid="5212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236" grpId="0" animBg="1"/>
      <p:bldP spid="521222" grpId="0"/>
      <p:bldP spid="521225" grpId="0"/>
      <p:bldP spid="521226" grpId="0"/>
      <p:bldP spid="521227" grpId="0"/>
      <p:bldP spid="521228" grpId="0"/>
      <p:bldP spid="521230" grpId="0"/>
      <p:bldP spid="521231" grpId="0"/>
      <p:bldP spid="521232" grpId="0"/>
      <p:bldP spid="521233" grpId="0"/>
      <p:bldP spid="521238" grpId="0" animBg="1"/>
      <p:bldP spid="521239" grpId="0" animBg="1"/>
      <p:bldP spid="521240" grpId="0" animBg="1"/>
      <p:bldP spid="24" grpId="0"/>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768982940"/>
      </p:ext>
    </p:extLst>
  </p:cSld>
  <p:clrMapOvr>
    <a:masterClrMapping/>
  </p:clrMapOvr>
  <p:transition/>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EG" sz="3200" dirty="0">
                <a:solidFill>
                  <a:srgbClr val="FFFFFF"/>
                </a:solidFill>
                <a:ea typeface="ＭＳ Ｐゴシック" charset="0"/>
              </a:rPr>
              <a:t>مسح العهد القديم </a:t>
            </a:r>
            <a:r>
              <a:rPr lang="en-US" sz="2800" dirty="0">
                <a:solidFill>
                  <a:srgbClr val="FFFFFF"/>
                </a:solidFill>
                <a:ea typeface="ＭＳ Ｐゴシック" charset="0"/>
              </a:rPr>
              <a:t>  •  BibleStudyDownloads.org</a:t>
            </a:r>
            <a:endParaRPr lang="en-US" sz="105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ar-JO" sz="3600" b="1" dirty="0">
                <a:solidFill>
                  <a:srgbClr val="FFFFFF"/>
                </a:solidFill>
                <a:latin typeface="Arial" panose="020B0604020202020204" pitchFamily="34" charset="0"/>
                <a:cs typeface="Arial" panose="020B0604020202020204" pitchFamily="34" charset="0"/>
              </a:rPr>
              <a:t>أ</a:t>
            </a: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حصل عل</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ى</a:t>
            </a: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هذا العرض</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التقديمي</a:t>
            </a: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مجانا</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7165495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2"/>
          <p:cNvSpPr>
            <a:spLocks noGrp="1" noChangeArrowheads="1"/>
          </p:cNvSpPr>
          <p:nvPr>
            <p:ph type="title"/>
          </p:nvPr>
        </p:nvSpPr>
        <p:spPr>
          <a:xfrm>
            <a:off x="0" y="76200"/>
            <a:ext cx="8001000" cy="685800"/>
          </a:xfrm>
          <a:solidFill>
            <a:schemeClr val="accent1"/>
          </a:solidFill>
          <a:ln>
            <a:solidFill>
              <a:schemeClr val="tx1"/>
            </a:solidFill>
            <a:miter lim="800000"/>
            <a:headEnd/>
            <a:tailEnd/>
          </a:ln>
        </p:spPr>
        <p:txBody>
          <a:bodyPr/>
          <a:lstStyle/>
          <a:p>
            <a:pPr algn="ctr"/>
            <a:r>
              <a:rPr lang="ar-JO" altLang="zh-CN" sz="4000" dirty="0">
                <a:ea typeface="SimSun" charset="0"/>
              </a:rPr>
              <a:t>جيران إسرائيل الشرقيين المبكرين</a:t>
            </a:r>
            <a:endParaRPr lang="en-US" sz="4000" dirty="0">
              <a:ea typeface="SimSun" charset="0"/>
            </a:endParaRPr>
          </a:p>
        </p:txBody>
      </p:sp>
      <p:sp>
        <p:nvSpPr>
          <p:cNvPr id="328706" name="Text Box 3"/>
          <p:cNvSpPr txBox="1">
            <a:spLocks noChangeArrowheads="1"/>
          </p:cNvSpPr>
          <p:nvPr/>
        </p:nvSpPr>
        <p:spPr bwMode="auto">
          <a:xfrm>
            <a:off x="8198674" y="228600"/>
            <a:ext cx="617477" cy="40011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14</a:t>
            </a:r>
            <a:r>
              <a:rPr lang="ar-JO" sz="2000" b="1" dirty="0">
                <a:solidFill>
                  <a:srgbClr val="333333"/>
                </a:solidFill>
                <a:latin typeface="Arial" panose="020B0604020202020204" pitchFamily="34" charset="0"/>
                <a:cs typeface="Arial" panose="020B0604020202020204" pitchFamily="34" charset="0"/>
              </a:rPr>
              <a:t>3</a:t>
            </a:r>
            <a:endParaRPr kumimoji="0" lang="ar-JO" sz="20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grpSp>
        <p:nvGrpSpPr>
          <p:cNvPr id="328707" name="Group 103"/>
          <p:cNvGrpSpPr>
            <a:grpSpLocks/>
          </p:cNvGrpSpPr>
          <p:nvPr/>
        </p:nvGrpSpPr>
        <p:grpSpPr bwMode="auto">
          <a:xfrm>
            <a:off x="-38100" y="1219200"/>
            <a:ext cx="9170988" cy="5638800"/>
            <a:chOff x="-24" y="768"/>
            <a:chExt cx="5777" cy="3552"/>
          </a:xfrm>
        </p:grpSpPr>
        <p:grpSp>
          <p:nvGrpSpPr>
            <p:cNvPr id="328709" name="Group 32"/>
            <p:cNvGrpSpPr>
              <a:grpSpLocks/>
            </p:cNvGrpSpPr>
            <p:nvPr/>
          </p:nvGrpSpPr>
          <p:grpSpPr bwMode="auto">
            <a:xfrm>
              <a:off x="7" y="768"/>
              <a:ext cx="481" cy="458"/>
              <a:chOff x="0" y="0"/>
              <a:chExt cx="278" cy="538"/>
            </a:xfrm>
          </p:grpSpPr>
          <p:sp>
            <p:nvSpPr>
              <p:cNvPr id="328764" name="Rectangle 31"/>
              <p:cNvSpPr>
                <a:spLocks noChangeArrowheads="1"/>
              </p:cNvSpPr>
              <p:nvPr/>
            </p:nvSpPr>
            <p:spPr bwMode="auto">
              <a:xfrm>
                <a:off x="0" y="0"/>
                <a:ext cx="278" cy="53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nvGrpSpPr>
              <p:cNvPr id="328765" name="Group 30"/>
              <p:cNvGrpSpPr>
                <a:grpSpLocks/>
              </p:cNvGrpSpPr>
              <p:nvPr/>
            </p:nvGrpSpPr>
            <p:grpSpPr bwMode="auto">
              <a:xfrm>
                <a:off x="0" y="0"/>
                <a:ext cx="278" cy="538"/>
                <a:chOff x="0" y="0"/>
                <a:chExt cx="278" cy="538"/>
              </a:xfrm>
            </p:grpSpPr>
            <p:sp>
              <p:nvSpPr>
                <p:cNvPr id="328766" name="Rectangle 4"/>
                <p:cNvSpPr>
                  <a:spLocks noChangeArrowheads="1"/>
                </p:cNvSpPr>
                <p:nvPr/>
              </p:nvSpPr>
              <p:spPr bwMode="auto">
                <a:xfrm>
                  <a:off x="0" y="0"/>
                  <a:ext cx="278" cy="53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الفترة</a:t>
                  </a:r>
                  <a:endParaRPr kumimoji="0" lang="en-US" sz="18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328767" name="Rectangle 29"/>
                <p:cNvSpPr>
                  <a:spLocks noChangeArrowheads="1"/>
                </p:cNvSpPr>
                <p:nvPr/>
              </p:nvSpPr>
              <p:spPr bwMode="auto">
                <a:xfrm>
                  <a:off x="0" y="0"/>
                  <a:ext cx="278"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328710" name="Group 36"/>
            <p:cNvGrpSpPr>
              <a:grpSpLocks/>
            </p:cNvGrpSpPr>
            <p:nvPr/>
          </p:nvGrpSpPr>
          <p:grpSpPr bwMode="auto">
            <a:xfrm>
              <a:off x="488" y="768"/>
              <a:ext cx="1369" cy="458"/>
              <a:chOff x="278" y="0"/>
              <a:chExt cx="792" cy="538"/>
            </a:xfrm>
          </p:grpSpPr>
          <p:sp>
            <p:nvSpPr>
              <p:cNvPr id="328760" name="Rectangle 35"/>
              <p:cNvSpPr>
                <a:spLocks noChangeArrowheads="1"/>
              </p:cNvSpPr>
              <p:nvPr/>
            </p:nvSpPr>
            <p:spPr bwMode="auto">
              <a:xfrm>
                <a:off x="278" y="0"/>
                <a:ext cx="792" cy="538"/>
              </a:xfrm>
              <a:prstGeom prst="rect">
                <a:avLst/>
              </a:prstGeom>
              <a:solidFill>
                <a:srgbClr val="E5E5E5"/>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nvGrpSpPr>
              <p:cNvPr id="328761" name="Group 34"/>
              <p:cNvGrpSpPr>
                <a:grpSpLocks/>
              </p:cNvGrpSpPr>
              <p:nvPr/>
            </p:nvGrpSpPr>
            <p:grpSpPr bwMode="auto">
              <a:xfrm>
                <a:off x="278" y="0"/>
                <a:ext cx="792" cy="538"/>
                <a:chOff x="278" y="0"/>
                <a:chExt cx="792" cy="538"/>
              </a:xfrm>
            </p:grpSpPr>
            <p:sp>
              <p:nvSpPr>
                <p:cNvPr id="328762" name="Rectangle 5"/>
                <p:cNvSpPr>
                  <a:spLocks noChangeArrowheads="1"/>
                </p:cNvSpPr>
                <p:nvPr/>
              </p:nvSpPr>
              <p:spPr bwMode="auto">
                <a:xfrm>
                  <a:off x="278" y="0"/>
                  <a:ext cx="792" cy="538"/>
                </a:xfrm>
                <a:prstGeom prst="rect">
                  <a:avLst/>
                </a:prstGeom>
                <a:gradFill rotWithShape="1">
                  <a:gsLst>
                    <a:gs pos="0">
                      <a:srgbClr val="003300"/>
                    </a:gs>
                    <a:gs pos="100000">
                      <a:srgbClr val="0000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أدوم</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28763" name="Rectangle 33"/>
                <p:cNvSpPr>
                  <a:spLocks noChangeArrowheads="1"/>
                </p:cNvSpPr>
                <p:nvPr/>
              </p:nvSpPr>
              <p:spPr bwMode="auto">
                <a:xfrm>
                  <a:off x="278" y="0"/>
                  <a:ext cx="792"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328711" name="Group 40"/>
            <p:cNvGrpSpPr>
              <a:grpSpLocks/>
            </p:cNvGrpSpPr>
            <p:nvPr/>
          </p:nvGrpSpPr>
          <p:grpSpPr bwMode="auto">
            <a:xfrm>
              <a:off x="1857" y="768"/>
              <a:ext cx="1425" cy="458"/>
              <a:chOff x="1070" y="0"/>
              <a:chExt cx="824" cy="538"/>
            </a:xfrm>
          </p:grpSpPr>
          <p:sp>
            <p:nvSpPr>
              <p:cNvPr id="328756" name="Rectangle 39"/>
              <p:cNvSpPr>
                <a:spLocks noChangeArrowheads="1"/>
              </p:cNvSpPr>
              <p:nvPr/>
            </p:nvSpPr>
            <p:spPr bwMode="auto">
              <a:xfrm>
                <a:off x="1070" y="0"/>
                <a:ext cx="824" cy="538"/>
              </a:xfrm>
              <a:prstGeom prst="rect">
                <a:avLst/>
              </a:prstGeom>
              <a:solidFill>
                <a:srgbClr val="E5E5E5"/>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nvGrpSpPr>
              <p:cNvPr id="328757" name="Group 38"/>
              <p:cNvGrpSpPr>
                <a:grpSpLocks/>
              </p:cNvGrpSpPr>
              <p:nvPr/>
            </p:nvGrpSpPr>
            <p:grpSpPr bwMode="auto">
              <a:xfrm>
                <a:off x="1070" y="0"/>
                <a:ext cx="824" cy="538"/>
                <a:chOff x="1070" y="0"/>
                <a:chExt cx="824" cy="538"/>
              </a:xfrm>
            </p:grpSpPr>
            <p:sp>
              <p:nvSpPr>
                <p:cNvPr id="328758" name="Rectangle 6"/>
                <p:cNvSpPr>
                  <a:spLocks noChangeArrowheads="1"/>
                </p:cNvSpPr>
                <p:nvPr/>
              </p:nvSpPr>
              <p:spPr bwMode="auto">
                <a:xfrm>
                  <a:off x="1070" y="0"/>
                  <a:ext cx="824" cy="538"/>
                </a:xfrm>
                <a:prstGeom prst="rect">
                  <a:avLst/>
                </a:prstGeom>
                <a:gradFill rotWithShape="1">
                  <a:gsLst>
                    <a:gs pos="0">
                      <a:srgbClr val="003300"/>
                    </a:gs>
                    <a:gs pos="100000">
                      <a:srgbClr val="0000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مؤاب</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28759" name="Rectangle 37"/>
                <p:cNvSpPr>
                  <a:spLocks noChangeArrowheads="1"/>
                </p:cNvSpPr>
                <p:nvPr/>
              </p:nvSpPr>
              <p:spPr bwMode="auto">
                <a:xfrm>
                  <a:off x="1070" y="0"/>
                  <a:ext cx="824"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328712" name="Group 44"/>
            <p:cNvGrpSpPr>
              <a:grpSpLocks/>
            </p:cNvGrpSpPr>
            <p:nvPr/>
          </p:nvGrpSpPr>
          <p:grpSpPr bwMode="auto">
            <a:xfrm>
              <a:off x="3282" y="768"/>
              <a:ext cx="1311" cy="458"/>
              <a:chOff x="1894" y="0"/>
              <a:chExt cx="758" cy="538"/>
            </a:xfrm>
          </p:grpSpPr>
          <p:sp>
            <p:nvSpPr>
              <p:cNvPr id="328752" name="Rectangle 43"/>
              <p:cNvSpPr>
                <a:spLocks noChangeArrowheads="1"/>
              </p:cNvSpPr>
              <p:nvPr/>
            </p:nvSpPr>
            <p:spPr bwMode="auto">
              <a:xfrm>
                <a:off x="1894" y="0"/>
                <a:ext cx="758" cy="538"/>
              </a:xfrm>
              <a:prstGeom prst="rect">
                <a:avLst/>
              </a:prstGeom>
              <a:solidFill>
                <a:srgbClr val="E5E5E5"/>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nvGrpSpPr>
              <p:cNvPr id="328753" name="Group 42"/>
              <p:cNvGrpSpPr>
                <a:grpSpLocks/>
              </p:cNvGrpSpPr>
              <p:nvPr/>
            </p:nvGrpSpPr>
            <p:grpSpPr bwMode="auto">
              <a:xfrm>
                <a:off x="1894" y="0"/>
                <a:ext cx="758" cy="538"/>
                <a:chOff x="1894" y="0"/>
                <a:chExt cx="758" cy="538"/>
              </a:xfrm>
            </p:grpSpPr>
            <p:sp>
              <p:nvSpPr>
                <p:cNvPr id="328754" name="Rectangle 7"/>
                <p:cNvSpPr>
                  <a:spLocks noChangeArrowheads="1"/>
                </p:cNvSpPr>
                <p:nvPr/>
              </p:nvSpPr>
              <p:spPr bwMode="auto">
                <a:xfrm>
                  <a:off x="1894" y="0"/>
                  <a:ext cx="758" cy="538"/>
                </a:xfrm>
                <a:prstGeom prst="rect">
                  <a:avLst/>
                </a:prstGeom>
                <a:gradFill rotWithShape="1">
                  <a:gsLst>
                    <a:gs pos="0">
                      <a:srgbClr val="003300"/>
                    </a:gs>
                    <a:gs pos="100000">
                      <a:srgbClr val="0000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عمون</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28755" name="Rectangle 41"/>
                <p:cNvSpPr>
                  <a:spLocks noChangeArrowheads="1"/>
                </p:cNvSpPr>
                <p:nvPr/>
              </p:nvSpPr>
              <p:spPr bwMode="auto">
                <a:xfrm>
                  <a:off x="1894" y="0"/>
                  <a:ext cx="758"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328713" name="Group 48"/>
            <p:cNvGrpSpPr>
              <a:grpSpLocks/>
            </p:cNvGrpSpPr>
            <p:nvPr/>
          </p:nvGrpSpPr>
          <p:grpSpPr bwMode="auto">
            <a:xfrm>
              <a:off x="4593" y="768"/>
              <a:ext cx="1160" cy="458"/>
              <a:chOff x="2652" y="0"/>
              <a:chExt cx="671" cy="538"/>
            </a:xfrm>
          </p:grpSpPr>
          <p:sp>
            <p:nvSpPr>
              <p:cNvPr id="328748" name="Rectangle 47"/>
              <p:cNvSpPr>
                <a:spLocks noChangeArrowheads="1"/>
              </p:cNvSpPr>
              <p:nvPr/>
            </p:nvSpPr>
            <p:spPr bwMode="auto">
              <a:xfrm>
                <a:off x="2652" y="0"/>
                <a:ext cx="671" cy="538"/>
              </a:xfrm>
              <a:prstGeom prst="rect">
                <a:avLst/>
              </a:prstGeom>
              <a:solidFill>
                <a:srgbClr val="E5E5E5"/>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nvGrpSpPr>
              <p:cNvPr id="328749" name="Group 46"/>
              <p:cNvGrpSpPr>
                <a:grpSpLocks/>
              </p:cNvGrpSpPr>
              <p:nvPr/>
            </p:nvGrpSpPr>
            <p:grpSpPr bwMode="auto">
              <a:xfrm>
                <a:off x="2652" y="0"/>
                <a:ext cx="671" cy="538"/>
                <a:chOff x="2652" y="0"/>
                <a:chExt cx="671" cy="538"/>
              </a:xfrm>
            </p:grpSpPr>
            <p:sp>
              <p:nvSpPr>
                <p:cNvPr id="328750" name="Rectangle 8"/>
                <p:cNvSpPr>
                  <a:spLocks noChangeArrowheads="1"/>
                </p:cNvSpPr>
                <p:nvPr/>
              </p:nvSpPr>
              <p:spPr bwMode="auto">
                <a:xfrm>
                  <a:off x="2652" y="0"/>
                  <a:ext cx="671" cy="538"/>
                </a:xfrm>
                <a:prstGeom prst="rect">
                  <a:avLst/>
                </a:prstGeom>
                <a:gradFill rotWithShape="1">
                  <a:gsLst>
                    <a:gs pos="0">
                      <a:srgbClr val="003300"/>
                    </a:gs>
                    <a:gs pos="100000">
                      <a:srgbClr val="0000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عماليق</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28751" name="Rectangle 45"/>
                <p:cNvSpPr>
                  <a:spLocks noChangeArrowheads="1"/>
                </p:cNvSpPr>
                <p:nvPr/>
              </p:nvSpPr>
              <p:spPr bwMode="auto">
                <a:xfrm>
                  <a:off x="2652" y="0"/>
                  <a:ext cx="671"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328714" name="Group 52"/>
            <p:cNvGrpSpPr>
              <a:grpSpLocks/>
            </p:cNvGrpSpPr>
            <p:nvPr/>
          </p:nvGrpSpPr>
          <p:grpSpPr bwMode="auto">
            <a:xfrm rot="-5400000">
              <a:off x="-526" y="1728"/>
              <a:ext cx="1532" cy="480"/>
              <a:chOff x="0" y="538"/>
              <a:chExt cx="278" cy="1730"/>
            </a:xfrm>
          </p:grpSpPr>
          <p:sp>
            <p:nvSpPr>
              <p:cNvPr id="328744" name="Rectangle 51"/>
              <p:cNvSpPr>
                <a:spLocks noChangeArrowheads="1"/>
              </p:cNvSpPr>
              <p:nvPr/>
            </p:nvSpPr>
            <p:spPr bwMode="auto">
              <a:xfrm>
                <a:off x="0" y="538"/>
                <a:ext cx="278" cy="173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nvGrpSpPr>
              <p:cNvPr id="328745" name="Group 50"/>
              <p:cNvGrpSpPr>
                <a:grpSpLocks/>
              </p:cNvGrpSpPr>
              <p:nvPr/>
            </p:nvGrpSpPr>
            <p:grpSpPr bwMode="auto">
              <a:xfrm>
                <a:off x="0" y="538"/>
                <a:ext cx="278" cy="1730"/>
                <a:chOff x="0" y="538"/>
                <a:chExt cx="278" cy="1730"/>
              </a:xfrm>
            </p:grpSpPr>
            <p:sp>
              <p:nvSpPr>
                <p:cNvPr id="328746" name="Rectangle 9"/>
                <p:cNvSpPr>
                  <a:spLocks noChangeArrowheads="1"/>
                </p:cNvSpPr>
                <p:nvPr/>
              </p:nvSpPr>
              <p:spPr bwMode="auto">
                <a:xfrm>
                  <a:off x="0" y="538"/>
                  <a:ext cx="278" cy="173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الآباء</a:t>
                  </a: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328747" name="Rectangle 49"/>
                <p:cNvSpPr>
                  <a:spLocks noChangeArrowheads="1"/>
                </p:cNvSpPr>
                <p:nvPr/>
              </p:nvSpPr>
              <p:spPr bwMode="auto">
                <a:xfrm>
                  <a:off x="0" y="538"/>
                  <a:ext cx="278" cy="1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328715" name="Group 54"/>
            <p:cNvGrpSpPr>
              <a:grpSpLocks/>
            </p:cNvGrpSpPr>
            <p:nvPr/>
          </p:nvGrpSpPr>
          <p:grpSpPr bwMode="auto">
            <a:xfrm>
              <a:off x="488" y="1226"/>
              <a:ext cx="1369" cy="1476"/>
              <a:chOff x="278" y="538"/>
              <a:chExt cx="792" cy="1730"/>
            </a:xfrm>
          </p:grpSpPr>
          <p:sp>
            <p:nvSpPr>
              <p:cNvPr id="328742" name="Rectangle 10"/>
              <p:cNvSpPr>
                <a:spLocks noChangeArrowheads="1"/>
              </p:cNvSpPr>
              <p:nvPr/>
            </p:nvSpPr>
            <p:spPr bwMode="auto">
              <a:xfrm>
                <a:off x="278" y="538"/>
                <a:ext cx="792" cy="17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عيسو : ابن اسحق</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28743" name="Rectangle 53"/>
              <p:cNvSpPr>
                <a:spLocks noChangeArrowheads="1"/>
              </p:cNvSpPr>
              <p:nvPr/>
            </p:nvSpPr>
            <p:spPr bwMode="auto">
              <a:xfrm>
                <a:off x="278" y="538"/>
                <a:ext cx="792" cy="1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28716" name="Group 56"/>
            <p:cNvGrpSpPr>
              <a:grpSpLocks/>
            </p:cNvGrpSpPr>
            <p:nvPr/>
          </p:nvGrpSpPr>
          <p:grpSpPr bwMode="auto">
            <a:xfrm>
              <a:off x="1857" y="1226"/>
              <a:ext cx="1425" cy="1476"/>
              <a:chOff x="1070" y="538"/>
              <a:chExt cx="824" cy="1730"/>
            </a:xfrm>
          </p:grpSpPr>
          <p:sp>
            <p:nvSpPr>
              <p:cNvPr id="328740" name="Rectangle 11"/>
              <p:cNvSpPr>
                <a:spLocks noChangeArrowheads="1"/>
              </p:cNvSpPr>
              <p:nvPr/>
            </p:nvSpPr>
            <p:spPr bwMode="auto">
              <a:xfrm>
                <a:off x="1070" y="538"/>
                <a:ext cx="824" cy="17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2000" b="1" dirty="0">
                    <a:solidFill>
                      <a:srgbClr val="000000"/>
                    </a:solidFill>
                    <a:latin typeface="Arial" panose="020B0604020202020204" pitchFamily="34" charset="0"/>
                    <a:ea typeface="ＭＳ Ｐゴシック" charset="0"/>
                    <a:cs typeface="Arial" panose="020B0604020202020204" pitchFamily="34" charset="0"/>
                  </a:rPr>
                  <a:t>مؤاب : ابن لوط وابنته الكبرى</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28741" name="Rectangle 55"/>
              <p:cNvSpPr>
                <a:spLocks noChangeArrowheads="1"/>
              </p:cNvSpPr>
              <p:nvPr/>
            </p:nvSpPr>
            <p:spPr bwMode="auto">
              <a:xfrm>
                <a:off x="1070" y="538"/>
                <a:ext cx="824" cy="1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28717" name="Group 58"/>
            <p:cNvGrpSpPr>
              <a:grpSpLocks/>
            </p:cNvGrpSpPr>
            <p:nvPr/>
          </p:nvGrpSpPr>
          <p:grpSpPr bwMode="auto">
            <a:xfrm>
              <a:off x="3282" y="1226"/>
              <a:ext cx="1311" cy="1476"/>
              <a:chOff x="1894" y="538"/>
              <a:chExt cx="758" cy="1730"/>
            </a:xfrm>
          </p:grpSpPr>
          <p:sp>
            <p:nvSpPr>
              <p:cNvPr id="328738" name="Rectangle 12"/>
              <p:cNvSpPr>
                <a:spLocks noChangeArrowheads="1"/>
              </p:cNvSpPr>
              <p:nvPr/>
            </p:nvSpPr>
            <p:spPr bwMode="auto">
              <a:xfrm>
                <a:off x="1894" y="538"/>
                <a:ext cx="758" cy="17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2000" b="1" dirty="0">
                    <a:solidFill>
                      <a:srgbClr val="000000"/>
                    </a:solidFill>
                    <a:latin typeface="Arial" panose="020B0604020202020204" pitchFamily="34" charset="0"/>
                    <a:ea typeface="ＭＳ Ｐゴシック" charset="0"/>
                    <a:cs typeface="Arial" panose="020B0604020202020204" pitchFamily="34" charset="0"/>
                  </a:rPr>
                  <a:t>بن عمي : ابن لوط وابنته الثانية</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28739" name="Rectangle 57"/>
              <p:cNvSpPr>
                <a:spLocks noChangeArrowheads="1"/>
              </p:cNvSpPr>
              <p:nvPr/>
            </p:nvSpPr>
            <p:spPr bwMode="auto">
              <a:xfrm>
                <a:off x="1894" y="538"/>
                <a:ext cx="758" cy="1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28718" name="Group 60"/>
            <p:cNvGrpSpPr>
              <a:grpSpLocks/>
            </p:cNvGrpSpPr>
            <p:nvPr/>
          </p:nvGrpSpPr>
          <p:grpSpPr bwMode="auto">
            <a:xfrm>
              <a:off x="4593" y="1226"/>
              <a:ext cx="1160" cy="1476"/>
              <a:chOff x="2652" y="538"/>
              <a:chExt cx="671" cy="1730"/>
            </a:xfrm>
          </p:grpSpPr>
          <p:sp>
            <p:nvSpPr>
              <p:cNvPr id="328736" name="Rectangle 13"/>
              <p:cNvSpPr>
                <a:spLocks noChangeArrowheads="1"/>
              </p:cNvSpPr>
              <p:nvPr/>
            </p:nvSpPr>
            <p:spPr bwMode="auto">
              <a:xfrm>
                <a:off x="2652" y="538"/>
                <a:ext cx="671" cy="17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2000" b="1" dirty="0">
                    <a:solidFill>
                      <a:srgbClr val="000000"/>
                    </a:solidFill>
                    <a:latin typeface="Arial" panose="020B0604020202020204" pitchFamily="34" charset="0"/>
                    <a:ea typeface="ＭＳ Ｐゴシック" charset="0"/>
                    <a:cs typeface="Arial" panose="020B0604020202020204" pitchFamily="34" charset="0"/>
                  </a:rPr>
                  <a:t>عماليق : ابن أليفاز بن عيسو</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28737" name="Rectangle 59"/>
              <p:cNvSpPr>
                <a:spLocks noChangeArrowheads="1"/>
              </p:cNvSpPr>
              <p:nvPr/>
            </p:nvSpPr>
            <p:spPr bwMode="auto">
              <a:xfrm>
                <a:off x="2652" y="538"/>
                <a:ext cx="671" cy="1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28719" name="Group 64"/>
            <p:cNvGrpSpPr>
              <a:grpSpLocks/>
            </p:cNvGrpSpPr>
            <p:nvPr/>
          </p:nvGrpSpPr>
          <p:grpSpPr bwMode="auto">
            <a:xfrm rot="-5400000">
              <a:off x="-547" y="3272"/>
              <a:ext cx="1571" cy="526"/>
              <a:chOff x="0" y="2268"/>
              <a:chExt cx="278" cy="1898"/>
            </a:xfrm>
          </p:grpSpPr>
          <p:sp>
            <p:nvSpPr>
              <p:cNvPr id="328732" name="Rectangle 63"/>
              <p:cNvSpPr>
                <a:spLocks noChangeArrowheads="1"/>
              </p:cNvSpPr>
              <p:nvPr/>
            </p:nvSpPr>
            <p:spPr bwMode="auto">
              <a:xfrm>
                <a:off x="0" y="2268"/>
                <a:ext cx="278" cy="189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nvGrpSpPr>
              <p:cNvPr id="328733" name="Group 62"/>
              <p:cNvGrpSpPr>
                <a:grpSpLocks/>
              </p:cNvGrpSpPr>
              <p:nvPr/>
            </p:nvGrpSpPr>
            <p:grpSpPr bwMode="auto">
              <a:xfrm>
                <a:off x="0" y="2268"/>
                <a:ext cx="278" cy="1898"/>
                <a:chOff x="0" y="2268"/>
                <a:chExt cx="278" cy="1898"/>
              </a:xfrm>
            </p:grpSpPr>
            <p:sp>
              <p:nvSpPr>
                <p:cNvPr id="328734" name="Rectangle 14"/>
                <p:cNvSpPr>
                  <a:spLocks noChangeArrowheads="1"/>
                </p:cNvSpPr>
                <p:nvPr/>
              </p:nvSpPr>
              <p:spPr bwMode="auto">
                <a:xfrm>
                  <a:off x="0" y="2268"/>
                  <a:ext cx="278" cy="189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الخروج</a:t>
                  </a: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328735" name="Rectangle 61"/>
                <p:cNvSpPr>
                  <a:spLocks noChangeArrowheads="1"/>
                </p:cNvSpPr>
                <p:nvPr/>
              </p:nvSpPr>
              <p:spPr bwMode="auto">
                <a:xfrm>
                  <a:off x="0" y="2268"/>
                  <a:ext cx="278" cy="189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328720" name="Group 66"/>
            <p:cNvGrpSpPr>
              <a:grpSpLocks/>
            </p:cNvGrpSpPr>
            <p:nvPr/>
          </p:nvGrpSpPr>
          <p:grpSpPr bwMode="auto">
            <a:xfrm>
              <a:off x="488" y="2702"/>
              <a:ext cx="1369" cy="1618"/>
              <a:chOff x="278" y="2268"/>
              <a:chExt cx="792" cy="1898"/>
            </a:xfrm>
          </p:grpSpPr>
          <p:sp>
            <p:nvSpPr>
              <p:cNvPr id="328730" name="Rectangle 15"/>
              <p:cNvSpPr>
                <a:spLocks noChangeArrowheads="1"/>
              </p:cNvSpPr>
              <p:nvPr/>
            </p:nvSpPr>
            <p:spPr bwMode="auto">
              <a:xfrm>
                <a:off x="278" y="2268"/>
                <a:ext cx="792" cy="18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lvl="0" algn="ctr" defTabSz="914400" fontAlgn="base">
                  <a:spcBef>
                    <a:spcPct val="0"/>
                  </a:spcBef>
                  <a:spcAft>
                    <a:spcPct val="0"/>
                  </a:spcAft>
                  <a:defRPr/>
                </a:pPr>
                <a:r>
                  <a:rPr lang="ar-JO" sz="2000" b="1" dirty="0">
                    <a:latin typeface="Arial" panose="020B0604020202020204" pitchFamily="34" charset="0"/>
                    <a:cs typeface="Arial" panose="020B0604020202020204" pitchFamily="34" charset="0"/>
                  </a:rPr>
                  <a:t>يسيطر عليها إلى حد ما الأموريون. رفض المرور لبني إسرائيل (عدد 20: 14-21).</a:t>
                </a:r>
                <a:endParaRPr kumimoji="0" lang="en-US" sz="2000" b="1" u="none" strike="noStrike" kern="1200" cap="none" spc="0" normalizeH="0" baseline="0" noProof="0" dirty="0">
                  <a:ln>
                    <a:noFill/>
                  </a:ln>
                  <a:effectLst/>
                  <a:uLnTx/>
                  <a:uFillTx/>
                  <a:latin typeface="Arial" panose="020B0604020202020204" pitchFamily="34" charset="0"/>
                  <a:ea typeface="ＭＳ Ｐゴシック" charset="0"/>
                  <a:cs typeface="Arial" panose="020B0604020202020204" pitchFamily="34" charset="0"/>
                </a:endParaRPr>
              </a:p>
            </p:txBody>
          </p:sp>
          <p:sp>
            <p:nvSpPr>
              <p:cNvPr id="328731" name="Rectangle 65"/>
              <p:cNvSpPr>
                <a:spLocks noChangeArrowheads="1"/>
              </p:cNvSpPr>
              <p:nvPr/>
            </p:nvSpPr>
            <p:spPr bwMode="auto">
              <a:xfrm>
                <a:off x="278" y="2268"/>
                <a:ext cx="792" cy="189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28721" name="Group 68"/>
            <p:cNvGrpSpPr>
              <a:grpSpLocks/>
            </p:cNvGrpSpPr>
            <p:nvPr/>
          </p:nvGrpSpPr>
          <p:grpSpPr bwMode="auto">
            <a:xfrm>
              <a:off x="1857" y="2702"/>
              <a:ext cx="1425" cy="1618"/>
              <a:chOff x="1070" y="2268"/>
              <a:chExt cx="824" cy="1898"/>
            </a:xfrm>
          </p:grpSpPr>
          <p:sp>
            <p:nvSpPr>
              <p:cNvPr id="328728" name="Rectangle 16"/>
              <p:cNvSpPr>
                <a:spLocks noChangeArrowheads="1"/>
              </p:cNvSpPr>
              <p:nvPr/>
            </p:nvSpPr>
            <p:spPr bwMode="auto">
              <a:xfrm>
                <a:off x="1070" y="2268"/>
                <a:ext cx="824" cy="18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lvl="0" algn="ctr" defTabSz="914400" fontAlgn="base">
                  <a:spcBef>
                    <a:spcPct val="0"/>
                  </a:spcBef>
                  <a:spcAft>
                    <a:spcPct val="0"/>
                  </a:spcAft>
                  <a:defRPr/>
                </a:pPr>
                <a:r>
                  <a:rPr lang="ar-JO" sz="2000" b="1" dirty="0">
                    <a:latin typeface="Arial" panose="020B0604020202020204" pitchFamily="34" charset="0"/>
                    <a:cs typeface="Arial" panose="020B0604020202020204" pitchFamily="34" charset="0"/>
                  </a:rPr>
                  <a:t>غزاها سيحون والأموريون (عدد 21: 26). خاف الملك بالاق إسرائيل وطلب بلعام أن يلعنهم (عدد 22).</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28729" name="Rectangle 67"/>
              <p:cNvSpPr>
                <a:spLocks noChangeArrowheads="1"/>
              </p:cNvSpPr>
              <p:nvPr/>
            </p:nvSpPr>
            <p:spPr bwMode="auto">
              <a:xfrm>
                <a:off x="1070" y="2268"/>
                <a:ext cx="824" cy="189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28722" name="Group 70"/>
            <p:cNvGrpSpPr>
              <a:grpSpLocks/>
            </p:cNvGrpSpPr>
            <p:nvPr/>
          </p:nvGrpSpPr>
          <p:grpSpPr bwMode="auto">
            <a:xfrm>
              <a:off x="3282" y="2702"/>
              <a:ext cx="1311" cy="1618"/>
              <a:chOff x="1894" y="2268"/>
              <a:chExt cx="758" cy="1898"/>
            </a:xfrm>
          </p:grpSpPr>
          <p:sp>
            <p:nvSpPr>
              <p:cNvPr id="328726" name="Rectangle 17"/>
              <p:cNvSpPr>
                <a:spLocks noChangeArrowheads="1"/>
              </p:cNvSpPr>
              <p:nvPr/>
            </p:nvSpPr>
            <p:spPr bwMode="auto">
              <a:xfrm>
                <a:off x="1894" y="2268"/>
                <a:ext cx="758" cy="18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328727" name="Rectangle 69"/>
              <p:cNvSpPr>
                <a:spLocks noChangeArrowheads="1"/>
              </p:cNvSpPr>
              <p:nvPr/>
            </p:nvSpPr>
            <p:spPr bwMode="auto">
              <a:xfrm>
                <a:off x="1894" y="2268"/>
                <a:ext cx="758" cy="189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28723" name="Group 72"/>
            <p:cNvGrpSpPr>
              <a:grpSpLocks/>
            </p:cNvGrpSpPr>
            <p:nvPr/>
          </p:nvGrpSpPr>
          <p:grpSpPr bwMode="auto">
            <a:xfrm>
              <a:off x="4593" y="2702"/>
              <a:ext cx="1160" cy="1618"/>
              <a:chOff x="2652" y="2268"/>
              <a:chExt cx="671" cy="1898"/>
            </a:xfrm>
          </p:grpSpPr>
          <p:sp>
            <p:nvSpPr>
              <p:cNvPr id="328724" name="Rectangle 18"/>
              <p:cNvSpPr>
                <a:spLocks noChangeArrowheads="1"/>
              </p:cNvSpPr>
              <p:nvPr/>
            </p:nvSpPr>
            <p:spPr bwMode="auto">
              <a:xfrm>
                <a:off x="2652" y="2268"/>
                <a:ext cx="671" cy="18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2000" b="1" dirty="0">
                    <a:solidFill>
                      <a:srgbClr val="000000"/>
                    </a:solidFill>
                    <a:latin typeface="Arial" panose="020B0604020202020204" pitchFamily="34" charset="0"/>
                    <a:ea typeface="ＭＳ Ｐゴシック" charset="0"/>
                    <a:cs typeface="Arial" panose="020B0604020202020204" pitchFamily="34" charset="0"/>
                  </a:rPr>
                  <a:t>هزمت من قبل إسرائيل (خر 17) وهزمت إسرائيل بعد تقرير الجواسيس </a:t>
                </a:r>
              </a:p>
              <a:p>
                <a:pPr marL="0" marR="0" lvl="0" indent="0" algn="ctr" defTabSz="914400" rtl="0" eaLnBrk="0" fontAlgn="base" latinLnBrk="0" hangingPunct="0">
                  <a:lnSpc>
                    <a:spcPct val="100000"/>
                  </a:lnSpc>
                  <a:spcBef>
                    <a:spcPct val="0"/>
                  </a:spcBef>
                  <a:spcAft>
                    <a:spcPct val="0"/>
                  </a:spcAft>
                  <a:buClrTx/>
                  <a:buSzTx/>
                  <a:buFontTx/>
                  <a:buNone/>
                  <a:tabLst/>
                  <a:defRPr/>
                </a:pPr>
                <a:r>
                  <a:rPr lang="ar-JO" sz="2000" b="1" dirty="0">
                    <a:solidFill>
                      <a:srgbClr val="000000"/>
                    </a:solidFill>
                    <a:latin typeface="Arial" panose="020B0604020202020204" pitchFamily="34" charset="0"/>
                    <a:ea typeface="ＭＳ Ｐゴシック" charset="0"/>
                    <a:cs typeface="Arial" panose="020B0604020202020204" pitchFamily="34" charset="0"/>
                  </a:rPr>
                  <a:t>(عد 14: 45)</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28725" name="Rectangle 71"/>
              <p:cNvSpPr>
                <a:spLocks noChangeArrowheads="1"/>
              </p:cNvSpPr>
              <p:nvPr/>
            </p:nvSpPr>
            <p:spPr bwMode="auto">
              <a:xfrm>
                <a:off x="2652" y="2268"/>
                <a:ext cx="671" cy="189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sp>
        <p:nvSpPr>
          <p:cNvPr id="328708" name="Text Box 105"/>
          <p:cNvSpPr txBox="1">
            <a:spLocks noChangeArrowheads="1"/>
          </p:cNvSpPr>
          <p:nvPr/>
        </p:nvSpPr>
        <p:spPr bwMode="auto">
          <a:xfrm>
            <a:off x="341154" y="762000"/>
            <a:ext cx="7392057"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fontAlgn="base">
              <a:spcBef>
                <a:spcPct val="50000"/>
              </a:spcBef>
              <a:spcAft>
                <a:spcPct val="0"/>
              </a:spcAft>
              <a:defRPr/>
            </a:pPr>
            <a:r>
              <a:rPr lang="ar-JO" sz="1600" b="1" dirty="0">
                <a:latin typeface="Arial" panose="020B0604020202020204" pitchFamily="34" charset="0"/>
                <a:cs typeface="Arial" panose="020B0604020202020204" pitchFamily="34" charset="0"/>
              </a:rPr>
              <a:t>جون هـ.والتون ، المخططات الزمنية والخلفية لـلعهد القديم ، الطبعة الثانية ، 71</a:t>
            </a:r>
            <a:endParaRPr kumimoji="1" lang="en-US" sz="1600" b="1" u="none" strike="noStrike" kern="1200" cap="none" spc="0" normalizeH="0" baseline="0" noProof="0" dirty="0">
              <a:ln>
                <a:noFill/>
              </a:ln>
              <a:solidFill>
                <a:srgbClr val="004C2B"/>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85591763"/>
      </p:ext>
    </p:extLst>
  </p:cSld>
  <p:clrMapOvr>
    <a:masterClrMapping/>
  </p:clrMapOvr>
  <p:transition/>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2"/>
          <p:cNvSpPr>
            <a:spLocks noGrp="1" noChangeArrowheads="1"/>
          </p:cNvSpPr>
          <p:nvPr>
            <p:ph type="title"/>
          </p:nvPr>
        </p:nvSpPr>
        <p:spPr>
          <a:xfrm>
            <a:off x="0" y="0"/>
            <a:ext cx="8001000" cy="838200"/>
          </a:xfrm>
          <a:solidFill>
            <a:schemeClr val="accent1"/>
          </a:solidFill>
          <a:ln>
            <a:solidFill>
              <a:schemeClr val="tx1"/>
            </a:solidFill>
            <a:miter lim="800000"/>
            <a:headEnd/>
            <a:tailEnd/>
          </a:ln>
        </p:spPr>
        <p:txBody>
          <a:bodyPr/>
          <a:lstStyle/>
          <a:p>
            <a:pPr algn="ctr"/>
            <a:r>
              <a:rPr lang="ar-JO" altLang="zh-CN" sz="4000" dirty="0">
                <a:ea typeface="SimSun" charset="0"/>
              </a:rPr>
              <a:t>جيران إسرائيل الشرقيين المبكرين</a:t>
            </a:r>
            <a:endParaRPr lang="en-US" sz="4000" dirty="0">
              <a:ea typeface="SimSun" charset="0"/>
            </a:endParaRPr>
          </a:p>
        </p:txBody>
      </p:sp>
      <p:sp>
        <p:nvSpPr>
          <p:cNvPr id="330754" name="Text Box 3"/>
          <p:cNvSpPr txBox="1">
            <a:spLocks noChangeArrowheads="1"/>
          </p:cNvSpPr>
          <p:nvPr/>
        </p:nvSpPr>
        <p:spPr bwMode="auto">
          <a:xfrm>
            <a:off x="8198674" y="228600"/>
            <a:ext cx="617477" cy="40011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143</a:t>
            </a: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grpSp>
        <p:nvGrpSpPr>
          <p:cNvPr id="330755" name="Group 100"/>
          <p:cNvGrpSpPr>
            <a:grpSpLocks/>
          </p:cNvGrpSpPr>
          <p:nvPr/>
        </p:nvGrpSpPr>
        <p:grpSpPr bwMode="auto">
          <a:xfrm>
            <a:off x="11113" y="1144588"/>
            <a:ext cx="9132887" cy="5713412"/>
            <a:chOff x="0" y="721"/>
            <a:chExt cx="5753" cy="2191"/>
          </a:xfrm>
        </p:grpSpPr>
        <p:grpSp>
          <p:nvGrpSpPr>
            <p:cNvPr id="330757" name="Group 5"/>
            <p:cNvGrpSpPr>
              <a:grpSpLocks/>
            </p:cNvGrpSpPr>
            <p:nvPr/>
          </p:nvGrpSpPr>
          <p:grpSpPr bwMode="auto">
            <a:xfrm>
              <a:off x="7" y="721"/>
              <a:ext cx="481" cy="209"/>
              <a:chOff x="0" y="0"/>
              <a:chExt cx="278" cy="538"/>
            </a:xfrm>
          </p:grpSpPr>
          <p:sp>
            <p:nvSpPr>
              <p:cNvPr id="330813" name="Rectangle 6"/>
              <p:cNvSpPr>
                <a:spLocks noChangeArrowheads="1"/>
              </p:cNvSpPr>
              <p:nvPr/>
            </p:nvSpPr>
            <p:spPr bwMode="auto">
              <a:xfrm>
                <a:off x="0" y="0"/>
                <a:ext cx="278" cy="53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nvGrpSpPr>
              <p:cNvPr id="330814" name="Group 7"/>
              <p:cNvGrpSpPr>
                <a:grpSpLocks/>
              </p:cNvGrpSpPr>
              <p:nvPr/>
            </p:nvGrpSpPr>
            <p:grpSpPr bwMode="auto">
              <a:xfrm>
                <a:off x="0" y="0"/>
                <a:ext cx="278" cy="538"/>
                <a:chOff x="0" y="0"/>
                <a:chExt cx="278" cy="538"/>
              </a:xfrm>
            </p:grpSpPr>
            <p:sp>
              <p:nvSpPr>
                <p:cNvPr id="330815" name="Rectangle 8"/>
                <p:cNvSpPr>
                  <a:spLocks noChangeArrowheads="1"/>
                </p:cNvSpPr>
                <p:nvPr/>
              </p:nvSpPr>
              <p:spPr bwMode="auto">
                <a:xfrm>
                  <a:off x="0" y="0"/>
                  <a:ext cx="278" cy="53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الفترة</a:t>
                  </a:r>
                  <a:endParaRPr kumimoji="0" lang="en-US" sz="18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330816" name="Rectangle 9"/>
                <p:cNvSpPr>
                  <a:spLocks noChangeArrowheads="1"/>
                </p:cNvSpPr>
                <p:nvPr/>
              </p:nvSpPr>
              <p:spPr bwMode="auto">
                <a:xfrm>
                  <a:off x="0" y="0"/>
                  <a:ext cx="278"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330758" name="Group 10"/>
            <p:cNvGrpSpPr>
              <a:grpSpLocks/>
            </p:cNvGrpSpPr>
            <p:nvPr/>
          </p:nvGrpSpPr>
          <p:grpSpPr bwMode="auto">
            <a:xfrm>
              <a:off x="488" y="721"/>
              <a:ext cx="1369" cy="209"/>
              <a:chOff x="278" y="0"/>
              <a:chExt cx="792" cy="538"/>
            </a:xfrm>
          </p:grpSpPr>
          <p:sp>
            <p:nvSpPr>
              <p:cNvPr id="330809" name="Rectangle 11"/>
              <p:cNvSpPr>
                <a:spLocks noChangeArrowheads="1"/>
              </p:cNvSpPr>
              <p:nvPr/>
            </p:nvSpPr>
            <p:spPr bwMode="auto">
              <a:xfrm>
                <a:off x="278" y="0"/>
                <a:ext cx="792" cy="538"/>
              </a:xfrm>
              <a:prstGeom prst="rect">
                <a:avLst/>
              </a:prstGeom>
              <a:solidFill>
                <a:srgbClr val="E5E5E5"/>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nvGrpSpPr>
              <p:cNvPr id="330810" name="Group 12"/>
              <p:cNvGrpSpPr>
                <a:grpSpLocks/>
              </p:cNvGrpSpPr>
              <p:nvPr/>
            </p:nvGrpSpPr>
            <p:grpSpPr bwMode="auto">
              <a:xfrm>
                <a:off x="278" y="0"/>
                <a:ext cx="792" cy="538"/>
                <a:chOff x="278" y="0"/>
                <a:chExt cx="792" cy="538"/>
              </a:xfrm>
            </p:grpSpPr>
            <p:sp>
              <p:nvSpPr>
                <p:cNvPr id="330811" name="Rectangle 13"/>
                <p:cNvSpPr>
                  <a:spLocks noChangeArrowheads="1"/>
                </p:cNvSpPr>
                <p:nvPr/>
              </p:nvSpPr>
              <p:spPr bwMode="auto">
                <a:xfrm>
                  <a:off x="278" y="0"/>
                  <a:ext cx="792" cy="538"/>
                </a:xfrm>
                <a:prstGeom prst="rect">
                  <a:avLst/>
                </a:prstGeom>
                <a:solidFill>
                  <a:srgbClr val="0033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أدوم</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0812" name="Rectangle 14"/>
                <p:cNvSpPr>
                  <a:spLocks noChangeArrowheads="1"/>
                </p:cNvSpPr>
                <p:nvPr/>
              </p:nvSpPr>
              <p:spPr bwMode="auto">
                <a:xfrm>
                  <a:off x="278" y="0"/>
                  <a:ext cx="792"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330759" name="Group 15"/>
            <p:cNvGrpSpPr>
              <a:grpSpLocks/>
            </p:cNvGrpSpPr>
            <p:nvPr/>
          </p:nvGrpSpPr>
          <p:grpSpPr bwMode="auto">
            <a:xfrm>
              <a:off x="1857" y="721"/>
              <a:ext cx="1425" cy="209"/>
              <a:chOff x="1070" y="0"/>
              <a:chExt cx="824" cy="538"/>
            </a:xfrm>
          </p:grpSpPr>
          <p:sp>
            <p:nvSpPr>
              <p:cNvPr id="330805" name="Rectangle 16"/>
              <p:cNvSpPr>
                <a:spLocks noChangeArrowheads="1"/>
              </p:cNvSpPr>
              <p:nvPr/>
            </p:nvSpPr>
            <p:spPr bwMode="auto">
              <a:xfrm>
                <a:off x="1070" y="0"/>
                <a:ext cx="824" cy="538"/>
              </a:xfrm>
              <a:prstGeom prst="rect">
                <a:avLst/>
              </a:prstGeom>
              <a:solidFill>
                <a:srgbClr val="E5E5E5"/>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nvGrpSpPr>
              <p:cNvPr id="330806" name="Group 17"/>
              <p:cNvGrpSpPr>
                <a:grpSpLocks/>
              </p:cNvGrpSpPr>
              <p:nvPr/>
            </p:nvGrpSpPr>
            <p:grpSpPr bwMode="auto">
              <a:xfrm>
                <a:off x="1070" y="0"/>
                <a:ext cx="824" cy="538"/>
                <a:chOff x="1070" y="0"/>
                <a:chExt cx="824" cy="538"/>
              </a:xfrm>
            </p:grpSpPr>
            <p:sp>
              <p:nvSpPr>
                <p:cNvPr id="330807" name="Rectangle 18"/>
                <p:cNvSpPr>
                  <a:spLocks noChangeArrowheads="1"/>
                </p:cNvSpPr>
                <p:nvPr/>
              </p:nvSpPr>
              <p:spPr bwMode="auto">
                <a:xfrm>
                  <a:off x="1070" y="0"/>
                  <a:ext cx="824" cy="538"/>
                </a:xfrm>
                <a:prstGeom prst="rect">
                  <a:avLst/>
                </a:prstGeom>
                <a:solidFill>
                  <a:srgbClr val="0033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مؤاب</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0808" name="Rectangle 19"/>
                <p:cNvSpPr>
                  <a:spLocks noChangeArrowheads="1"/>
                </p:cNvSpPr>
                <p:nvPr/>
              </p:nvSpPr>
              <p:spPr bwMode="auto">
                <a:xfrm>
                  <a:off x="1070" y="0"/>
                  <a:ext cx="824"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330760" name="Group 20"/>
            <p:cNvGrpSpPr>
              <a:grpSpLocks/>
            </p:cNvGrpSpPr>
            <p:nvPr/>
          </p:nvGrpSpPr>
          <p:grpSpPr bwMode="auto">
            <a:xfrm>
              <a:off x="3282" y="721"/>
              <a:ext cx="1311" cy="209"/>
              <a:chOff x="1894" y="0"/>
              <a:chExt cx="758" cy="538"/>
            </a:xfrm>
          </p:grpSpPr>
          <p:sp>
            <p:nvSpPr>
              <p:cNvPr id="330801" name="Rectangle 21"/>
              <p:cNvSpPr>
                <a:spLocks noChangeArrowheads="1"/>
              </p:cNvSpPr>
              <p:nvPr/>
            </p:nvSpPr>
            <p:spPr bwMode="auto">
              <a:xfrm>
                <a:off x="1894" y="0"/>
                <a:ext cx="758" cy="538"/>
              </a:xfrm>
              <a:prstGeom prst="rect">
                <a:avLst/>
              </a:prstGeom>
              <a:solidFill>
                <a:srgbClr val="E5E5E5"/>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nvGrpSpPr>
              <p:cNvPr id="330802" name="Group 22"/>
              <p:cNvGrpSpPr>
                <a:grpSpLocks/>
              </p:cNvGrpSpPr>
              <p:nvPr/>
            </p:nvGrpSpPr>
            <p:grpSpPr bwMode="auto">
              <a:xfrm>
                <a:off x="1894" y="0"/>
                <a:ext cx="758" cy="538"/>
                <a:chOff x="1894" y="0"/>
                <a:chExt cx="758" cy="538"/>
              </a:xfrm>
            </p:grpSpPr>
            <p:sp>
              <p:nvSpPr>
                <p:cNvPr id="330803" name="Rectangle 23"/>
                <p:cNvSpPr>
                  <a:spLocks noChangeArrowheads="1"/>
                </p:cNvSpPr>
                <p:nvPr/>
              </p:nvSpPr>
              <p:spPr bwMode="auto">
                <a:xfrm>
                  <a:off x="1894" y="0"/>
                  <a:ext cx="758" cy="538"/>
                </a:xfrm>
                <a:prstGeom prst="rect">
                  <a:avLst/>
                </a:prstGeom>
                <a:solidFill>
                  <a:srgbClr val="0033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عمون</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0804" name="Rectangle 24"/>
                <p:cNvSpPr>
                  <a:spLocks noChangeArrowheads="1"/>
                </p:cNvSpPr>
                <p:nvPr/>
              </p:nvSpPr>
              <p:spPr bwMode="auto">
                <a:xfrm>
                  <a:off x="1894" y="0"/>
                  <a:ext cx="758"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330761" name="Group 25"/>
            <p:cNvGrpSpPr>
              <a:grpSpLocks/>
            </p:cNvGrpSpPr>
            <p:nvPr/>
          </p:nvGrpSpPr>
          <p:grpSpPr bwMode="auto">
            <a:xfrm>
              <a:off x="4593" y="721"/>
              <a:ext cx="1160" cy="209"/>
              <a:chOff x="2652" y="0"/>
              <a:chExt cx="671" cy="538"/>
            </a:xfrm>
          </p:grpSpPr>
          <p:sp>
            <p:nvSpPr>
              <p:cNvPr id="330797" name="Rectangle 26"/>
              <p:cNvSpPr>
                <a:spLocks noChangeArrowheads="1"/>
              </p:cNvSpPr>
              <p:nvPr/>
            </p:nvSpPr>
            <p:spPr bwMode="auto">
              <a:xfrm>
                <a:off x="2652" y="0"/>
                <a:ext cx="671" cy="538"/>
              </a:xfrm>
              <a:prstGeom prst="rect">
                <a:avLst/>
              </a:prstGeom>
              <a:solidFill>
                <a:srgbClr val="E5E5E5"/>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nvGrpSpPr>
              <p:cNvPr id="330798" name="Group 27"/>
              <p:cNvGrpSpPr>
                <a:grpSpLocks/>
              </p:cNvGrpSpPr>
              <p:nvPr/>
            </p:nvGrpSpPr>
            <p:grpSpPr bwMode="auto">
              <a:xfrm>
                <a:off x="2652" y="0"/>
                <a:ext cx="671" cy="538"/>
                <a:chOff x="2652" y="0"/>
                <a:chExt cx="671" cy="538"/>
              </a:xfrm>
            </p:grpSpPr>
            <p:sp>
              <p:nvSpPr>
                <p:cNvPr id="330799" name="Rectangle 28"/>
                <p:cNvSpPr>
                  <a:spLocks noChangeArrowheads="1"/>
                </p:cNvSpPr>
                <p:nvPr/>
              </p:nvSpPr>
              <p:spPr bwMode="auto">
                <a:xfrm>
                  <a:off x="2652" y="0"/>
                  <a:ext cx="671" cy="538"/>
                </a:xfrm>
                <a:prstGeom prst="rect">
                  <a:avLst/>
                </a:prstGeom>
                <a:solidFill>
                  <a:srgbClr val="0033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عماليق</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0800" name="Rectangle 29"/>
                <p:cNvSpPr>
                  <a:spLocks noChangeArrowheads="1"/>
                </p:cNvSpPr>
                <p:nvPr/>
              </p:nvSpPr>
              <p:spPr bwMode="auto">
                <a:xfrm>
                  <a:off x="2652" y="0"/>
                  <a:ext cx="671"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330762" name="Group 99"/>
            <p:cNvGrpSpPr>
              <a:grpSpLocks/>
            </p:cNvGrpSpPr>
            <p:nvPr/>
          </p:nvGrpSpPr>
          <p:grpSpPr bwMode="auto">
            <a:xfrm>
              <a:off x="0" y="892"/>
              <a:ext cx="5753" cy="2020"/>
              <a:chOff x="0" y="2300"/>
              <a:chExt cx="5753" cy="2020"/>
            </a:xfrm>
          </p:grpSpPr>
          <p:grpSp>
            <p:nvGrpSpPr>
              <p:cNvPr id="330763" name="Group 64"/>
              <p:cNvGrpSpPr>
                <a:grpSpLocks/>
              </p:cNvGrpSpPr>
              <p:nvPr/>
            </p:nvGrpSpPr>
            <p:grpSpPr bwMode="auto">
              <a:xfrm rot="-5400000">
                <a:off x="-95" y="2395"/>
                <a:ext cx="670" cy="480"/>
                <a:chOff x="0" y="4166"/>
                <a:chExt cx="278" cy="1553"/>
              </a:xfrm>
            </p:grpSpPr>
            <p:sp>
              <p:nvSpPr>
                <p:cNvPr id="330793" name="Rectangle 65"/>
                <p:cNvSpPr>
                  <a:spLocks noChangeArrowheads="1"/>
                </p:cNvSpPr>
                <p:nvPr/>
              </p:nvSpPr>
              <p:spPr bwMode="auto">
                <a:xfrm>
                  <a:off x="0" y="4166"/>
                  <a:ext cx="278" cy="155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nvGrpSpPr>
                <p:cNvPr id="330794" name="Group 66"/>
                <p:cNvGrpSpPr>
                  <a:grpSpLocks/>
                </p:cNvGrpSpPr>
                <p:nvPr/>
              </p:nvGrpSpPr>
              <p:grpSpPr bwMode="auto">
                <a:xfrm>
                  <a:off x="0" y="4166"/>
                  <a:ext cx="278" cy="1553"/>
                  <a:chOff x="0" y="4166"/>
                  <a:chExt cx="278" cy="1553"/>
                </a:xfrm>
              </p:grpSpPr>
              <p:sp>
                <p:nvSpPr>
                  <p:cNvPr id="330795" name="Rectangle 67"/>
                  <p:cNvSpPr>
                    <a:spLocks noChangeArrowheads="1"/>
                  </p:cNvSpPr>
                  <p:nvPr/>
                </p:nvSpPr>
                <p:spPr bwMode="auto">
                  <a:xfrm>
                    <a:off x="0" y="4166"/>
                    <a:ext cx="278" cy="155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القضاة</a:t>
                    </a: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330796" name="Rectangle 68"/>
                  <p:cNvSpPr>
                    <a:spLocks noChangeArrowheads="1"/>
                  </p:cNvSpPr>
                  <p:nvPr/>
                </p:nvSpPr>
                <p:spPr bwMode="auto">
                  <a:xfrm>
                    <a:off x="0" y="4166"/>
                    <a:ext cx="278" cy="155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330764" name="Group 69"/>
              <p:cNvGrpSpPr>
                <a:grpSpLocks/>
              </p:cNvGrpSpPr>
              <p:nvPr/>
            </p:nvGrpSpPr>
            <p:grpSpPr bwMode="auto">
              <a:xfrm>
                <a:off x="488" y="2345"/>
                <a:ext cx="1369" cy="606"/>
                <a:chOff x="278" y="4166"/>
                <a:chExt cx="792" cy="1553"/>
              </a:xfrm>
            </p:grpSpPr>
            <p:sp>
              <p:nvSpPr>
                <p:cNvPr id="330791" name="Rectangle 70"/>
                <p:cNvSpPr>
                  <a:spLocks noChangeArrowheads="1"/>
                </p:cNvSpPr>
                <p:nvPr/>
              </p:nvSpPr>
              <p:spPr bwMode="auto">
                <a:xfrm>
                  <a:off x="278" y="4166"/>
                  <a:ext cx="792" cy="15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2000" b="1" dirty="0">
                      <a:solidFill>
                        <a:srgbClr val="000000"/>
                      </a:solidFill>
                      <a:latin typeface="Arial" panose="020B0604020202020204" pitchFamily="34" charset="0"/>
                      <a:ea typeface="ＭＳ Ｐゴシック" charset="0"/>
                      <a:cs typeface="Arial" panose="020B0604020202020204" pitchFamily="34" charset="0"/>
                    </a:rPr>
                    <a:t>استمرت تحت حكم الأموريين جزئياً (1305 ق.م، قض 1: 35-36)</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30792" name="Rectangle 71"/>
                <p:cNvSpPr>
                  <a:spLocks noChangeArrowheads="1"/>
                </p:cNvSpPr>
                <p:nvPr/>
              </p:nvSpPr>
              <p:spPr bwMode="auto">
                <a:xfrm>
                  <a:off x="278" y="4166"/>
                  <a:ext cx="792" cy="155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30765" name="Group 72"/>
              <p:cNvGrpSpPr>
                <a:grpSpLocks/>
              </p:cNvGrpSpPr>
              <p:nvPr/>
            </p:nvGrpSpPr>
            <p:grpSpPr bwMode="auto">
              <a:xfrm>
                <a:off x="1857" y="2345"/>
                <a:ext cx="1425" cy="606"/>
                <a:chOff x="1070" y="4166"/>
                <a:chExt cx="824" cy="1553"/>
              </a:xfrm>
            </p:grpSpPr>
            <p:sp>
              <p:nvSpPr>
                <p:cNvPr id="330789" name="Rectangle 73"/>
                <p:cNvSpPr>
                  <a:spLocks noChangeArrowheads="1"/>
                </p:cNvSpPr>
                <p:nvPr/>
              </p:nvSpPr>
              <p:spPr bwMode="auto">
                <a:xfrm>
                  <a:off x="1070" y="4166"/>
                  <a:ext cx="824" cy="15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2000" b="1" dirty="0">
                      <a:solidFill>
                        <a:srgbClr val="000000"/>
                      </a:solidFill>
                      <a:latin typeface="Arial" panose="020B0604020202020204" pitchFamily="34" charset="0"/>
                      <a:ea typeface="ＭＳ Ｐゴシック" charset="0"/>
                      <a:cs typeface="Arial" panose="020B0604020202020204" pitchFamily="34" charset="0"/>
                    </a:rPr>
                    <a:t>أذى عجلون إسرائيل 18 سنة حتى إهود (1350 ق.م، قض 3: 12-30)</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30790" name="Rectangle 74"/>
                <p:cNvSpPr>
                  <a:spLocks noChangeArrowheads="1"/>
                </p:cNvSpPr>
                <p:nvPr/>
              </p:nvSpPr>
              <p:spPr bwMode="auto">
                <a:xfrm>
                  <a:off x="1070" y="4166"/>
                  <a:ext cx="824" cy="155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30766" name="Group 75"/>
              <p:cNvGrpSpPr>
                <a:grpSpLocks/>
              </p:cNvGrpSpPr>
              <p:nvPr/>
            </p:nvGrpSpPr>
            <p:grpSpPr bwMode="auto">
              <a:xfrm>
                <a:off x="3282" y="2345"/>
                <a:ext cx="1311" cy="606"/>
                <a:chOff x="1894" y="4166"/>
                <a:chExt cx="758" cy="1553"/>
              </a:xfrm>
            </p:grpSpPr>
            <p:sp>
              <p:nvSpPr>
                <p:cNvPr id="330787" name="Rectangle 76"/>
                <p:cNvSpPr>
                  <a:spLocks noChangeArrowheads="1"/>
                </p:cNvSpPr>
                <p:nvPr/>
              </p:nvSpPr>
              <p:spPr bwMode="auto">
                <a:xfrm>
                  <a:off x="1894" y="4166"/>
                  <a:ext cx="758" cy="15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lvl="0" algn="ctr" defTabSz="914400" fontAlgn="base">
                    <a:lnSpc>
                      <a:spcPct val="80000"/>
                    </a:lnSpc>
                    <a:spcBef>
                      <a:spcPct val="0"/>
                    </a:spcBef>
                    <a:spcAft>
                      <a:spcPct val="0"/>
                    </a:spcAft>
                    <a:defRPr/>
                  </a:pPr>
                  <a:r>
                    <a:rPr lang="ar-JO" sz="2000" b="1" dirty="0">
                      <a:latin typeface="Arial" panose="020B0604020202020204" pitchFamily="34" charset="0"/>
                      <a:cs typeface="Arial" panose="020B0604020202020204" pitchFamily="34" charset="0"/>
                    </a:rPr>
                    <a:t>حليف عجلون موآب (1350 قبل الميلاد) ؛ أضر إسرائيل حتى يفتاح (1100 قبل الميلاد ؛ يهوذا 10-12).</a:t>
                  </a:r>
                  <a:endParaRPr kumimoji="0" lang="en-US" sz="2000" b="1" u="none" strike="noStrike" kern="1200" cap="none" spc="0" normalizeH="0" baseline="0" noProof="0" dirty="0">
                    <a:ln>
                      <a:noFill/>
                    </a:ln>
                    <a:effectLst/>
                    <a:uLnTx/>
                    <a:uFillTx/>
                    <a:latin typeface="Arial" panose="020B0604020202020204" pitchFamily="34" charset="0"/>
                    <a:ea typeface="ＭＳ Ｐゴシック" charset="0"/>
                    <a:cs typeface="Arial" panose="020B0604020202020204" pitchFamily="34" charset="0"/>
                  </a:endParaRPr>
                </a:p>
              </p:txBody>
            </p:sp>
            <p:sp>
              <p:nvSpPr>
                <p:cNvPr id="330788" name="Rectangle 77"/>
                <p:cNvSpPr>
                  <a:spLocks noChangeArrowheads="1"/>
                </p:cNvSpPr>
                <p:nvPr/>
              </p:nvSpPr>
              <p:spPr bwMode="auto">
                <a:xfrm>
                  <a:off x="1894" y="4166"/>
                  <a:ext cx="758" cy="155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30767" name="Group 78"/>
              <p:cNvGrpSpPr>
                <a:grpSpLocks/>
              </p:cNvGrpSpPr>
              <p:nvPr/>
            </p:nvGrpSpPr>
            <p:grpSpPr bwMode="auto">
              <a:xfrm>
                <a:off x="4593" y="2345"/>
                <a:ext cx="1160" cy="606"/>
                <a:chOff x="2652" y="4166"/>
                <a:chExt cx="671" cy="1553"/>
              </a:xfrm>
            </p:grpSpPr>
            <p:sp>
              <p:nvSpPr>
                <p:cNvPr id="330785" name="Rectangle 79"/>
                <p:cNvSpPr>
                  <a:spLocks noChangeArrowheads="1"/>
                </p:cNvSpPr>
                <p:nvPr/>
              </p:nvSpPr>
              <p:spPr bwMode="auto">
                <a:xfrm>
                  <a:off x="2652" y="4166"/>
                  <a:ext cx="671" cy="15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lvl="0" algn="ctr" defTabSz="914400" eaLnBrk="0" fontAlgn="base" hangingPunct="0">
                    <a:spcBef>
                      <a:spcPct val="0"/>
                    </a:spcBef>
                    <a:spcAft>
                      <a:spcPct val="0"/>
                    </a:spcAft>
                    <a:defRPr/>
                  </a:pPr>
                  <a:r>
                    <a:rPr lang="ar-JO" sz="2000" b="1" dirty="0">
                      <a:latin typeface="Arial" panose="020B0604020202020204" pitchFamily="34" charset="0"/>
                      <a:cs typeface="Arial" panose="020B0604020202020204" pitchFamily="34" charset="0"/>
                    </a:rPr>
                    <a:t>حليف عجلون موآب (1350 قبل الميلاد)</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30786" name="Rectangle 80"/>
                <p:cNvSpPr>
                  <a:spLocks noChangeArrowheads="1"/>
                </p:cNvSpPr>
                <p:nvPr/>
              </p:nvSpPr>
              <p:spPr bwMode="auto">
                <a:xfrm>
                  <a:off x="2652" y="4166"/>
                  <a:ext cx="671" cy="155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30768" name="Group 81"/>
              <p:cNvGrpSpPr>
                <a:grpSpLocks/>
              </p:cNvGrpSpPr>
              <p:nvPr/>
            </p:nvGrpSpPr>
            <p:grpSpPr bwMode="auto">
              <a:xfrm rot="-5400000">
                <a:off x="-435" y="3405"/>
                <a:ext cx="1350" cy="480"/>
                <a:chOff x="0" y="5719"/>
                <a:chExt cx="278" cy="3508"/>
              </a:xfrm>
            </p:grpSpPr>
            <p:sp>
              <p:nvSpPr>
                <p:cNvPr id="330781" name="Rectangle 82"/>
                <p:cNvSpPr>
                  <a:spLocks noChangeArrowheads="1"/>
                </p:cNvSpPr>
                <p:nvPr/>
              </p:nvSpPr>
              <p:spPr bwMode="auto">
                <a:xfrm>
                  <a:off x="0" y="5719"/>
                  <a:ext cx="278" cy="350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nvGrpSpPr>
                <p:cNvPr id="330782" name="Group 83"/>
                <p:cNvGrpSpPr>
                  <a:grpSpLocks/>
                </p:cNvGrpSpPr>
                <p:nvPr/>
              </p:nvGrpSpPr>
              <p:grpSpPr bwMode="auto">
                <a:xfrm>
                  <a:off x="0" y="5719"/>
                  <a:ext cx="278" cy="3508"/>
                  <a:chOff x="0" y="5719"/>
                  <a:chExt cx="278" cy="3508"/>
                </a:xfrm>
              </p:grpSpPr>
              <p:sp>
                <p:nvSpPr>
                  <p:cNvPr id="330783" name="Rectangle 84"/>
                  <p:cNvSpPr>
                    <a:spLocks noChangeArrowheads="1"/>
                  </p:cNvSpPr>
                  <p:nvPr/>
                </p:nvSpPr>
                <p:spPr bwMode="auto">
                  <a:xfrm>
                    <a:off x="0" y="5719"/>
                    <a:ext cx="278" cy="350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الملكية المتحدة</a:t>
                    </a: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330784" name="Rectangle 85"/>
                  <p:cNvSpPr>
                    <a:spLocks noChangeArrowheads="1"/>
                  </p:cNvSpPr>
                  <p:nvPr/>
                </p:nvSpPr>
                <p:spPr bwMode="auto">
                  <a:xfrm>
                    <a:off x="0" y="5719"/>
                    <a:ext cx="278" cy="350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330769" name="Group 86"/>
              <p:cNvGrpSpPr>
                <a:grpSpLocks/>
              </p:cNvGrpSpPr>
              <p:nvPr/>
            </p:nvGrpSpPr>
            <p:grpSpPr bwMode="auto">
              <a:xfrm>
                <a:off x="488" y="2951"/>
                <a:ext cx="1369" cy="1368"/>
                <a:chOff x="278" y="5719"/>
                <a:chExt cx="792" cy="3508"/>
              </a:xfrm>
            </p:grpSpPr>
            <p:sp>
              <p:nvSpPr>
                <p:cNvPr id="330779" name="Rectangle 87"/>
                <p:cNvSpPr>
                  <a:spLocks noChangeArrowheads="1"/>
                </p:cNvSpPr>
                <p:nvPr/>
              </p:nvSpPr>
              <p:spPr bwMode="auto">
                <a:xfrm>
                  <a:off x="278" y="5719"/>
                  <a:ext cx="792" cy="35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lvl="0" algn="ctr" defTabSz="914400" fontAlgn="base">
                    <a:spcBef>
                      <a:spcPct val="0"/>
                    </a:spcBef>
                    <a:spcAft>
                      <a:spcPct val="0"/>
                    </a:spcAft>
                    <a:defRPr/>
                  </a:pPr>
                  <a:r>
                    <a:rPr lang="ar-JO" sz="2000" b="1" dirty="0">
                      <a:latin typeface="Arial" panose="020B0604020202020204" pitchFamily="34" charset="0"/>
                      <a:cs typeface="Arial" panose="020B0604020202020204" pitchFamily="34" charset="0"/>
                    </a:rPr>
                    <a:t>استولى شاول على مدن من ادوم (1030 ق.م ؛ 1 صم 14: 47). احتلها داود وأخضعها (1000 ق.م ؛ 1 أخبار 18: 12).</a:t>
                  </a:r>
                  <a:endParaRPr kumimoji="0" lang="en-US" sz="2000" b="1" u="none" strike="noStrike" kern="1200" cap="none" spc="0" normalizeH="0" baseline="0" noProof="0" dirty="0">
                    <a:ln>
                      <a:noFill/>
                    </a:ln>
                    <a:effectLst/>
                    <a:uLnTx/>
                    <a:uFillTx/>
                    <a:latin typeface="Arial" panose="020B0604020202020204" pitchFamily="34" charset="0"/>
                    <a:ea typeface="ＭＳ Ｐゴシック" charset="0"/>
                    <a:cs typeface="Arial" panose="020B0604020202020204" pitchFamily="34" charset="0"/>
                  </a:endParaRPr>
                </a:p>
              </p:txBody>
            </p:sp>
            <p:sp>
              <p:nvSpPr>
                <p:cNvPr id="330780" name="Rectangle 88"/>
                <p:cNvSpPr>
                  <a:spLocks noChangeArrowheads="1"/>
                </p:cNvSpPr>
                <p:nvPr/>
              </p:nvSpPr>
              <p:spPr bwMode="auto">
                <a:xfrm>
                  <a:off x="278" y="5719"/>
                  <a:ext cx="792" cy="350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30770" name="Group 89"/>
              <p:cNvGrpSpPr>
                <a:grpSpLocks/>
              </p:cNvGrpSpPr>
              <p:nvPr/>
            </p:nvGrpSpPr>
            <p:grpSpPr bwMode="auto">
              <a:xfrm>
                <a:off x="1857" y="2951"/>
                <a:ext cx="1425" cy="1368"/>
                <a:chOff x="1070" y="5719"/>
                <a:chExt cx="824" cy="3508"/>
              </a:xfrm>
            </p:grpSpPr>
            <p:sp>
              <p:nvSpPr>
                <p:cNvPr id="330777" name="Rectangle 90"/>
                <p:cNvSpPr>
                  <a:spLocks noChangeArrowheads="1"/>
                </p:cNvSpPr>
                <p:nvPr/>
              </p:nvSpPr>
              <p:spPr bwMode="auto">
                <a:xfrm>
                  <a:off x="1070" y="5719"/>
                  <a:ext cx="824" cy="35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lvl="0" algn="ctr" defTabSz="914400" eaLnBrk="0" fontAlgn="base" hangingPunct="0">
                    <a:spcBef>
                      <a:spcPct val="0"/>
                    </a:spcBef>
                    <a:spcAft>
                      <a:spcPct val="0"/>
                    </a:spcAft>
                    <a:defRPr/>
                  </a:pPr>
                  <a:r>
                    <a:rPr lang="ar-JO" sz="2000" b="1" dirty="0">
                      <a:latin typeface="Arial" panose="020B0604020202020204" pitchFamily="34" charset="0"/>
                      <a:cs typeface="Arial" panose="020B0604020202020204" pitchFamily="34" charset="0"/>
                    </a:rPr>
                    <a:t>واستولى شاول على مدن من ارض موآب (1030 قبل الميلاد؛ 1 صم 14: 47). احتلها وأخضعها داود (1000 ق.م 2 صم 8: 2).</a:t>
                  </a:r>
                  <a:endParaRPr kumimoji="0" lang="en-US" sz="2000" b="1" u="none" strike="noStrike" kern="1200" cap="none" spc="0" normalizeH="0" baseline="0" noProof="0" dirty="0">
                    <a:ln>
                      <a:noFill/>
                    </a:ln>
                    <a:effectLst/>
                    <a:uLnTx/>
                    <a:uFillTx/>
                    <a:latin typeface="Arial" panose="020B0604020202020204" pitchFamily="34" charset="0"/>
                    <a:ea typeface="ＭＳ Ｐゴシック" charset="0"/>
                    <a:cs typeface="Arial" panose="020B0604020202020204" pitchFamily="34" charset="0"/>
                  </a:endParaRPr>
                </a:p>
              </p:txBody>
            </p:sp>
            <p:sp>
              <p:nvSpPr>
                <p:cNvPr id="330778" name="Rectangle 91"/>
                <p:cNvSpPr>
                  <a:spLocks noChangeArrowheads="1"/>
                </p:cNvSpPr>
                <p:nvPr/>
              </p:nvSpPr>
              <p:spPr bwMode="auto">
                <a:xfrm>
                  <a:off x="1070" y="5719"/>
                  <a:ext cx="824" cy="350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30771" name="Group 92"/>
              <p:cNvGrpSpPr>
                <a:grpSpLocks/>
              </p:cNvGrpSpPr>
              <p:nvPr/>
            </p:nvGrpSpPr>
            <p:grpSpPr bwMode="auto">
              <a:xfrm>
                <a:off x="3282" y="2951"/>
                <a:ext cx="1311" cy="1368"/>
                <a:chOff x="1894" y="5719"/>
                <a:chExt cx="758" cy="3508"/>
              </a:xfrm>
            </p:grpSpPr>
            <p:sp>
              <p:nvSpPr>
                <p:cNvPr id="330775" name="Rectangle 93"/>
                <p:cNvSpPr>
                  <a:spLocks noChangeArrowheads="1"/>
                </p:cNvSpPr>
                <p:nvPr/>
              </p:nvSpPr>
              <p:spPr bwMode="auto">
                <a:xfrm>
                  <a:off x="1894" y="5719"/>
                  <a:ext cx="758" cy="35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lvl="0" algn="ctr" defTabSz="914400" fontAlgn="base">
                    <a:lnSpc>
                      <a:spcPct val="80000"/>
                    </a:lnSpc>
                    <a:spcBef>
                      <a:spcPct val="0"/>
                    </a:spcBef>
                    <a:spcAft>
                      <a:spcPct val="0"/>
                    </a:spcAft>
                    <a:defRPr/>
                  </a:pPr>
                  <a:r>
                    <a:rPr lang="ar-JO" sz="2000" b="1" dirty="0">
                      <a:latin typeface="Arial" panose="020B0604020202020204" pitchFamily="34" charset="0"/>
                      <a:cs typeface="Arial" panose="020B0604020202020204" pitchFamily="34" charset="0"/>
                    </a:rPr>
                    <a:t>هزم شاول ناحاش (1050 ق.م ؛ 1 صم. 11: 1-11) واستولت على بعض مدن عمونية (1030 ق.م ؛ 1 صم. 14: 47) ؛ هزم داود حانون (990 ق.م ؛ 2 صموئيل 12: 26-31)</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30776" name="Rectangle 94"/>
                <p:cNvSpPr>
                  <a:spLocks noChangeArrowheads="1"/>
                </p:cNvSpPr>
                <p:nvPr/>
              </p:nvSpPr>
              <p:spPr bwMode="auto">
                <a:xfrm>
                  <a:off x="1894" y="5719"/>
                  <a:ext cx="758" cy="350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30772" name="Group 95"/>
              <p:cNvGrpSpPr>
                <a:grpSpLocks/>
              </p:cNvGrpSpPr>
              <p:nvPr/>
            </p:nvGrpSpPr>
            <p:grpSpPr bwMode="auto">
              <a:xfrm>
                <a:off x="4593" y="2951"/>
                <a:ext cx="1160" cy="1368"/>
                <a:chOff x="2652" y="5719"/>
                <a:chExt cx="671" cy="3508"/>
              </a:xfrm>
            </p:grpSpPr>
            <p:sp>
              <p:nvSpPr>
                <p:cNvPr id="330773" name="Rectangle 96"/>
                <p:cNvSpPr>
                  <a:spLocks noChangeArrowheads="1"/>
                </p:cNvSpPr>
                <p:nvPr/>
              </p:nvSpPr>
              <p:spPr bwMode="auto">
                <a:xfrm>
                  <a:off x="2652" y="5719"/>
                  <a:ext cx="671" cy="35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lvl="0" algn="ctr" defTabSz="914400" fontAlgn="base">
                    <a:lnSpc>
                      <a:spcPct val="80000"/>
                    </a:lnSpc>
                    <a:spcBef>
                      <a:spcPct val="0"/>
                    </a:spcBef>
                    <a:spcAft>
                      <a:spcPct val="0"/>
                    </a:spcAft>
                    <a:defRPr/>
                  </a:pPr>
                  <a:r>
                    <a:rPr lang="ar-JO" sz="2000" b="1" dirty="0">
                      <a:latin typeface="Arial" panose="020B0604020202020204" pitchFamily="34" charset="0"/>
                      <a:cs typeface="Arial" panose="020B0604020202020204" pitchFamily="34" charset="0"/>
                    </a:rPr>
                    <a:t>هزم شاول أجاج (1050 ق.م ؛ 1 صم 15: 1-9) ؛ دمر معسكر داود في صقلغ ولكن داود أبادهم. هذا هو آخر ذكر لهم (1 صم 30).</a:t>
                  </a:r>
                  <a:endParaRPr kumimoji="0" lang="en-US" sz="2000" b="1" u="none" strike="noStrike" kern="1200" cap="none" spc="0" normalizeH="0" baseline="0" noProof="0" dirty="0">
                    <a:ln>
                      <a:noFill/>
                    </a:ln>
                    <a:effectLst/>
                    <a:uLnTx/>
                    <a:uFillTx/>
                    <a:latin typeface="Arial" panose="020B0604020202020204" pitchFamily="34" charset="0"/>
                    <a:ea typeface="ＭＳ Ｐゴシック" charset="0"/>
                    <a:cs typeface="Arial" panose="020B0604020202020204" pitchFamily="34" charset="0"/>
                  </a:endParaRPr>
                </a:p>
              </p:txBody>
            </p:sp>
            <p:sp>
              <p:nvSpPr>
                <p:cNvPr id="330774" name="Rectangle 97"/>
                <p:cNvSpPr>
                  <a:spLocks noChangeArrowheads="1"/>
                </p:cNvSpPr>
                <p:nvPr/>
              </p:nvSpPr>
              <p:spPr bwMode="auto">
                <a:xfrm>
                  <a:off x="2652" y="5719"/>
                  <a:ext cx="671" cy="350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grpSp>
      <p:sp>
        <p:nvSpPr>
          <p:cNvPr id="330756" name="Text Box 101"/>
          <p:cNvSpPr txBox="1">
            <a:spLocks noChangeArrowheads="1"/>
          </p:cNvSpPr>
          <p:nvPr/>
        </p:nvSpPr>
        <p:spPr bwMode="auto">
          <a:xfrm>
            <a:off x="1339342" y="824409"/>
            <a:ext cx="5489003"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fontAlgn="base">
              <a:spcBef>
                <a:spcPct val="50000"/>
              </a:spcBef>
              <a:spcAft>
                <a:spcPct val="0"/>
              </a:spcAft>
              <a:defRPr/>
            </a:pPr>
            <a:r>
              <a:rPr lang="ar-JO" sz="1600" b="1" dirty="0">
                <a:latin typeface="Arial" panose="020B0604020202020204" pitchFamily="34" charset="0"/>
                <a:cs typeface="Arial" panose="020B0604020202020204" pitchFamily="34" charset="0"/>
              </a:rPr>
              <a:t>جون هـ.والتون ، المخططات الزمنية والخلفية لـلعهد القديم ، الطبعة الثانية ، 71</a:t>
            </a:r>
            <a:endParaRPr kumimoji="1" lang="en-US" sz="1600" b="1" dirty="0">
              <a:solidFill>
                <a:srgbClr val="004C2B"/>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0509563"/>
      </p:ext>
    </p:extLst>
  </p:cSld>
  <p:clrMapOvr>
    <a:masterClrMapping/>
  </p:clrMapOvr>
  <p:transition/>
</p:sld>
</file>

<file path=ppt/slides/slide284.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332802" name="Rectangle 2"/>
          <p:cNvSpPr>
            <a:spLocks noGrp="1" noChangeArrowheads="1"/>
          </p:cNvSpPr>
          <p:nvPr>
            <p:ph type="title"/>
          </p:nvPr>
        </p:nvSpPr>
        <p:spPr>
          <a:xfrm>
            <a:off x="0" y="-26988"/>
            <a:ext cx="8316913" cy="793751"/>
          </a:xfrm>
          <a:solidFill>
            <a:schemeClr val="tx2"/>
          </a:solidFill>
          <a:ln>
            <a:solidFill>
              <a:schemeClr val="tx1"/>
            </a:solidFill>
            <a:miter lim="800000"/>
            <a:headEnd/>
            <a:tailEnd/>
          </a:ln>
        </p:spPr>
        <p:txBody>
          <a:bodyPr/>
          <a:lstStyle/>
          <a:p>
            <a:pPr algn="ctr"/>
            <a:r>
              <a:rPr lang="ar-JO" altLang="zh-CN" sz="4000" dirty="0">
                <a:solidFill>
                  <a:srgbClr val="FFFFFF"/>
                </a:solidFill>
                <a:ea typeface="SimSun" charset="0"/>
              </a:rPr>
              <a:t>جيران إسرائيل الغربيين المبكرين</a:t>
            </a:r>
            <a:endParaRPr lang="en-US" sz="4000" dirty="0">
              <a:solidFill>
                <a:srgbClr val="FFFFFF"/>
              </a:solidFill>
              <a:ea typeface="SimSun" charset="0"/>
            </a:endParaRPr>
          </a:p>
        </p:txBody>
      </p:sp>
      <p:grpSp>
        <p:nvGrpSpPr>
          <p:cNvPr id="332803" name="Group 173"/>
          <p:cNvGrpSpPr>
            <a:grpSpLocks/>
          </p:cNvGrpSpPr>
          <p:nvPr/>
        </p:nvGrpSpPr>
        <p:grpSpPr bwMode="auto">
          <a:xfrm>
            <a:off x="-1588" y="1131888"/>
            <a:ext cx="9145588" cy="5726112"/>
            <a:chOff x="-1" y="713"/>
            <a:chExt cx="5761" cy="3607"/>
          </a:xfrm>
        </p:grpSpPr>
        <p:grpSp>
          <p:nvGrpSpPr>
            <p:cNvPr id="332806" name="Group 81"/>
            <p:cNvGrpSpPr>
              <a:grpSpLocks/>
            </p:cNvGrpSpPr>
            <p:nvPr/>
          </p:nvGrpSpPr>
          <p:grpSpPr bwMode="auto">
            <a:xfrm>
              <a:off x="480" y="720"/>
              <a:ext cx="2470" cy="490"/>
              <a:chOff x="1040" y="0"/>
              <a:chExt cx="1041" cy="480"/>
            </a:xfrm>
          </p:grpSpPr>
          <p:sp>
            <p:nvSpPr>
              <p:cNvPr id="332846" name="Rectangle 67"/>
              <p:cNvSpPr>
                <a:spLocks noChangeArrowheads="1"/>
              </p:cNvSpPr>
              <p:nvPr/>
            </p:nvSpPr>
            <p:spPr bwMode="auto">
              <a:xfrm>
                <a:off x="1040" y="0"/>
                <a:ext cx="1041" cy="480"/>
              </a:xfrm>
              <a:prstGeom prst="rect">
                <a:avLst/>
              </a:prstGeom>
              <a:solidFill>
                <a:srgbClr val="000090"/>
              </a:solidFill>
              <a:ln w="12700" cap="sq">
                <a:solidFill>
                  <a:schemeClr val="tx1"/>
                </a:solidFill>
                <a:miter lim="800000"/>
                <a:headEnd type="none" w="sm" len="sm"/>
                <a:tailEnd type="none" w="sm" len="sm"/>
              </a:ln>
            </p:spPr>
            <p:txBody>
              <a:bodyPr lIns="0" tIns="0" rIns="0" bIns="0" anchor="ctr" anchorCtr="1"/>
              <a:lstStyle/>
              <a:p>
                <a:pPr algn="ctr" defTabSz="914400" fontAlgn="base">
                  <a:spcBef>
                    <a:spcPct val="0"/>
                  </a:spcBef>
                  <a:spcAft>
                    <a:spcPct val="0"/>
                  </a:spcAft>
                </a:pPr>
                <a:r>
                  <a:rPr lang="ar-JO" sz="2400" b="1" dirty="0">
                    <a:solidFill>
                      <a:srgbClr val="FFFFFF"/>
                    </a:solidFill>
                    <a:latin typeface="Arial" panose="020B0604020202020204" pitchFamily="34" charset="0"/>
                    <a:ea typeface="ＭＳ Ｐゴシック" charset="0"/>
                    <a:cs typeface="Arial" panose="020B0604020202020204" pitchFamily="34" charset="0"/>
                  </a:rPr>
                  <a:t>فينيقية</a:t>
                </a:r>
                <a:endParaRPr lang="en-US" sz="24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32847" name="Rectangle 80"/>
              <p:cNvSpPr>
                <a:spLocks noChangeArrowheads="1"/>
              </p:cNvSpPr>
              <p:nvPr/>
            </p:nvSpPr>
            <p:spPr bwMode="auto">
              <a:xfrm>
                <a:off x="1040" y="0"/>
                <a:ext cx="1041" cy="480"/>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defTabSz="914400" eaLnBrk="0" fontAlgn="base" hangingPunct="0">
                  <a:spcBef>
                    <a:spcPct val="50000"/>
                  </a:spcBef>
                  <a:spcAft>
                    <a:spcPct val="0"/>
                  </a:spcAft>
                  <a:buFont typeface="Wingdings" charset="0"/>
                  <a:buChar char="§"/>
                </a:pPr>
                <a:endParaRPr lang="en-US" sz="20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2807" name="Group 83"/>
            <p:cNvGrpSpPr>
              <a:grpSpLocks/>
            </p:cNvGrpSpPr>
            <p:nvPr/>
          </p:nvGrpSpPr>
          <p:grpSpPr bwMode="auto">
            <a:xfrm>
              <a:off x="2950" y="720"/>
              <a:ext cx="2810" cy="490"/>
              <a:chOff x="2081" y="0"/>
              <a:chExt cx="1184" cy="480"/>
            </a:xfrm>
          </p:grpSpPr>
          <p:sp>
            <p:nvSpPr>
              <p:cNvPr id="332844" name="Rectangle 68"/>
              <p:cNvSpPr>
                <a:spLocks noChangeArrowheads="1"/>
              </p:cNvSpPr>
              <p:nvPr/>
            </p:nvSpPr>
            <p:spPr bwMode="auto">
              <a:xfrm>
                <a:off x="2081" y="0"/>
                <a:ext cx="1184" cy="480"/>
              </a:xfrm>
              <a:prstGeom prst="rect">
                <a:avLst/>
              </a:prstGeom>
              <a:solidFill>
                <a:srgbClr val="000090"/>
              </a:solidFill>
              <a:ln w="12700" cap="sq">
                <a:solidFill>
                  <a:schemeClr val="tx1"/>
                </a:solidFill>
                <a:miter lim="800000"/>
                <a:headEnd type="none" w="sm" len="sm"/>
                <a:tailEnd type="none" w="sm" len="sm"/>
              </a:ln>
            </p:spPr>
            <p:txBody>
              <a:bodyPr lIns="0" tIns="0" rIns="0" bIns="0" anchor="ctr" anchorCtr="1"/>
              <a:lstStyle/>
              <a:p>
                <a:pPr algn="ctr" defTabSz="914400" fontAlgn="base">
                  <a:spcBef>
                    <a:spcPct val="0"/>
                  </a:spcBef>
                  <a:spcAft>
                    <a:spcPct val="0"/>
                  </a:spcAft>
                </a:pPr>
                <a:r>
                  <a:rPr lang="ar-JO" sz="2400" b="1" dirty="0">
                    <a:solidFill>
                      <a:srgbClr val="FFFFFF"/>
                    </a:solidFill>
                    <a:latin typeface="Arial" panose="020B0604020202020204" pitchFamily="34" charset="0"/>
                    <a:ea typeface="ＭＳ Ｐゴシック" charset="0"/>
                    <a:cs typeface="Arial" panose="020B0604020202020204" pitchFamily="34" charset="0"/>
                  </a:rPr>
                  <a:t>فلسطية</a:t>
                </a:r>
                <a:endParaRPr lang="en-US" sz="24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32845" name="Rectangle 82"/>
              <p:cNvSpPr>
                <a:spLocks noChangeArrowheads="1"/>
              </p:cNvSpPr>
              <p:nvPr/>
            </p:nvSpPr>
            <p:spPr bwMode="auto">
              <a:xfrm>
                <a:off x="2081" y="0"/>
                <a:ext cx="1184" cy="480"/>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defTabSz="914400" eaLnBrk="0" fontAlgn="base" hangingPunct="0">
                  <a:spcBef>
                    <a:spcPct val="50000"/>
                  </a:spcBef>
                  <a:spcAft>
                    <a:spcPct val="0"/>
                  </a:spcAft>
                  <a:buFont typeface="Wingdings" charset="0"/>
                  <a:buChar char="§"/>
                </a:pPr>
                <a:endParaRPr lang="en-US" sz="20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2808" name="Group 87"/>
            <p:cNvGrpSpPr>
              <a:grpSpLocks/>
            </p:cNvGrpSpPr>
            <p:nvPr/>
          </p:nvGrpSpPr>
          <p:grpSpPr bwMode="auto">
            <a:xfrm>
              <a:off x="480" y="1210"/>
              <a:ext cx="2470" cy="411"/>
              <a:chOff x="1040" y="480"/>
              <a:chExt cx="1041" cy="403"/>
            </a:xfrm>
          </p:grpSpPr>
          <p:sp>
            <p:nvSpPr>
              <p:cNvPr id="332842" name="Rectangle 70"/>
              <p:cNvSpPr>
                <a:spLocks noChangeArrowheads="1"/>
              </p:cNvSpPr>
              <p:nvPr/>
            </p:nvSpPr>
            <p:spPr bwMode="auto">
              <a:xfrm>
                <a:off x="1040" y="480"/>
                <a:ext cx="1041" cy="40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defTabSz="914400" fontAlgn="base">
                  <a:spcBef>
                    <a:spcPct val="0"/>
                  </a:spcBef>
                  <a:spcAft>
                    <a:spcPct val="0"/>
                  </a:spcAft>
                </a:pPr>
                <a:r>
                  <a:rPr lang="ar-JO" b="1" dirty="0">
                    <a:solidFill>
                      <a:srgbClr val="000000"/>
                    </a:solidFill>
                    <a:latin typeface="Arial" panose="020B0604020202020204" pitchFamily="34" charset="0"/>
                    <a:ea typeface="ＭＳ Ｐゴシック" charset="0"/>
                    <a:cs typeface="Arial" panose="020B0604020202020204" pitchFamily="34" charset="0"/>
                  </a:rPr>
                  <a:t>أموريين ساميين</a:t>
                </a:r>
                <a:endParaRPr lang="en-US"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332843" name="Rectangle 86"/>
              <p:cNvSpPr>
                <a:spLocks noChangeArrowheads="1"/>
              </p:cNvSpPr>
              <p:nvPr/>
            </p:nvSpPr>
            <p:spPr bwMode="auto">
              <a:xfrm>
                <a:off x="1040" y="480"/>
                <a:ext cx="1041" cy="40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defTabSz="914400" eaLnBrk="0" fontAlgn="base" hangingPunct="0">
                  <a:spcBef>
                    <a:spcPct val="50000"/>
                  </a:spcBef>
                  <a:spcAft>
                    <a:spcPct val="0"/>
                  </a:spcAft>
                  <a:buFont typeface="Wingdings" charset="0"/>
                  <a:buChar char="§"/>
                </a:pPr>
                <a:endParaRPr lang="en-US" sz="20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2809" name="Group 89"/>
            <p:cNvGrpSpPr>
              <a:grpSpLocks/>
            </p:cNvGrpSpPr>
            <p:nvPr/>
          </p:nvGrpSpPr>
          <p:grpSpPr bwMode="auto">
            <a:xfrm>
              <a:off x="2950" y="1210"/>
              <a:ext cx="2810" cy="411"/>
              <a:chOff x="2081" y="480"/>
              <a:chExt cx="1184" cy="403"/>
            </a:xfrm>
          </p:grpSpPr>
          <p:sp>
            <p:nvSpPr>
              <p:cNvPr id="332840" name="Rectangle 71"/>
              <p:cNvSpPr>
                <a:spLocks noChangeArrowheads="1"/>
              </p:cNvSpPr>
              <p:nvPr/>
            </p:nvSpPr>
            <p:spPr bwMode="auto">
              <a:xfrm>
                <a:off x="2081" y="480"/>
                <a:ext cx="1184" cy="40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defTabSz="914400" fontAlgn="base">
                  <a:spcBef>
                    <a:spcPct val="0"/>
                  </a:spcBef>
                  <a:spcAft>
                    <a:spcPct val="0"/>
                  </a:spcAft>
                </a:pPr>
                <a:r>
                  <a:rPr lang="ar-JO" b="1" dirty="0">
                    <a:solidFill>
                      <a:srgbClr val="000000"/>
                    </a:solidFill>
                    <a:latin typeface="Arial" panose="020B0604020202020204" pitchFamily="34" charset="0"/>
                    <a:ea typeface="ＭＳ Ｐゴシック" charset="0"/>
                    <a:cs typeface="Arial" panose="020B0604020202020204" pitchFamily="34" charset="0"/>
                  </a:rPr>
                  <a:t>شعب بحر إيجة</a:t>
                </a:r>
                <a:endParaRPr lang="en-US"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332841" name="Rectangle 88"/>
              <p:cNvSpPr>
                <a:spLocks noChangeArrowheads="1"/>
              </p:cNvSpPr>
              <p:nvPr/>
            </p:nvSpPr>
            <p:spPr bwMode="auto">
              <a:xfrm>
                <a:off x="2081" y="480"/>
                <a:ext cx="1184" cy="40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defTabSz="914400" eaLnBrk="0" fontAlgn="base" hangingPunct="0">
                  <a:spcBef>
                    <a:spcPct val="50000"/>
                  </a:spcBef>
                  <a:spcAft>
                    <a:spcPct val="0"/>
                  </a:spcAft>
                  <a:buFont typeface="Wingdings" charset="0"/>
                  <a:buChar char="§"/>
                </a:pPr>
                <a:endParaRPr lang="en-US" sz="20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2810" name="Group 93"/>
            <p:cNvGrpSpPr>
              <a:grpSpLocks/>
            </p:cNvGrpSpPr>
            <p:nvPr/>
          </p:nvGrpSpPr>
          <p:grpSpPr bwMode="auto">
            <a:xfrm>
              <a:off x="480" y="1621"/>
              <a:ext cx="2470" cy="763"/>
              <a:chOff x="1040" y="883"/>
              <a:chExt cx="1041" cy="748"/>
            </a:xfrm>
          </p:grpSpPr>
          <p:sp>
            <p:nvSpPr>
              <p:cNvPr id="332838" name="Rectangle 73"/>
              <p:cNvSpPr>
                <a:spLocks noChangeArrowheads="1"/>
              </p:cNvSpPr>
              <p:nvPr/>
            </p:nvSpPr>
            <p:spPr bwMode="auto">
              <a:xfrm>
                <a:off x="1040" y="883"/>
                <a:ext cx="1041"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defTabSz="914400" fontAlgn="base">
                  <a:spcBef>
                    <a:spcPct val="0"/>
                  </a:spcBef>
                  <a:spcAft>
                    <a:spcPct val="0"/>
                  </a:spcAft>
                </a:pPr>
                <a:r>
                  <a:rPr lang="ar-JO" b="1" dirty="0">
                    <a:latin typeface="Arial" panose="020B0604020202020204" pitchFamily="34" charset="0"/>
                    <a:cs typeface="Arial" panose="020B0604020202020204" pitchFamily="34" charset="0"/>
                  </a:rPr>
                  <a:t>1500 </a:t>
                </a:r>
              </a:p>
              <a:p>
                <a:pPr algn="ctr" defTabSz="914400" fontAlgn="base">
                  <a:spcBef>
                    <a:spcPct val="0"/>
                  </a:spcBef>
                  <a:spcAft>
                    <a:spcPct val="0"/>
                  </a:spcAft>
                </a:pPr>
                <a:r>
                  <a:rPr lang="ar-JO" b="1" dirty="0">
                    <a:latin typeface="Arial" panose="020B0604020202020204" pitchFamily="34" charset="0"/>
                    <a:cs typeface="Arial" panose="020B0604020202020204" pitchFamily="34" charset="0"/>
                  </a:rPr>
                  <a:t>تم تقسيم الأراضي بين الهيمنة الحثية والمصرية</a:t>
                </a:r>
                <a:endParaRPr lang="en-US" b="1" dirty="0">
                  <a:latin typeface="Arial" panose="020B0604020202020204" pitchFamily="34" charset="0"/>
                  <a:ea typeface="ＭＳ Ｐゴシック" charset="0"/>
                  <a:cs typeface="Arial" panose="020B0604020202020204" pitchFamily="34" charset="0"/>
                </a:endParaRPr>
              </a:p>
            </p:txBody>
          </p:sp>
          <p:sp>
            <p:nvSpPr>
              <p:cNvPr id="332839" name="Rectangle 92"/>
              <p:cNvSpPr>
                <a:spLocks noChangeArrowheads="1"/>
              </p:cNvSpPr>
              <p:nvPr/>
            </p:nvSpPr>
            <p:spPr bwMode="auto">
              <a:xfrm>
                <a:off x="1040" y="883"/>
                <a:ext cx="1041"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defTabSz="914400" eaLnBrk="0" fontAlgn="base" hangingPunct="0">
                  <a:spcBef>
                    <a:spcPct val="50000"/>
                  </a:spcBef>
                  <a:spcAft>
                    <a:spcPct val="0"/>
                  </a:spcAft>
                  <a:buFont typeface="Wingdings" charset="0"/>
                  <a:buChar char="§"/>
                </a:pPr>
                <a:endParaRPr lang="en-US" sz="20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2811" name="Group 95"/>
            <p:cNvGrpSpPr>
              <a:grpSpLocks/>
            </p:cNvGrpSpPr>
            <p:nvPr/>
          </p:nvGrpSpPr>
          <p:grpSpPr bwMode="auto">
            <a:xfrm>
              <a:off x="2950" y="1621"/>
              <a:ext cx="2810" cy="763"/>
              <a:chOff x="2081" y="883"/>
              <a:chExt cx="1184" cy="748"/>
            </a:xfrm>
          </p:grpSpPr>
          <p:sp>
            <p:nvSpPr>
              <p:cNvPr id="332836" name="Rectangle 74"/>
              <p:cNvSpPr>
                <a:spLocks noChangeArrowheads="1"/>
              </p:cNvSpPr>
              <p:nvPr/>
            </p:nvSpPr>
            <p:spPr bwMode="auto">
              <a:xfrm>
                <a:off x="2081" y="883"/>
                <a:ext cx="1184"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defTabSz="914400" fontAlgn="base">
                  <a:spcBef>
                    <a:spcPct val="0"/>
                  </a:spcBef>
                  <a:spcAft>
                    <a:spcPct val="0"/>
                  </a:spcAft>
                  <a:tabLst>
                    <a:tab pos="0" algn="l"/>
                  </a:tabLst>
                </a:pPr>
                <a:r>
                  <a:rPr lang="ar-JO" b="1" dirty="0">
                    <a:solidFill>
                      <a:srgbClr val="000000"/>
                    </a:solidFill>
                    <a:latin typeface="Arial" panose="020B0604020202020204" pitchFamily="34" charset="0"/>
                    <a:ea typeface="ＭＳ Ｐゴシック" charset="0"/>
                    <a:cs typeface="Arial" panose="020B0604020202020204" pitchFamily="34" charset="0"/>
                  </a:rPr>
                  <a:t>ليسوا بعد في فلسطين</a:t>
                </a:r>
                <a:endParaRPr lang="en-US"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332837" name="Rectangle 94"/>
              <p:cNvSpPr>
                <a:spLocks noChangeArrowheads="1"/>
              </p:cNvSpPr>
              <p:nvPr/>
            </p:nvSpPr>
            <p:spPr bwMode="auto">
              <a:xfrm>
                <a:off x="2081" y="883"/>
                <a:ext cx="11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defTabSz="914400" eaLnBrk="0" fontAlgn="base" hangingPunct="0">
                  <a:spcBef>
                    <a:spcPct val="50000"/>
                  </a:spcBef>
                  <a:spcAft>
                    <a:spcPct val="0"/>
                  </a:spcAft>
                  <a:buFont typeface="Wingdings" charset="0"/>
                  <a:buChar char="§"/>
                </a:pPr>
                <a:endParaRPr lang="en-US" sz="20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2812" name="Group 99"/>
            <p:cNvGrpSpPr>
              <a:grpSpLocks/>
            </p:cNvGrpSpPr>
            <p:nvPr/>
          </p:nvGrpSpPr>
          <p:grpSpPr bwMode="auto">
            <a:xfrm>
              <a:off x="480" y="2384"/>
              <a:ext cx="2470" cy="1936"/>
              <a:chOff x="1040" y="1631"/>
              <a:chExt cx="1041" cy="1898"/>
            </a:xfrm>
          </p:grpSpPr>
          <p:sp>
            <p:nvSpPr>
              <p:cNvPr id="332834" name="Rectangle 76"/>
              <p:cNvSpPr>
                <a:spLocks noChangeArrowheads="1"/>
              </p:cNvSpPr>
              <p:nvPr/>
            </p:nvSpPr>
            <p:spPr bwMode="auto">
              <a:xfrm>
                <a:off x="1040" y="1631"/>
                <a:ext cx="1041" cy="189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defTabSz="914400" fontAlgn="base">
                  <a:spcBef>
                    <a:spcPct val="0"/>
                  </a:spcBef>
                  <a:spcAft>
                    <a:spcPct val="0"/>
                  </a:spcAft>
                  <a:tabLst>
                    <a:tab pos="-1354138" algn="l"/>
                  </a:tabLst>
                </a:pPr>
                <a:r>
                  <a:rPr lang="ar-JO" b="1" dirty="0">
                    <a:latin typeface="Arial" panose="020B0604020202020204" pitchFamily="34" charset="0"/>
                    <a:cs typeface="Arial" panose="020B0604020202020204" pitchFamily="34" charset="0"/>
                  </a:rPr>
                  <a:t>1400 - بدأ تمرد بطيء أولاً ضد مصر</a:t>
                </a:r>
              </a:p>
              <a:p>
                <a:pPr algn="ctr" defTabSz="914400" fontAlgn="base">
                  <a:spcBef>
                    <a:spcPct val="0"/>
                  </a:spcBef>
                  <a:spcAft>
                    <a:spcPct val="0"/>
                  </a:spcAft>
                  <a:tabLst>
                    <a:tab pos="-1354138" algn="l"/>
                  </a:tabLst>
                </a:pPr>
                <a:r>
                  <a:rPr lang="ar-JO" b="1" dirty="0">
                    <a:latin typeface="Arial" panose="020B0604020202020204" pitchFamily="34" charset="0"/>
                    <a:cs typeface="Arial" panose="020B0604020202020204" pitchFamily="34" charset="0"/>
                  </a:rPr>
                  <a:t> ١٣٨٠-١٢٨٧ – يسيطر عليها الحيثيون في الغالب تقلص السيطرة حتى عام 1190 1190 </a:t>
                </a:r>
              </a:p>
              <a:p>
                <a:pPr algn="ctr" defTabSz="914400" fontAlgn="base">
                  <a:spcBef>
                    <a:spcPct val="0"/>
                  </a:spcBef>
                  <a:spcAft>
                    <a:spcPct val="0"/>
                  </a:spcAft>
                  <a:tabLst>
                    <a:tab pos="-1354138" algn="l"/>
                  </a:tabLst>
                </a:pPr>
                <a:r>
                  <a:rPr lang="ar-JO" b="1" dirty="0">
                    <a:latin typeface="Arial" panose="020B0604020202020204" pitchFamily="34" charset="0"/>
                    <a:cs typeface="Arial" panose="020B0604020202020204" pitchFamily="34" charset="0"/>
                  </a:rPr>
                  <a:t>غزو شعوب البحر. إنشاء دول المدن المستقلة 1100 – بعض السيطرة يمارسها تغلث فلاسر الأول</a:t>
                </a:r>
                <a:endParaRPr lang="en-US" b="1" dirty="0">
                  <a:latin typeface="Arial" panose="020B0604020202020204" pitchFamily="34" charset="0"/>
                  <a:ea typeface="ＭＳ Ｐゴシック" charset="0"/>
                  <a:cs typeface="Arial" panose="020B0604020202020204" pitchFamily="34" charset="0"/>
                </a:endParaRPr>
              </a:p>
            </p:txBody>
          </p:sp>
          <p:sp>
            <p:nvSpPr>
              <p:cNvPr id="332835" name="Rectangle 98"/>
              <p:cNvSpPr>
                <a:spLocks noChangeArrowheads="1"/>
              </p:cNvSpPr>
              <p:nvPr/>
            </p:nvSpPr>
            <p:spPr bwMode="auto">
              <a:xfrm>
                <a:off x="1040" y="1631"/>
                <a:ext cx="1041" cy="189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defTabSz="914400" eaLnBrk="0" fontAlgn="base" hangingPunct="0">
                  <a:spcBef>
                    <a:spcPct val="50000"/>
                  </a:spcBef>
                  <a:spcAft>
                    <a:spcPct val="0"/>
                  </a:spcAft>
                  <a:buFont typeface="Wingdings" charset="0"/>
                  <a:buChar char="§"/>
                </a:pPr>
                <a:endParaRPr lang="en-US" sz="20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2813" name="Group 101"/>
            <p:cNvGrpSpPr>
              <a:grpSpLocks/>
            </p:cNvGrpSpPr>
            <p:nvPr/>
          </p:nvGrpSpPr>
          <p:grpSpPr bwMode="auto">
            <a:xfrm>
              <a:off x="2950" y="2384"/>
              <a:ext cx="2810" cy="1936"/>
              <a:chOff x="2081" y="1631"/>
              <a:chExt cx="1184" cy="1898"/>
            </a:xfrm>
          </p:grpSpPr>
          <p:sp>
            <p:nvSpPr>
              <p:cNvPr id="332832" name="Rectangle 77"/>
              <p:cNvSpPr>
                <a:spLocks noChangeArrowheads="1"/>
              </p:cNvSpPr>
              <p:nvPr/>
            </p:nvSpPr>
            <p:spPr bwMode="auto">
              <a:xfrm>
                <a:off x="2081" y="1631"/>
                <a:ext cx="1184" cy="189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defTabSz="914400" fontAlgn="base">
                  <a:spcBef>
                    <a:spcPct val="0"/>
                  </a:spcBef>
                  <a:spcAft>
                    <a:spcPct val="0"/>
                  </a:spcAft>
                </a:pPr>
                <a:r>
                  <a:rPr lang="ar-JO" b="1" dirty="0">
                    <a:latin typeface="Arial" panose="020B0604020202020204" pitchFamily="34" charset="0"/>
                    <a:cs typeface="Arial" panose="020B0604020202020204" pitchFamily="34" charset="0"/>
                  </a:rPr>
                  <a:t>1190 - هزيمة الحيثيين ، تدمير العاصمة. هزمه رمسيس الثالث واستقر على ساحل فلسطين. 5</a:t>
                </a:r>
              </a:p>
              <a:p>
                <a:pPr algn="ctr" defTabSz="914400" fontAlgn="base">
                  <a:spcBef>
                    <a:spcPct val="0"/>
                  </a:spcBef>
                  <a:spcAft>
                    <a:spcPct val="0"/>
                  </a:spcAft>
                </a:pPr>
                <a:r>
                  <a:rPr lang="ar-JO" b="1" dirty="0">
                    <a:latin typeface="Arial" panose="020B0604020202020204" pitchFamily="34" charset="0"/>
                    <a:cs typeface="Arial" panose="020B0604020202020204" pitchFamily="34" charset="0"/>
                  </a:rPr>
                  <a:t> مدن رئيسية: عسقلان ، أشدود ، جت ، غزة ، عقرون القرن الحادي عشر - الأجزاء التي تسيطر عليها على الأقل دان ويهوذا (يهوذا 14: 4 ؛ 15:11). كان شمشون مسيطرا إلى حد ما. 1060 – القبض على تابوت إسرائيل (1 صم 4) 1050 - أخضعت إسرائيل لفلستيا في المصفاة</a:t>
                </a:r>
              </a:p>
              <a:p>
                <a:pPr algn="ctr" defTabSz="914400" fontAlgn="base">
                  <a:spcBef>
                    <a:spcPct val="0"/>
                  </a:spcBef>
                  <a:spcAft>
                    <a:spcPct val="0"/>
                  </a:spcAft>
                </a:pPr>
                <a:r>
                  <a:rPr lang="ar-JO" b="1" dirty="0">
                    <a:latin typeface="Arial" panose="020B0604020202020204" pitchFamily="34" charset="0"/>
                    <a:cs typeface="Arial" panose="020B0604020202020204" pitchFamily="34" charset="0"/>
                  </a:rPr>
                  <a:t> (1 صم 7: 7-14)</a:t>
                </a:r>
                <a:endParaRPr lang="en-US" b="1" dirty="0">
                  <a:latin typeface="Arial" panose="020B0604020202020204" pitchFamily="34" charset="0"/>
                  <a:ea typeface="ＭＳ Ｐゴシック" charset="0"/>
                  <a:cs typeface="Arial" panose="020B0604020202020204" pitchFamily="34" charset="0"/>
                </a:endParaRPr>
              </a:p>
            </p:txBody>
          </p:sp>
          <p:sp>
            <p:nvSpPr>
              <p:cNvPr id="332833" name="Rectangle 100"/>
              <p:cNvSpPr>
                <a:spLocks noChangeArrowheads="1"/>
              </p:cNvSpPr>
              <p:nvPr/>
            </p:nvSpPr>
            <p:spPr bwMode="auto">
              <a:xfrm>
                <a:off x="2081" y="1631"/>
                <a:ext cx="1184" cy="189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defTabSz="914400" eaLnBrk="0" fontAlgn="base" hangingPunct="0">
                  <a:spcBef>
                    <a:spcPct val="50000"/>
                  </a:spcBef>
                  <a:spcAft>
                    <a:spcPct val="0"/>
                  </a:spcAft>
                  <a:buFont typeface="Wingdings" charset="0"/>
                  <a:buChar char="§"/>
                </a:pPr>
                <a:endParaRPr lang="en-US" sz="20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2814" name="Group 108"/>
            <p:cNvGrpSpPr>
              <a:grpSpLocks/>
            </p:cNvGrpSpPr>
            <p:nvPr/>
          </p:nvGrpSpPr>
          <p:grpSpPr bwMode="auto">
            <a:xfrm>
              <a:off x="-1" y="713"/>
              <a:ext cx="481" cy="487"/>
              <a:chOff x="0" y="0"/>
              <a:chExt cx="278" cy="538"/>
            </a:xfrm>
          </p:grpSpPr>
          <p:sp>
            <p:nvSpPr>
              <p:cNvPr id="332830" name="Rectangle 109"/>
              <p:cNvSpPr>
                <a:spLocks noChangeArrowheads="1"/>
              </p:cNvSpPr>
              <p:nvPr/>
            </p:nvSpPr>
            <p:spPr bwMode="auto">
              <a:xfrm>
                <a:off x="0" y="0"/>
                <a:ext cx="278" cy="53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defTabSz="914400" fontAlgn="base">
                  <a:spcBef>
                    <a:spcPct val="0"/>
                  </a:spcBef>
                  <a:spcAft>
                    <a:spcPct val="0"/>
                  </a:spcAft>
                </a:pPr>
                <a:endParaRPr lang="en-US" b="1" dirty="0">
                  <a:solidFill>
                    <a:srgbClr val="333333"/>
                  </a:solidFill>
                  <a:latin typeface="Arial" panose="020B0604020202020204" pitchFamily="34" charset="0"/>
                  <a:ea typeface="ＭＳ Ｐゴシック" charset="0"/>
                  <a:cs typeface="Arial" panose="020B0604020202020204" pitchFamily="34" charset="0"/>
                </a:endParaRPr>
              </a:p>
            </p:txBody>
          </p:sp>
          <p:sp>
            <p:nvSpPr>
              <p:cNvPr id="332831" name="Rectangle 110"/>
              <p:cNvSpPr>
                <a:spLocks noChangeArrowheads="1"/>
              </p:cNvSpPr>
              <p:nvPr/>
            </p:nvSpPr>
            <p:spPr bwMode="auto">
              <a:xfrm>
                <a:off x="0" y="0"/>
                <a:ext cx="278" cy="53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defTabSz="914400" eaLnBrk="0" fontAlgn="base" hangingPunct="0">
                  <a:spcBef>
                    <a:spcPct val="50000"/>
                  </a:spcBef>
                  <a:spcAft>
                    <a:spcPct val="0"/>
                  </a:spcAft>
                  <a:buFont typeface="Wingdings" charset="0"/>
                  <a:buChar char="§"/>
                </a:pPr>
                <a:endParaRPr lang="en-US" sz="20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2815" name="Group 132"/>
            <p:cNvGrpSpPr>
              <a:grpSpLocks/>
            </p:cNvGrpSpPr>
            <p:nvPr/>
          </p:nvGrpSpPr>
          <p:grpSpPr bwMode="auto">
            <a:xfrm rot="-5400000">
              <a:off x="24" y="1176"/>
              <a:ext cx="432" cy="480"/>
              <a:chOff x="0" y="4166"/>
              <a:chExt cx="278" cy="1553"/>
            </a:xfrm>
          </p:grpSpPr>
          <p:sp>
            <p:nvSpPr>
              <p:cNvPr id="332826" name="Rectangle 133"/>
              <p:cNvSpPr>
                <a:spLocks noChangeArrowheads="1"/>
              </p:cNvSpPr>
              <p:nvPr/>
            </p:nvSpPr>
            <p:spPr bwMode="auto">
              <a:xfrm>
                <a:off x="0" y="4166"/>
                <a:ext cx="278" cy="1553"/>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000" b="1" dirty="0">
                  <a:solidFill>
                    <a:srgbClr val="333333"/>
                  </a:solidFill>
                  <a:latin typeface="Arial" panose="020B0604020202020204" pitchFamily="34" charset="0"/>
                  <a:ea typeface="ＭＳ Ｐゴシック" charset="0"/>
                  <a:cs typeface="Arial" panose="020B0604020202020204" pitchFamily="34" charset="0"/>
                </a:endParaRPr>
              </a:p>
            </p:txBody>
          </p:sp>
          <p:grpSp>
            <p:nvGrpSpPr>
              <p:cNvPr id="332827" name="Group 134"/>
              <p:cNvGrpSpPr>
                <a:grpSpLocks/>
              </p:cNvGrpSpPr>
              <p:nvPr/>
            </p:nvGrpSpPr>
            <p:grpSpPr bwMode="auto">
              <a:xfrm>
                <a:off x="0" y="4166"/>
                <a:ext cx="278" cy="1553"/>
                <a:chOff x="0" y="4166"/>
                <a:chExt cx="278" cy="1553"/>
              </a:xfrm>
            </p:grpSpPr>
            <p:sp>
              <p:nvSpPr>
                <p:cNvPr id="332828" name="Rectangle 135"/>
                <p:cNvSpPr>
                  <a:spLocks noChangeArrowheads="1"/>
                </p:cNvSpPr>
                <p:nvPr/>
              </p:nvSpPr>
              <p:spPr bwMode="auto">
                <a:xfrm>
                  <a:off x="0" y="4166"/>
                  <a:ext cx="278" cy="1553"/>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defTabSz="914400" fontAlgn="base">
                    <a:spcBef>
                      <a:spcPct val="0"/>
                    </a:spcBef>
                    <a:spcAft>
                      <a:spcPct val="0"/>
                    </a:spcAft>
                  </a:pPr>
                  <a:r>
                    <a:rPr lang="ar-JO" sz="1200" b="1" dirty="0">
                      <a:solidFill>
                        <a:srgbClr val="FFFFFF"/>
                      </a:solidFill>
                      <a:latin typeface="Arial" panose="020B0604020202020204" pitchFamily="34" charset="0"/>
                      <a:ea typeface="ＭＳ Ｐゴシック" charset="0"/>
                      <a:cs typeface="Arial" panose="020B0604020202020204" pitchFamily="34" charset="0"/>
                    </a:rPr>
                    <a:t>الأصول</a:t>
                  </a:r>
                  <a:endParaRPr lang="en-US" sz="1200" b="1" dirty="0">
                    <a:solidFill>
                      <a:srgbClr val="333333"/>
                    </a:solidFill>
                    <a:latin typeface="Arial" panose="020B0604020202020204" pitchFamily="34" charset="0"/>
                    <a:ea typeface="ＭＳ Ｐゴシック" charset="0"/>
                    <a:cs typeface="Arial" panose="020B0604020202020204" pitchFamily="34" charset="0"/>
                  </a:endParaRPr>
                </a:p>
              </p:txBody>
            </p:sp>
            <p:sp>
              <p:nvSpPr>
                <p:cNvPr id="332829" name="Rectangle 136"/>
                <p:cNvSpPr>
                  <a:spLocks noChangeArrowheads="1"/>
                </p:cNvSpPr>
                <p:nvPr/>
              </p:nvSpPr>
              <p:spPr bwMode="auto">
                <a:xfrm>
                  <a:off x="0" y="4166"/>
                  <a:ext cx="278" cy="155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000" b="1" dirty="0">
                    <a:solidFill>
                      <a:srgbClr val="333333"/>
                    </a:solidFill>
                    <a:latin typeface="Arial" panose="020B0604020202020204" pitchFamily="34" charset="0"/>
                    <a:ea typeface="ＭＳ Ｐゴシック" charset="0"/>
                    <a:cs typeface="Arial" panose="020B0604020202020204" pitchFamily="34" charset="0"/>
                  </a:endParaRPr>
                </a:p>
              </p:txBody>
            </p:sp>
          </p:grpSp>
        </p:grpSp>
        <p:grpSp>
          <p:nvGrpSpPr>
            <p:cNvPr id="332816" name="Group 149"/>
            <p:cNvGrpSpPr>
              <a:grpSpLocks/>
            </p:cNvGrpSpPr>
            <p:nvPr/>
          </p:nvGrpSpPr>
          <p:grpSpPr bwMode="auto">
            <a:xfrm rot="-5400000">
              <a:off x="-120" y="1752"/>
              <a:ext cx="720" cy="480"/>
              <a:chOff x="0" y="5719"/>
              <a:chExt cx="278" cy="3508"/>
            </a:xfrm>
          </p:grpSpPr>
          <p:sp>
            <p:nvSpPr>
              <p:cNvPr id="332822" name="Rectangle 150"/>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000" b="1" dirty="0">
                  <a:solidFill>
                    <a:srgbClr val="333333"/>
                  </a:solidFill>
                  <a:latin typeface="Arial" panose="020B0604020202020204" pitchFamily="34" charset="0"/>
                  <a:ea typeface="ＭＳ Ｐゴシック" charset="0"/>
                  <a:cs typeface="Arial" panose="020B0604020202020204" pitchFamily="34" charset="0"/>
                </a:endParaRPr>
              </a:p>
            </p:txBody>
          </p:sp>
          <p:grpSp>
            <p:nvGrpSpPr>
              <p:cNvPr id="332823" name="Group 151"/>
              <p:cNvGrpSpPr>
                <a:grpSpLocks/>
              </p:cNvGrpSpPr>
              <p:nvPr/>
            </p:nvGrpSpPr>
            <p:grpSpPr bwMode="auto">
              <a:xfrm>
                <a:off x="0" y="5719"/>
                <a:ext cx="278" cy="3508"/>
                <a:chOff x="0" y="5719"/>
                <a:chExt cx="278" cy="3508"/>
              </a:xfrm>
            </p:grpSpPr>
            <p:sp>
              <p:nvSpPr>
                <p:cNvPr id="332824" name="Rectangle 152"/>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defTabSz="914400" fontAlgn="base">
                    <a:spcBef>
                      <a:spcPct val="0"/>
                    </a:spcBef>
                    <a:spcAft>
                      <a:spcPct val="0"/>
                    </a:spcAft>
                  </a:pPr>
                  <a:r>
                    <a:rPr lang="ar-JO" sz="2000" b="1" dirty="0">
                      <a:solidFill>
                        <a:srgbClr val="FFFFFF"/>
                      </a:solidFill>
                      <a:latin typeface="Arial" panose="020B0604020202020204" pitchFamily="34" charset="0"/>
                      <a:ea typeface="ＭＳ Ｐゴシック" charset="0"/>
                      <a:cs typeface="Arial" panose="020B0604020202020204" pitchFamily="34" charset="0"/>
                    </a:rPr>
                    <a:t>ما قبل </a:t>
                  </a:r>
                </a:p>
                <a:p>
                  <a:pPr algn="ctr" defTabSz="914400" fontAlgn="base">
                    <a:spcBef>
                      <a:spcPct val="0"/>
                    </a:spcBef>
                    <a:spcAft>
                      <a:spcPct val="0"/>
                    </a:spcAft>
                  </a:pPr>
                  <a:r>
                    <a:rPr lang="ar-JO" sz="2000" b="1" dirty="0">
                      <a:solidFill>
                        <a:srgbClr val="FFFFFF"/>
                      </a:solidFill>
                      <a:latin typeface="Arial" panose="020B0604020202020204" pitchFamily="34" charset="0"/>
                      <a:ea typeface="ＭＳ Ｐゴシック" charset="0"/>
                      <a:cs typeface="Arial" panose="020B0604020202020204" pitchFamily="34" charset="0"/>
                    </a:rPr>
                    <a:t>القضاة</a:t>
                  </a:r>
                  <a:endParaRPr lang="en-US" sz="20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32825" name="Rectangle 153"/>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000" b="1" dirty="0">
                    <a:solidFill>
                      <a:srgbClr val="333333"/>
                    </a:solidFill>
                    <a:latin typeface="Arial" panose="020B0604020202020204" pitchFamily="34" charset="0"/>
                    <a:ea typeface="ＭＳ Ｐゴシック" charset="0"/>
                    <a:cs typeface="Arial" panose="020B0604020202020204" pitchFamily="34" charset="0"/>
                  </a:endParaRPr>
                </a:p>
              </p:txBody>
            </p:sp>
          </p:grpSp>
        </p:grpSp>
        <p:grpSp>
          <p:nvGrpSpPr>
            <p:cNvPr id="332817" name="Group 166"/>
            <p:cNvGrpSpPr>
              <a:grpSpLocks/>
            </p:cNvGrpSpPr>
            <p:nvPr/>
          </p:nvGrpSpPr>
          <p:grpSpPr bwMode="auto">
            <a:xfrm rot="-5400000">
              <a:off x="-744" y="3096"/>
              <a:ext cx="1968" cy="480"/>
              <a:chOff x="0" y="5719"/>
              <a:chExt cx="278" cy="3508"/>
            </a:xfrm>
          </p:grpSpPr>
          <p:sp>
            <p:nvSpPr>
              <p:cNvPr id="332818" name="Rectangle 167"/>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000" b="1" dirty="0">
                  <a:solidFill>
                    <a:srgbClr val="333333"/>
                  </a:solidFill>
                  <a:latin typeface="Arial" panose="020B0604020202020204" pitchFamily="34" charset="0"/>
                  <a:ea typeface="ＭＳ Ｐゴシック" charset="0"/>
                  <a:cs typeface="Arial" panose="020B0604020202020204" pitchFamily="34" charset="0"/>
                </a:endParaRPr>
              </a:p>
            </p:txBody>
          </p:sp>
          <p:grpSp>
            <p:nvGrpSpPr>
              <p:cNvPr id="332819" name="Group 168"/>
              <p:cNvGrpSpPr>
                <a:grpSpLocks/>
              </p:cNvGrpSpPr>
              <p:nvPr/>
            </p:nvGrpSpPr>
            <p:grpSpPr bwMode="auto">
              <a:xfrm>
                <a:off x="0" y="5719"/>
                <a:ext cx="278" cy="3508"/>
                <a:chOff x="0" y="5719"/>
                <a:chExt cx="278" cy="3508"/>
              </a:xfrm>
            </p:grpSpPr>
            <p:sp>
              <p:nvSpPr>
                <p:cNvPr id="332820" name="Rectangle 169"/>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defTabSz="914400" fontAlgn="base">
                    <a:spcBef>
                      <a:spcPct val="0"/>
                    </a:spcBef>
                    <a:spcAft>
                      <a:spcPct val="0"/>
                    </a:spcAft>
                  </a:pPr>
                  <a:r>
                    <a:rPr lang="ar-JO" sz="2000" b="1" dirty="0">
                      <a:solidFill>
                        <a:srgbClr val="FFFFFF"/>
                      </a:solidFill>
                      <a:latin typeface="Arial" panose="020B0604020202020204" pitchFamily="34" charset="0"/>
                      <a:ea typeface="ＭＳ Ｐゴシック" charset="0"/>
                      <a:cs typeface="Arial" panose="020B0604020202020204" pitchFamily="34" charset="0"/>
                    </a:rPr>
                    <a:t>القضاة</a:t>
                  </a:r>
                  <a:endParaRPr lang="en-US" sz="20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32821" name="Rectangle 170"/>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000" b="1" dirty="0">
                    <a:solidFill>
                      <a:srgbClr val="333333"/>
                    </a:solidFill>
                    <a:latin typeface="Arial" panose="020B0604020202020204" pitchFamily="34" charset="0"/>
                    <a:ea typeface="ＭＳ Ｐゴシック" charset="0"/>
                    <a:cs typeface="Arial" panose="020B0604020202020204" pitchFamily="34" charset="0"/>
                  </a:endParaRPr>
                </a:p>
              </p:txBody>
            </p:sp>
          </p:grpSp>
        </p:grpSp>
      </p:grpSp>
      <p:sp>
        <p:nvSpPr>
          <p:cNvPr id="332804" name="Text Box 174"/>
          <p:cNvSpPr txBox="1">
            <a:spLocks noChangeArrowheads="1"/>
          </p:cNvSpPr>
          <p:nvPr/>
        </p:nvSpPr>
        <p:spPr bwMode="auto">
          <a:xfrm>
            <a:off x="1491742" y="780455"/>
            <a:ext cx="5489003"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fontAlgn="base">
              <a:spcBef>
                <a:spcPct val="50000"/>
              </a:spcBef>
              <a:spcAft>
                <a:spcPct val="0"/>
              </a:spcAft>
              <a:defRPr/>
            </a:pPr>
            <a:r>
              <a:rPr lang="ar-JO" sz="1600" b="1" dirty="0">
                <a:latin typeface="Arial" panose="020B0604020202020204" pitchFamily="34" charset="0"/>
                <a:cs typeface="Arial" panose="020B0604020202020204" pitchFamily="34" charset="0"/>
              </a:rPr>
              <a:t>جون هـ.والتون ، المخططات الزمنية والخلفية لـلعهد القديم ، الطبعة الثانية ، 71</a:t>
            </a:r>
            <a:endParaRPr kumimoji="1" lang="en-US" sz="1600" b="1" dirty="0">
              <a:solidFill>
                <a:srgbClr val="004C2B"/>
              </a:solidFill>
              <a:latin typeface="Arial" panose="020B0604020202020204" pitchFamily="34" charset="0"/>
              <a:cs typeface="Arial" panose="020B0604020202020204" pitchFamily="34" charset="0"/>
            </a:endParaRPr>
          </a:p>
        </p:txBody>
      </p:sp>
      <p:sp>
        <p:nvSpPr>
          <p:cNvPr id="332805" name="Text Box 3"/>
          <p:cNvSpPr txBox="1">
            <a:spLocks noChangeArrowheads="1"/>
          </p:cNvSpPr>
          <p:nvPr/>
        </p:nvSpPr>
        <p:spPr bwMode="auto">
          <a:xfrm>
            <a:off x="8493949" y="44450"/>
            <a:ext cx="61747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ar-JO" sz="2000" b="1" dirty="0">
                <a:solidFill>
                  <a:srgbClr val="333333"/>
                </a:solidFill>
                <a:latin typeface="Arial" panose="020B0604020202020204" pitchFamily="34" charset="0"/>
                <a:cs typeface="Arial" panose="020B0604020202020204" pitchFamily="34" charset="0"/>
              </a:rPr>
              <a:t>144</a:t>
            </a:r>
            <a:endParaRPr lang="en-US" sz="2000" b="1" dirty="0">
              <a:solidFill>
                <a:srgbClr val="333333"/>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85867135"/>
      </p:ext>
    </p:extLst>
  </p:cSld>
  <p:clrMapOvr>
    <a:masterClrMapping/>
  </p:clrMapOvr>
  <p:transition/>
</p:sld>
</file>

<file path=ppt/slides/slide285.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334850" name="Rectangle 2"/>
          <p:cNvSpPr>
            <a:spLocks noGrp="1" noChangeArrowheads="1"/>
          </p:cNvSpPr>
          <p:nvPr>
            <p:ph type="title"/>
          </p:nvPr>
        </p:nvSpPr>
        <p:spPr>
          <a:xfrm>
            <a:off x="0" y="0"/>
            <a:ext cx="8459788" cy="762000"/>
          </a:xfrm>
          <a:solidFill>
            <a:schemeClr val="tx2"/>
          </a:solidFill>
          <a:ln>
            <a:solidFill>
              <a:schemeClr val="tx1"/>
            </a:solidFill>
            <a:miter lim="800000"/>
            <a:headEnd/>
            <a:tailEnd/>
          </a:ln>
        </p:spPr>
        <p:txBody>
          <a:bodyPr/>
          <a:lstStyle/>
          <a:p>
            <a:pPr algn="ctr"/>
            <a:r>
              <a:rPr lang="ar-JO" altLang="zh-CN" sz="4000" dirty="0">
                <a:solidFill>
                  <a:srgbClr val="FFFFFF"/>
                </a:solidFill>
                <a:ea typeface="SimSun" charset="0"/>
              </a:rPr>
              <a:t>جيران إسرائيل الغربيين المبكرين</a:t>
            </a:r>
            <a:endParaRPr lang="en-US" sz="4000" dirty="0">
              <a:solidFill>
                <a:srgbClr val="FFFFFF"/>
              </a:solidFill>
              <a:ea typeface="SimSun" charset="0"/>
            </a:endParaRPr>
          </a:p>
        </p:txBody>
      </p:sp>
      <p:sp>
        <p:nvSpPr>
          <p:cNvPr id="334851" name="Text Box 3"/>
          <p:cNvSpPr txBox="1">
            <a:spLocks noChangeArrowheads="1"/>
          </p:cNvSpPr>
          <p:nvPr/>
        </p:nvSpPr>
        <p:spPr bwMode="auto">
          <a:xfrm>
            <a:off x="8450669" y="4445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ar-JO" b="1" dirty="0">
                <a:solidFill>
                  <a:srgbClr val="333333"/>
                </a:solidFill>
                <a:latin typeface="Arial" panose="020B0604020202020204" pitchFamily="34" charset="0"/>
                <a:cs typeface="Arial" panose="020B0604020202020204" pitchFamily="34" charset="0"/>
              </a:rPr>
              <a:t>144</a:t>
            </a:r>
            <a:endParaRPr lang="en-US" sz="2000" b="1" dirty="0">
              <a:solidFill>
                <a:srgbClr val="333333"/>
              </a:solidFill>
              <a:latin typeface="Arial" panose="020B0604020202020204" pitchFamily="34" charset="0"/>
              <a:cs typeface="Arial" panose="020B0604020202020204" pitchFamily="34" charset="0"/>
            </a:endParaRPr>
          </a:p>
        </p:txBody>
      </p:sp>
      <p:grpSp>
        <p:nvGrpSpPr>
          <p:cNvPr id="334852" name="Group 5"/>
          <p:cNvGrpSpPr>
            <a:grpSpLocks/>
          </p:cNvGrpSpPr>
          <p:nvPr/>
        </p:nvGrpSpPr>
        <p:grpSpPr bwMode="auto">
          <a:xfrm>
            <a:off x="0" y="1143000"/>
            <a:ext cx="9144000" cy="5715000"/>
            <a:chOff x="0" y="720"/>
            <a:chExt cx="5760" cy="3600"/>
          </a:xfrm>
        </p:grpSpPr>
        <p:grpSp>
          <p:nvGrpSpPr>
            <p:cNvPr id="334854" name="Group 6"/>
            <p:cNvGrpSpPr>
              <a:grpSpLocks/>
            </p:cNvGrpSpPr>
            <p:nvPr/>
          </p:nvGrpSpPr>
          <p:grpSpPr bwMode="auto">
            <a:xfrm>
              <a:off x="0" y="720"/>
              <a:ext cx="480" cy="631"/>
              <a:chOff x="0" y="0"/>
              <a:chExt cx="278" cy="538"/>
            </a:xfrm>
          </p:grpSpPr>
          <p:sp>
            <p:nvSpPr>
              <p:cNvPr id="334885" name="Rectangle 7"/>
              <p:cNvSpPr>
                <a:spLocks noChangeArrowheads="1"/>
              </p:cNvSpPr>
              <p:nvPr/>
            </p:nvSpPr>
            <p:spPr bwMode="auto">
              <a:xfrm>
                <a:off x="0" y="0"/>
                <a:ext cx="278" cy="53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defTabSz="914400" fontAlgn="base">
                  <a:spcBef>
                    <a:spcPct val="0"/>
                  </a:spcBef>
                  <a:spcAft>
                    <a:spcPct val="0"/>
                  </a:spcAft>
                </a:pPr>
                <a:endParaRPr lang="en-US" b="1" dirty="0">
                  <a:solidFill>
                    <a:srgbClr val="333333"/>
                  </a:solidFill>
                  <a:latin typeface="Arial" panose="020B0604020202020204" pitchFamily="34" charset="0"/>
                  <a:ea typeface="ＭＳ Ｐゴシック" charset="0"/>
                  <a:cs typeface="Arial" panose="020B0604020202020204" pitchFamily="34" charset="0"/>
                </a:endParaRPr>
              </a:p>
            </p:txBody>
          </p:sp>
          <p:sp>
            <p:nvSpPr>
              <p:cNvPr id="334886" name="Rectangle 8"/>
              <p:cNvSpPr>
                <a:spLocks noChangeArrowheads="1"/>
              </p:cNvSpPr>
              <p:nvPr/>
            </p:nvSpPr>
            <p:spPr bwMode="auto">
              <a:xfrm>
                <a:off x="0" y="0"/>
                <a:ext cx="278" cy="53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defTabSz="914400" eaLnBrk="0" fontAlgn="base" hangingPunct="0">
                  <a:spcBef>
                    <a:spcPct val="50000"/>
                  </a:spcBef>
                  <a:spcAft>
                    <a:spcPct val="0"/>
                  </a:spcAft>
                  <a:buFont typeface="Wingdings" charset="0"/>
                  <a:buChar char="§"/>
                </a:pPr>
                <a:endParaRPr lang="en-US" sz="20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4855" name="Group 9"/>
            <p:cNvGrpSpPr>
              <a:grpSpLocks/>
            </p:cNvGrpSpPr>
            <p:nvPr/>
          </p:nvGrpSpPr>
          <p:grpSpPr bwMode="auto">
            <a:xfrm rot="-5400000">
              <a:off x="-504" y="1848"/>
              <a:ext cx="1488" cy="480"/>
              <a:chOff x="0" y="5719"/>
              <a:chExt cx="278" cy="3508"/>
            </a:xfrm>
          </p:grpSpPr>
          <p:sp>
            <p:nvSpPr>
              <p:cNvPr id="334881" name="Rectangle 10"/>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000" b="1" dirty="0">
                  <a:solidFill>
                    <a:srgbClr val="333333"/>
                  </a:solidFill>
                  <a:latin typeface="Arial" panose="020B0604020202020204" pitchFamily="34" charset="0"/>
                  <a:ea typeface="ＭＳ Ｐゴシック" charset="0"/>
                  <a:cs typeface="Arial" panose="020B0604020202020204" pitchFamily="34" charset="0"/>
                </a:endParaRPr>
              </a:p>
            </p:txBody>
          </p:sp>
          <p:grpSp>
            <p:nvGrpSpPr>
              <p:cNvPr id="334882" name="Group 11"/>
              <p:cNvGrpSpPr>
                <a:grpSpLocks/>
              </p:cNvGrpSpPr>
              <p:nvPr/>
            </p:nvGrpSpPr>
            <p:grpSpPr bwMode="auto">
              <a:xfrm>
                <a:off x="0" y="5719"/>
                <a:ext cx="278" cy="3508"/>
                <a:chOff x="0" y="5719"/>
                <a:chExt cx="278" cy="3508"/>
              </a:xfrm>
            </p:grpSpPr>
            <p:sp>
              <p:nvSpPr>
                <p:cNvPr id="334883" name="Rectangle 12"/>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defTabSz="914400" fontAlgn="base">
                    <a:spcBef>
                      <a:spcPct val="0"/>
                    </a:spcBef>
                    <a:spcAft>
                      <a:spcPct val="0"/>
                    </a:spcAft>
                  </a:pPr>
                  <a:r>
                    <a:rPr lang="ar-JO" sz="2000" b="1" dirty="0">
                      <a:solidFill>
                        <a:srgbClr val="FFFFFF"/>
                      </a:solidFill>
                      <a:latin typeface="Arial" panose="020B0604020202020204" pitchFamily="34" charset="0"/>
                      <a:ea typeface="ＭＳ Ｐゴシック" charset="0"/>
                      <a:cs typeface="Arial" panose="020B0604020202020204" pitchFamily="34" charset="0"/>
                    </a:rPr>
                    <a:t>شاول</a:t>
                  </a:r>
                  <a:endParaRPr lang="en-US" sz="20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34884" name="Rectangle 13"/>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000" b="1" dirty="0">
                    <a:solidFill>
                      <a:srgbClr val="333333"/>
                    </a:solidFill>
                    <a:latin typeface="Arial" panose="020B0604020202020204" pitchFamily="34" charset="0"/>
                    <a:ea typeface="ＭＳ Ｐゴシック" charset="0"/>
                    <a:cs typeface="Arial" panose="020B0604020202020204" pitchFamily="34" charset="0"/>
                  </a:endParaRPr>
                </a:p>
              </p:txBody>
            </p:sp>
          </p:grpSp>
        </p:grpSp>
        <p:grpSp>
          <p:nvGrpSpPr>
            <p:cNvPr id="334856" name="Group 14"/>
            <p:cNvGrpSpPr>
              <a:grpSpLocks/>
            </p:cNvGrpSpPr>
            <p:nvPr/>
          </p:nvGrpSpPr>
          <p:grpSpPr bwMode="auto">
            <a:xfrm rot="-5400000">
              <a:off x="-504" y="3336"/>
              <a:ext cx="1488" cy="480"/>
              <a:chOff x="0" y="5719"/>
              <a:chExt cx="278" cy="3508"/>
            </a:xfrm>
          </p:grpSpPr>
          <p:sp>
            <p:nvSpPr>
              <p:cNvPr id="334877" name="Rectangle 15"/>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000" b="1" dirty="0">
                  <a:solidFill>
                    <a:srgbClr val="333333"/>
                  </a:solidFill>
                  <a:latin typeface="Arial" panose="020B0604020202020204" pitchFamily="34" charset="0"/>
                  <a:ea typeface="ＭＳ Ｐゴシック" charset="0"/>
                  <a:cs typeface="Arial" panose="020B0604020202020204" pitchFamily="34" charset="0"/>
                </a:endParaRPr>
              </a:p>
            </p:txBody>
          </p:sp>
          <p:grpSp>
            <p:nvGrpSpPr>
              <p:cNvPr id="334878" name="Group 16"/>
              <p:cNvGrpSpPr>
                <a:grpSpLocks/>
              </p:cNvGrpSpPr>
              <p:nvPr/>
            </p:nvGrpSpPr>
            <p:grpSpPr bwMode="auto">
              <a:xfrm>
                <a:off x="0" y="5719"/>
                <a:ext cx="278" cy="3508"/>
                <a:chOff x="0" y="5719"/>
                <a:chExt cx="278" cy="3508"/>
              </a:xfrm>
            </p:grpSpPr>
            <p:sp>
              <p:nvSpPr>
                <p:cNvPr id="334879" name="Rectangle 17"/>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defTabSz="914400" fontAlgn="base">
                    <a:spcBef>
                      <a:spcPct val="0"/>
                    </a:spcBef>
                    <a:spcAft>
                      <a:spcPct val="0"/>
                    </a:spcAft>
                  </a:pPr>
                  <a:r>
                    <a:rPr lang="ar-JO" sz="2000" b="1" dirty="0">
                      <a:solidFill>
                        <a:srgbClr val="FFFFFF"/>
                      </a:solidFill>
                      <a:latin typeface="Arial" panose="020B0604020202020204" pitchFamily="34" charset="0"/>
                      <a:ea typeface="ＭＳ Ｐゴシック" charset="0"/>
                      <a:cs typeface="Arial" panose="020B0604020202020204" pitchFamily="34" charset="0"/>
                    </a:rPr>
                    <a:t>1000-900 ق.م</a:t>
                  </a:r>
                  <a:endParaRPr lang="en-US" sz="20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34880" name="Rectangle 18"/>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000" b="1" dirty="0">
                    <a:solidFill>
                      <a:srgbClr val="333333"/>
                    </a:solidFill>
                    <a:latin typeface="Arial" panose="020B0604020202020204" pitchFamily="34" charset="0"/>
                    <a:ea typeface="ＭＳ Ｐゴシック" charset="0"/>
                    <a:cs typeface="Arial" panose="020B0604020202020204" pitchFamily="34" charset="0"/>
                  </a:endParaRPr>
                </a:p>
              </p:txBody>
            </p:sp>
          </p:grpSp>
        </p:grpSp>
        <p:grpSp>
          <p:nvGrpSpPr>
            <p:cNvPr id="334857" name="Group 19"/>
            <p:cNvGrpSpPr>
              <a:grpSpLocks/>
            </p:cNvGrpSpPr>
            <p:nvPr/>
          </p:nvGrpSpPr>
          <p:grpSpPr bwMode="auto">
            <a:xfrm>
              <a:off x="480" y="720"/>
              <a:ext cx="5280" cy="3600"/>
              <a:chOff x="480" y="720"/>
              <a:chExt cx="5280" cy="1680"/>
            </a:xfrm>
          </p:grpSpPr>
          <p:grpSp>
            <p:nvGrpSpPr>
              <p:cNvPr id="334858" name="Group 20"/>
              <p:cNvGrpSpPr>
                <a:grpSpLocks/>
              </p:cNvGrpSpPr>
              <p:nvPr/>
            </p:nvGrpSpPr>
            <p:grpSpPr bwMode="auto">
              <a:xfrm>
                <a:off x="480" y="720"/>
                <a:ext cx="2470" cy="302"/>
                <a:chOff x="0" y="0"/>
                <a:chExt cx="1041" cy="480"/>
              </a:xfrm>
            </p:grpSpPr>
            <p:sp>
              <p:nvSpPr>
                <p:cNvPr id="334875" name="Rectangle 21"/>
                <p:cNvSpPr>
                  <a:spLocks noChangeArrowheads="1"/>
                </p:cNvSpPr>
                <p:nvPr/>
              </p:nvSpPr>
              <p:spPr bwMode="auto">
                <a:xfrm>
                  <a:off x="0" y="0"/>
                  <a:ext cx="1041" cy="480"/>
                </a:xfrm>
                <a:prstGeom prst="rect">
                  <a:avLst/>
                </a:prstGeom>
                <a:solidFill>
                  <a:srgbClr val="000090"/>
                </a:solidFill>
                <a:ln w="12700" cap="sq">
                  <a:solidFill>
                    <a:schemeClr val="tx1"/>
                  </a:solidFill>
                  <a:miter lim="800000"/>
                  <a:headEnd type="none" w="sm" len="sm"/>
                  <a:tailEnd type="none" w="sm" len="sm"/>
                </a:ln>
              </p:spPr>
              <p:txBody>
                <a:bodyPr lIns="0" tIns="0" rIns="11109" bIns="0" anchor="ctr"/>
                <a:lstStyle/>
                <a:p>
                  <a:pPr algn="ctr" defTabSz="914400" fontAlgn="base">
                    <a:spcBef>
                      <a:spcPct val="0"/>
                    </a:spcBef>
                    <a:spcAft>
                      <a:spcPct val="0"/>
                    </a:spcAft>
                  </a:pPr>
                  <a:r>
                    <a:rPr lang="ar-JO" sz="2400" b="1" dirty="0">
                      <a:solidFill>
                        <a:srgbClr val="FFFFFF"/>
                      </a:solidFill>
                      <a:latin typeface="Arial" panose="020B0604020202020204" pitchFamily="34" charset="0"/>
                      <a:ea typeface="ＭＳ Ｐゴシック" charset="0"/>
                      <a:cs typeface="Arial" panose="020B0604020202020204" pitchFamily="34" charset="0"/>
                    </a:rPr>
                    <a:t>فينيقية</a:t>
                  </a:r>
                  <a:endParaRPr lang="en-US" sz="24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34876" name="Rectangle 22"/>
                <p:cNvSpPr>
                  <a:spLocks noChangeArrowheads="1"/>
                </p:cNvSpPr>
                <p:nvPr/>
              </p:nvSpPr>
              <p:spPr bwMode="auto">
                <a:xfrm>
                  <a:off x="0" y="0"/>
                  <a:ext cx="1041" cy="480"/>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defTabSz="914400" eaLnBrk="0" fontAlgn="base" hangingPunct="0">
                    <a:spcBef>
                      <a:spcPct val="50000"/>
                    </a:spcBef>
                    <a:spcAft>
                      <a:spcPct val="0"/>
                    </a:spcAft>
                    <a:buFont typeface="Wingdings" charset="0"/>
                    <a:buChar char="§"/>
                  </a:pPr>
                  <a:endParaRPr lang="en-US" sz="20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4859" name="Group 23"/>
              <p:cNvGrpSpPr>
                <a:grpSpLocks/>
              </p:cNvGrpSpPr>
              <p:nvPr/>
            </p:nvGrpSpPr>
            <p:grpSpPr bwMode="auto">
              <a:xfrm>
                <a:off x="2950" y="720"/>
                <a:ext cx="2810" cy="302"/>
                <a:chOff x="1041" y="0"/>
                <a:chExt cx="1184" cy="480"/>
              </a:xfrm>
            </p:grpSpPr>
            <p:sp>
              <p:nvSpPr>
                <p:cNvPr id="334873" name="Rectangle 24"/>
                <p:cNvSpPr>
                  <a:spLocks noChangeArrowheads="1"/>
                </p:cNvSpPr>
                <p:nvPr/>
              </p:nvSpPr>
              <p:spPr bwMode="auto">
                <a:xfrm>
                  <a:off x="1041" y="0"/>
                  <a:ext cx="1184" cy="480"/>
                </a:xfrm>
                <a:prstGeom prst="rect">
                  <a:avLst/>
                </a:prstGeom>
                <a:solidFill>
                  <a:srgbClr val="000090"/>
                </a:solidFill>
                <a:ln w="12700" cap="sq">
                  <a:solidFill>
                    <a:schemeClr val="tx1"/>
                  </a:solidFill>
                  <a:miter lim="800000"/>
                  <a:headEnd type="none" w="sm" len="sm"/>
                  <a:tailEnd type="none" w="sm" len="sm"/>
                </a:ln>
              </p:spPr>
              <p:txBody>
                <a:bodyPr lIns="0" tIns="0" rIns="0" bIns="0" anchor="ctr"/>
                <a:lstStyle/>
                <a:p>
                  <a:pPr algn="ctr" defTabSz="914400" fontAlgn="base">
                    <a:spcBef>
                      <a:spcPct val="0"/>
                    </a:spcBef>
                    <a:spcAft>
                      <a:spcPct val="0"/>
                    </a:spcAft>
                  </a:pPr>
                  <a:r>
                    <a:rPr lang="ar-JO" sz="2400" b="1" dirty="0">
                      <a:solidFill>
                        <a:srgbClr val="FFFFFF"/>
                      </a:solidFill>
                      <a:latin typeface="Arial" panose="020B0604020202020204" pitchFamily="34" charset="0"/>
                      <a:ea typeface="ＭＳ Ｐゴシック" charset="0"/>
                      <a:cs typeface="Arial" panose="020B0604020202020204" pitchFamily="34" charset="0"/>
                    </a:rPr>
                    <a:t>فلسطية</a:t>
                  </a:r>
                  <a:endParaRPr lang="en-US" sz="24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34874" name="Rectangle 25"/>
                <p:cNvSpPr>
                  <a:spLocks noChangeArrowheads="1"/>
                </p:cNvSpPr>
                <p:nvPr/>
              </p:nvSpPr>
              <p:spPr bwMode="auto">
                <a:xfrm>
                  <a:off x="1041" y="0"/>
                  <a:ext cx="1184" cy="480"/>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defTabSz="914400" eaLnBrk="0" fontAlgn="base" hangingPunct="0">
                    <a:spcBef>
                      <a:spcPct val="50000"/>
                    </a:spcBef>
                    <a:spcAft>
                      <a:spcPct val="0"/>
                    </a:spcAft>
                    <a:buFont typeface="Wingdings" charset="0"/>
                    <a:buChar char="§"/>
                  </a:pPr>
                  <a:endParaRPr lang="en-US" sz="20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4860" name="Group 26"/>
              <p:cNvGrpSpPr>
                <a:grpSpLocks/>
              </p:cNvGrpSpPr>
              <p:nvPr/>
            </p:nvGrpSpPr>
            <p:grpSpPr bwMode="auto">
              <a:xfrm>
                <a:off x="480" y="1023"/>
                <a:ext cx="5280" cy="1377"/>
                <a:chOff x="480" y="2943"/>
                <a:chExt cx="5280" cy="1377"/>
              </a:xfrm>
            </p:grpSpPr>
            <p:grpSp>
              <p:nvGrpSpPr>
                <p:cNvPr id="334861" name="Group 27"/>
                <p:cNvGrpSpPr>
                  <a:grpSpLocks/>
                </p:cNvGrpSpPr>
                <p:nvPr/>
              </p:nvGrpSpPr>
              <p:grpSpPr bwMode="auto">
                <a:xfrm>
                  <a:off x="480" y="2943"/>
                  <a:ext cx="2470" cy="688"/>
                  <a:chOff x="0" y="3529"/>
                  <a:chExt cx="1041" cy="1093"/>
                </a:xfrm>
              </p:grpSpPr>
              <p:sp>
                <p:nvSpPr>
                  <p:cNvPr id="334871" name="Rectangle 28"/>
                  <p:cNvSpPr>
                    <a:spLocks noChangeArrowheads="1"/>
                  </p:cNvSpPr>
                  <p:nvPr/>
                </p:nvSpPr>
                <p:spPr bwMode="auto">
                  <a:xfrm>
                    <a:off x="0" y="3529"/>
                    <a:ext cx="1041" cy="109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nchor="ctr"/>
                  <a:lstStyle/>
                  <a:p>
                    <a:pPr algn="ctr" defTabSz="914400" fontAlgn="base">
                      <a:spcBef>
                        <a:spcPct val="0"/>
                      </a:spcBef>
                      <a:spcAft>
                        <a:spcPct val="0"/>
                      </a:spcAft>
                      <a:tabLst>
                        <a:tab pos="-1354138" algn="l"/>
                      </a:tabLst>
                    </a:pPr>
                    <a:r>
                      <a:rPr lang="ar-JO" sz="2000" b="1" dirty="0">
                        <a:solidFill>
                          <a:srgbClr val="000000"/>
                        </a:solidFill>
                        <a:latin typeface="Arial" panose="020B0604020202020204" pitchFamily="34" charset="0"/>
                        <a:ea typeface="ＭＳ Ｐゴシック" charset="0"/>
                        <a:cs typeface="Arial" panose="020B0604020202020204" pitchFamily="34" charset="0"/>
                      </a:rPr>
                      <a:t>الإستقلال السياسي</a:t>
                    </a:r>
                  </a:p>
                  <a:p>
                    <a:pPr algn="ctr" defTabSz="914400" fontAlgn="base">
                      <a:spcBef>
                        <a:spcPct val="0"/>
                      </a:spcBef>
                      <a:spcAft>
                        <a:spcPct val="0"/>
                      </a:spcAft>
                      <a:tabLst>
                        <a:tab pos="-1354138" algn="l"/>
                      </a:tabLst>
                    </a:pPr>
                    <a:r>
                      <a:rPr lang="ar-JO" sz="2000" b="1" dirty="0">
                        <a:solidFill>
                          <a:srgbClr val="000000"/>
                        </a:solidFill>
                        <a:latin typeface="Arial" panose="020B0604020202020204" pitchFamily="34" charset="0"/>
                        <a:ea typeface="ＭＳ Ｐゴシック" charset="0"/>
                        <a:cs typeface="Arial" panose="020B0604020202020204" pitchFamily="34" charset="0"/>
                      </a:rPr>
                      <a:t>التطور الثقافي</a:t>
                    </a:r>
                    <a:endParaRPr lang="en-US" sz="20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334872" name="Rectangle 29"/>
                  <p:cNvSpPr>
                    <a:spLocks noChangeArrowheads="1"/>
                  </p:cNvSpPr>
                  <p:nvPr/>
                </p:nvSpPr>
                <p:spPr bwMode="auto">
                  <a:xfrm>
                    <a:off x="0" y="3529"/>
                    <a:ext cx="1041" cy="109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defTabSz="914400" eaLnBrk="0" fontAlgn="base" hangingPunct="0">
                      <a:spcBef>
                        <a:spcPct val="50000"/>
                      </a:spcBef>
                      <a:spcAft>
                        <a:spcPct val="0"/>
                      </a:spcAft>
                      <a:buFont typeface="Wingdings" charset="0"/>
                      <a:buChar char="§"/>
                    </a:pPr>
                    <a:endParaRPr lang="en-US" sz="20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4862" name="Group 30"/>
                <p:cNvGrpSpPr>
                  <a:grpSpLocks/>
                </p:cNvGrpSpPr>
                <p:nvPr/>
              </p:nvGrpSpPr>
              <p:grpSpPr bwMode="auto">
                <a:xfrm>
                  <a:off x="2950" y="2943"/>
                  <a:ext cx="2810" cy="688"/>
                  <a:chOff x="1041" y="3529"/>
                  <a:chExt cx="1184" cy="1093"/>
                </a:xfrm>
              </p:grpSpPr>
              <p:sp>
                <p:nvSpPr>
                  <p:cNvPr id="334869" name="Rectangle 31"/>
                  <p:cNvSpPr>
                    <a:spLocks noChangeArrowheads="1"/>
                  </p:cNvSpPr>
                  <p:nvPr/>
                </p:nvSpPr>
                <p:spPr bwMode="auto">
                  <a:xfrm>
                    <a:off x="1041" y="3529"/>
                    <a:ext cx="1184" cy="109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nchor="ctr"/>
                  <a:lstStyle/>
                  <a:p>
                    <a:pPr algn="ctr" defTabSz="914400" fontAlgn="base">
                      <a:spcBef>
                        <a:spcPct val="0"/>
                      </a:spcBef>
                      <a:spcAft>
                        <a:spcPct val="0"/>
                      </a:spcAft>
                    </a:pPr>
                    <a:r>
                      <a:rPr lang="ar-JO" sz="2000" b="1" dirty="0">
                        <a:latin typeface="Arial" panose="020B0604020202020204" pitchFamily="34" charset="0"/>
                        <a:cs typeface="Arial" panose="020B0604020202020204" pitchFamily="34" charset="0"/>
                      </a:rPr>
                      <a:t>ظل الفلسطينيون تحت السيطرة خلال معظم هذه الفترة. هُزِموا في مخماس على يد يوناثان وإيلة من خلال داود. اجتاحوا البلد في النهاية بعد هزيمة وقتل شاول في جبل جلبوع</a:t>
                    </a:r>
                    <a:endParaRPr lang="en-US" sz="2000" b="1" dirty="0">
                      <a:latin typeface="Arial" panose="020B0604020202020204" pitchFamily="34" charset="0"/>
                      <a:ea typeface="ＭＳ Ｐゴシック" charset="0"/>
                      <a:cs typeface="Arial" panose="020B0604020202020204" pitchFamily="34" charset="0"/>
                    </a:endParaRPr>
                  </a:p>
                </p:txBody>
              </p:sp>
              <p:sp>
                <p:nvSpPr>
                  <p:cNvPr id="334870" name="Rectangle 32"/>
                  <p:cNvSpPr>
                    <a:spLocks noChangeArrowheads="1"/>
                  </p:cNvSpPr>
                  <p:nvPr/>
                </p:nvSpPr>
                <p:spPr bwMode="auto">
                  <a:xfrm>
                    <a:off x="1041" y="3529"/>
                    <a:ext cx="1184" cy="109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defTabSz="914400" eaLnBrk="0" fontAlgn="base" hangingPunct="0">
                      <a:spcBef>
                        <a:spcPct val="50000"/>
                      </a:spcBef>
                      <a:spcAft>
                        <a:spcPct val="0"/>
                      </a:spcAft>
                      <a:buFont typeface="Wingdings" charset="0"/>
                      <a:buChar char="§"/>
                    </a:pPr>
                    <a:endParaRPr lang="en-US" sz="20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4863" name="Group 33"/>
                <p:cNvGrpSpPr>
                  <a:grpSpLocks/>
                </p:cNvGrpSpPr>
                <p:nvPr/>
              </p:nvGrpSpPr>
              <p:grpSpPr bwMode="auto">
                <a:xfrm>
                  <a:off x="480" y="3631"/>
                  <a:ext cx="2470" cy="689"/>
                  <a:chOff x="0" y="4622"/>
                  <a:chExt cx="1041" cy="1093"/>
                </a:xfrm>
              </p:grpSpPr>
              <p:sp>
                <p:nvSpPr>
                  <p:cNvPr id="334867" name="Rectangle 34"/>
                  <p:cNvSpPr>
                    <a:spLocks noChangeArrowheads="1"/>
                  </p:cNvSpPr>
                  <p:nvPr/>
                </p:nvSpPr>
                <p:spPr bwMode="auto">
                  <a:xfrm>
                    <a:off x="0" y="4622"/>
                    <a:ext cx="1041" cy="109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nchor="ctr"/>
                  <a:lstStyle/>
                  <a:p>
                    <a:pPr algn="ctr" defTabSz="914400" fontAlgn="base">
                      <a:spcBef>
                        <a:spcPct val="0"/>
                      </a:spcBef>
                      <a:spcAft>
                        <a:spcPct val="0"/>
                      </a:spcAft>
                    </a:pPr>
                    <a:r>
                      <a:rPr lang="ar-JO" sz="2000" b="1" dirty="0">
                        <a:latin typeface="Arial" panose="020B0604020202020204" pitchFamily="34" charset="0"/>
                        <a:cs typeface="Arial" panose="020B0604020202020204" pitchFamily="34" charset="0"/>
                      </a:rPr>
                      <a:t>العصر الذهبي 981-942-حيرام الأول من صور. تحالف مع إسرائيل. التوسع في التجارة البحرية والاستكشاف. مستعمرات في شمال إفريقيا وإسبانيا وآسيا الصغرى والبحر الأبيض المتوسط</a:t>
                    </a:r>
                    <a:endParaRPr lang="en-US" sz="2000" b="1" dirty="0">
                      <a:latin typeface="Arial" panose="020B0604020202020204" pitchFamily="34" charset="0"/>
                      <a:ea typeface="ＭＳ Ｐゴシック" charset="0"/>
                      <a:cs typeface="Arial" panose="020B0604020202020204" pitchFamily="34" charset="0"/>
                    </a:endParaRPr>
                  </a:p>
                </p:txBody>
              </p:sp>
              <p:sp>
                <p:nvSpPr>
                  <p:cNvPr id="334868" name="Rectangle 35"/>
                  <p:cNvSpPr>
                    <a:spLocks noChangeArrowheads="1"/>
                  </p:cNvSpPr>
                  <p:nvPr/>
                </p:nvSpPr>
                <p:spPr bwMode="auto">
                  <a:xfrm>
                    <a:off x="0" y="4622"/>
                    <a:ext cx="1041" cy="109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defTabSz="914400" eaLnBrk="0" fontAlgn="base" hangingPunct="0">
                      <a:spcBef>
                        <a:spcPct val="50000"/>
                      </a:spcBef>
                      <a:spcAft>
                        <a:spcPct val="0"/>
                      </a:spcAft>
                      <a:buFont typeface="Wingdings" charset="0"/>
                      <a:buChar char="§"/>
                    </a:pPr>
                    <a:endParaRPr lang="en-US" sz="20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4864" name="Group 36"/>
                <p:cNvGrpSpPr>
                  <a:grpSpLocks/>
                </p:cNvGrpSpPr>
                <p:nvPr/>
              </p:nvGrpSpPr>
              <p:grpSpPr bwMode="auto">
                <a:xfrm>
                  <a:off x="2950" y="3631"/>
                  <a:ext cx="2810" cy="689"/>
                  <a:chOff x="1041" y="4622"/>
                  <a:chExt cx="1184" cy="1093"/>
                </a:xfrm>
              </p:grpSpPr>
              <p:sp>
                <p:nvSpPr>
                  <p:cNvPr id="334865" name="Rectangle 37"/>
                  <p:cNvSpPr>
                    <a:spLocks noChangeArrowheads="1"/>
                  </p:cNvSpPr>
                  <p:nvPr/>
                </p:nvSpPr>
                <p:spPr bwMode="auto">
                  <a:xfrm>
                    <a:off x="1041" y="4622"/>
                    <a:ext cx="1184" cy="109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nchor="ctr"/>
                  <a:lstStyle/>
                  <a:p>
                    <a:pPr algn="ctr" defTabSz="914400" fontAlgn="base">
                      <a:spcBef>
                        <a:spcPct val="0"/>
                      </a:spcBef>
                      <a:spcAft>
                        <a:spcPct val="0"/>
                      </a:spcAft>
                    </a:pPr>
                    <a:r>
                      <a:rPr lang="ar-JO" sz="2000" b="1" dirty="0">
                        <a:solidFill>
                          <a:srgbClr val="000000"/>
                        </a:solidFill>
                        <a:latin typeface="Arial" panose="020B0604020202020204" pitchFamily="34" charset="0"/>
                        <a:ea typeface="ＭＳ Ｐゴシック" charset="0"/>
                        <a:cs typeface="Arial" panose="020B0604020202020204" pitchFamily="34" charset="0"/>
                      </a:rPr>
                      <a:t>هزم شاول الفلسطينيين وأخضعهم </a:t>
                    </a:r>
                  </a:p>
                  <a:p>
                    <a:pPr algn="ctr" defTabSz="914400" fontAlgn="base">
                      <a:spcBef>
                        <a:spcPct val="0"/>
                      </a:spcBef>
                      <a:spcAft>
                        <a:spcPct val="0"/>
                      </a:spcAft>
                    </a:pPr>
                    <a:r>
                      <a:rPr lang="ar-JO" sz="2000" b="1" dirty="0">
                        <a:solidFill>
                          <a:srgbClr val="000000"/>
                        </a:solidFill>
                        <a:latin typeface="Arial" panose="020B0604020202020204" pitchFamily="34" charset="0"/>
                        <a:ea typeface="ＭＳ Ｐゴシック" charset="0"/>
                        <a:cs typeface="Arial" panose="020B0604020202020204" pitchFamily="34" charset="0"/>
                      </a:rPr>
                      <a:t>(2 صم 5: 17-25)</a:t>
                    </a:r>
                    <a:endParaRPr lang="en-US" sz="20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334866" name="Rectangle 38"/>
                  <p:cNvSpPr>
                    <a:spLocks noChangeArrowheads="1"/>
                  </p:cNvSpPr>
                  <p:nvPr/>
                </p:nvSpPr>
                <p:spPr bwMode="auto">
                  <a:xfrm>
                    <a:off x="1041" y="4622"/>
                    <a:ext cx="1184" cy="109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defTabSz="914400" eaLnBrk="0" fontAlgn="base" hangingPunct="0">
                      <a:spcBef>
                        <a:spcPct val="50000"/>
                      </a:spcBef>
                      <a:spcAft>
                        <a:spcPct val="0"/>
                      </a:spcAft>
                      <a:buFont typeface="Wingdings" charset="0"/>
                      <a:buChar char="§"/>
                    </a:pPr>
                    <a:endParaRPr lang="en-US" sz="2000" b="1" dirty="0">
                      <a:solidFill>
                        <a:srgbClr val="333333"/>
                      </a:solidFill>
                      <a:latin typeface="Arial" panose="020B0604020202020204" pitchFamily="34" charset="0"/>
                      <a:ea typeface="ＭＳ Ｐゴシック" charset="0"/>
                      <a:cs typeface="Arial" panose="020B0604020202020204" pitchFamily="34" charset="0"/>
                    </a:endParaRPr>
                  </a:p>
                </p:txBody>
              </p:sp>
            </p:grpSp>
          </p:grpSp>
        </p:grpSp>
      </p:grpSp>
      <p:sp>
        <p:nvSpPr>
          <p:cNvPr id="39" name="Text Box 169"/>
          <p:cNvSpPr txBox="1">
            <a:spLocks noChangeArrowheads="1"/>
          </p:cNvSpPr>
          <p:nvPr/>
        </p:nvSpPr>
        <p:spPr bwMode="auto">
          <a:xfrm>
            <a:off x="0" y="795841"/>
            <a:ext cx="9159582"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fontAlgn="base">
              <a:spcBef>
                <a:spcPct val="50000"/>
              </a:spcBef>
              <a:spcAft>
                <a:spcPct val="0"/>
              </a:spcAft>
              <a:defRPr/>
            </a:pPr>
            <a:r>
              <a:rPr lang="ar-JO" sz="1800" b="1" dirty="0">
                <a:latin typeface="Arial" panose="020B0604020202020204" pitchFamily="34" charset="0"/>
                <a:cs typeface="Arial" panose="020B0604020202020204" pitchFamily="34" charset="0"/>
              </a:rPr>
              <a:t>جون هـ.والتون ، المخططات الزمنية والخلفية لـلعهد القديم ، الطبعة الثانية ، 71</a:t>
            </a:r>
            <a:endParaRPr kumimoji="1" lang="en-US" sz="1800" b="1" dirty="0">
              <a:solidFill>
                <a:srgbClr val="004C2B"/>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07207465"/>
      </p:ext>
    </p:extLst>
  </p:cSld>
  <p:clrMapOvr>
    <a:masterClrMapping/>
  </p:clrMapOvr>
  <p:transition/>
</p:sld>
</file>

<file path=ppt/slides/slide286.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336898" name="Rectangle 2"/>
          <p:cNvSpPr>
            <a:spLocks noGrp="1" noChangeArrowheads="1"/>
          </p:cNvSpPr>
          <p:nvPr>
            <p:ph type="title"/>
          </p:nvPr>
        </p:nvSpPr>
        <p:spPr>
          <a:xfrm>
            <a:off x="-1" y="9360"/>
            <a:ext cx="8453599" cy="762000"/>
          </a:xfrm>
          <a:solidFill>
            <a:schemeClr val="tx2"/>
          </a:solidFill>
          <a:ln>
            <a:solidFill>
              <a:schemeClr val="tx1"/>
            </a:solidFill>
            <a:miter lim="800000"/>
            <a:headEnd/>
            <a:tailEnd/>
          </a:ln>
        </p:spPr>
        <p:txBody>
          <a:bodyPr vert="horz" wrap="square" lIns="91440" tIns="45720" rIns="91440" bIns="45720" numCol="1" anchor="b" anchorCtr="0" compatLnSpc="1">
            <a:prstTxWarp prst="textNoShape">
              <a:avLst/>
            </a:prstTxWarp>
          </a:bodyPr>
          <a:lstStyle/>
          <a:p>
            <a:pPr algn="ctr"/>
            <a:r>
              <a:rPr lang="ar-JO" altLang="zh-CN" sz="4000" dirty="0">
                <a:solidFill>
                  <a:srgbClr val="FFFFFF"/>
                </a:solidFill>
                <a:ea typeface="SimSun" charset="0"/>
              </a:rPr>
              <a:t>جيران إسرائيل الغربيين المبكرين</a:t>
            </a:r>
            <a:endParaRPr lang="en-US" sz="4000" dirty="0">
              <a:solidFill>
                <a:srgbClr val="FFFFFF"/>
              </a:solidFill>
              <a:ea typeface="SimSun" charset="0"/>
            </a:endParaRPr>
          </a:p>
        </p:txBody>
      </p:sp>
      <p:grpSp>
        <p:nvGrpSpPr>
          <p:cNvPr id="336900" name="Group 168"/>
          <p:cNvGrpSpPr>
            <a:grpSpLocks/>
          </p:cNvGrpSpPr>
          <p:nvPr/>
        </p:nvGrpSpPr>
        <p:grpSpPr bwMode="auto">
          <a:xfrm>
            <a:off x="0" y="1143000"/>
            <a:ext cx="9144000" cy="5715000"/>
            <a:chOff x="0" y="720"/>
            <a:chExt cx="5760" cy="3600"/>
          </a:xfrm>
        </p:grpSpPr>
        <p:grpSp>
          <p:nvGrpSpPr>
            <p:cNvPr id="336902" name="Group 30"/>
            <p:cNvGrpSpPr>
              <a:grpSpLocks/>
            </p:cNvGrpSpPr>
            <p:nvPr/>
          </p:nvGrpSpPr>
          <p:grpSpPr bwMode="auto">
            <a:xfrm>
              <a:off x="0" y="720"/>
              <a:ext cx="480" cy="631"/>
              <a:chOff x="0" y="0"/>
              <a:chExt cx="278" cy="538"/>
            </a:xfrm>
          </p:grpSpPr>
          <p:sp>
            <p:nvSpPr>
              <p:cNvPr id="336933" name="Rectangle 31"/>
              <p:cNvSpPr>
                <a:spLocks noChangeArrowheads="1"/>
              </p:cNvSpPr>
              <p:nvPr/>
            </p:nvSpPr>
            <p:spPr bwMode="auto">
              <a:xfrm>
                <a:off x="0" y="0"/>
                <a:ext cx="278" cy="53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defTabSz="914400" fontAlgn="base">
                  <a:spcBef>
                    <a:spcPct val="0"/>
                  </a:spcBef>
                  <a:spcAft>
                    <a:spcPct val="0"/>
                  </a:spcAft>
                </a:pPr>
                <a:endParaRPr lang="en-US" b="1" dirty="0">
                  <a:solidFill>
                    <a:srgbClr val="333333"/>
                  </a:solidFill>
                  <a:latin typeface="Arial" panose="020B0604020202020204" pitchFamily="34" charset="0"/>
                  <a:ea typeface="ＭＳ Ｐゴシック" charset="0"/>
                  <a:cs typeface="Arial" panose="020B0604020202020204" pitchFamily="34" charset="0"/>
                </a:endParaRPr>
              </a:p>
            </p:txBody>
          </p:sp>
          <p:sp>
            <p:nvSpPr>
              <p:cNvPr id="336934" name="Rectangle 32"/>
              <p:cNvSpPr>
                <a:spLocks noChangeArrowheads="1"/>
              </p:cNvSpPr>
              <p:nvPr/>
            </p:nvSpPr>
            <p:spPr bwMode="auto">
              <a:xfrm>
                <a:off x="0" y="0"/>
                <a:ext cx="278" cy="53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6903" name="Group 38"/>
            <p:cNvGrpSpPr>
              <a:grpSpLocks/>
            </p:cNvGrpSpPr>
            <p:nvPr/>
          </p:nvGrpSpPr>
          <p:grpSpPr bwMode="auto">
            <a:xfrm rot="-5400000">
              <a:off x="-528" y="1536"/>
              <a:ext cx="1536" cy="480"/>
              <a:chOff x="0" y="5719"/>
              <a:chExt cx="278" cy="3508"/>
            </a:xfrm>
          </p:grpSpPr>
          <p:sp>
            <p:nvSpPr>
              <p:cNvPr id="336929" name="Rectangle 39"/>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nvGrpSpPr>
              <p:cNvPr id="336930" name="Group 40"/>
              <p:cNvGrpSpPr>
                <a:grpSpLocks/>
              </p:cNvGrpSpPr>
              <p:nvPr/>
            </p:nvGrpSpPr>
            <p:grpSpPr bwMode="auto">
              <a:xfrm>
                <a:off x="0" y="5719"/>
                <a:ext cx="278" cy="3508"/>
                <a:chOff x="0" y="5719"/>
                <a:chExt cx="278" cy="3508"/>
              </a:xfrm>
            </p:grpSpPr>
            <p:sp>
              <p:nvSpPr>
                <p:cNvPr id="336931" name="Rectangle 41"/>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defTabSz="914400" fontAlgn="base">
                    <a:spcBef>
                      <a:spcPct val="0"/>
                    </a:spcBef>
                    <a:spcAft>
                      <a:spcPct val="0"/>
                    </a:spcAft>
                  </a:pPr>
                  <a:r>
                    <a:rPr lang="ar-JO" sz="2400" b="1" dirty="0">
                      <a:solidFill>
                        <a:srgbClr val="FFFFFF"/>
                      </a:solidFill>
                      <a:latin typeface="Arial" panose="020B0604020202020204" pitchFamily="34" charset="0"/>
                      <a:ea typeface="ＭＳ Ｐゴシック" charset="0"/>
                      <a:cs typeface="Arial" panose="020B0604020202020204" pitchFamily="34" charset="0"/>
                    </a:rPr>
                    <a:t>900-722 ق.م</a:t>
                  </a:r>
                  <a:endParaRPr lang="en-US"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36932" name="Rectangle 42"/>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grpSp>
          <p:nvGrpSpPr>
            <p:cNvPr id="336904" name="Group 43"/>
            <p:cNvGrpSpPr>
              <a:grpSpLocks/>
            </p:cNvGrpSpPr>
            <p:nvPr/>
          </p:nvGrpSpPr>
          <p:grpSpPr bwMode="auto">
            <a:xfrm rot="-5400000">
              <a:off x="-648" y="3192"/>
              <a:ext cx="1776" cy="480"/>
              <a:chOff x="0" y="5719"/>
              <a:chExt cx="278" cy="3508"/>
            </a:xfrm>
          </p:grpSpPr>
          <p:sp>
            <p:nvSpPr>
              <p:cNvPr id="336925" name="Rectangle 44"/>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nvGrpSpPr>
              <p:cNvPr id="336926" name="Group 45"/>
              <p:cNvGrpSpPr>
                <a:grpSpLocks/>
              </p:cNvGrpSpPr>
              <p:nvPr/>
            </p:nvGrpSpPr>
            <p:grpSpPr bwMode="auto">
              <a:xfrm>
                <a:off x="0" y="5719"/>
                <a:ext cx="278" cy="3508"/>
                <a:chOff x="0" y="5719"/>
                <a:chExt cx="278" cy="3508"/>
              </a:xfrm>
            </p:grpSpPr>
            <p:sp>
              <p:nvSpPr>
                <p:cNvPr id="336927" name="Rectangle 46"/>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defTabSz="914400" fontAlgn="base">
                    <a:spcBef>
                      <a:spcPct val="0"/>
                    </a:spcBef>
                    <a:spcAft>
                      <a:spcPct val="0"/>
                    </a:spcAft>
                  </a:pPr>
                  <a:r>
                    <a:rPr lang="ar-JO" sz="2400" b="1" dirty="0">
                      <a:solidFill>
                        <a:srgbClr val="FFFFFF"/>
                      </a:solidFill>
                      <a:latin typeface="Arial" panose="020B0604020202020204" pitchFamily="34" charset="0"/>
                      <a:ea typeface="ＭＳ Ｐゴシック" charset="0"/>
                      <a:cs typeface="Arial" panose="020B0604020202020204" pitchFamily="34" charset="0"/>
                    </a:rPr>
                    <a:t>722-570 ق.م</a:t>
                  </a:r>
                  <a:endParaRPr lang="en-US"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36928" name="Rectangle 47"/>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grpSp>
          <p:nvGrpSpPr>
            <p:cNvPr id="336905" name="Group 167"/>
            <p:cNvGrpSpPr>
              <a:grpSpLocks/>
            </p:cNvGrpSpPr>
            <p:nvPr/>
          </p:nvGrpSpPr>
          <p:grpSpPr bwMode="auto">
            <a:xfrm>
              <a:off x="480" y="720"/>
              <a:ext cx="5280" cy="288"/>
              <a:chOff x="480" y="720"/>
              <a:chExt cx="5280" cy="647"/>
            </a:xfrm>
          </p:grpSpPr>
          <p:grpSp>
            <p:nvGrpSpPr>
              <p:cNvPr id="336919" name="Group 124"/>
              <p:cNvGrpSpPr>
                <a:grpSpLocks/>
              </p:cNvGrpSpPr>
              <p:nvPr/>
            </p:nvGrpSpPr>
            <p:grpSpPr bwMode="auto">
              <a:xfrm>
                <a:off x="480" y="720"/>
                <a:ext cx="2470" cy="647"/>
                <a:chOff x="0" y="0"/>
                <a:chExt cx="1041" cy="480"/>
              </a:xfrm>
            </p:grpSpPr>
            <p:sp>
              <p:nvSpPr>
                <p:cNvPr id="336923" name="Rectangle 111"/>
                <p:cNvSpPr>
                  <a:spLocks noChangeArrowheads="1"/>
                </p:cNvSpPr>
                <p:nvPr/>
              </p:nvSpPr>
              <p:spPr bwMode="auto">
                <a:xfrm>
                  <a:off x="0" y="0"/>
                  <a:ext cx="1041" cy="480"/>
                </a:xfrm>
                <a:prstGeom prst="rect">
                  <a:avLst/>
                </a:prstGeom>
                <a:solidFill>
                  <a:srgbClr val="000090"/>
                </a:solidFill>
                <a:ln w="12700" cap="sq">
                  <a:solidFill>
                    <a:schemeClr val="tx1"/>
                  </a:solidFill>
                  <a:miter lim="800000"/>
                  <a:headEnd type="none" w="sm" len="sm"/>
                  <a:tailEnd type="none" w="sm" len="sm"/>
                </a:ln>
              </p:spPr>
              <p:txBody>
                <a:bodyPr lIns="0" tIns="0" rIns="11109" bIns="0" anchor="ctr"/>
                <a:lstStyle/>
                <a:p>
                  <a:pPr algn="ctr" defTabSz="914400" fontAlgn="base">
                    <a:spcBef>
                      <a:spcPct val="0"/>
                    </a:spcBef>
                    <a:spcAft>
                      <a:spcPct val="0"/>
                    </a:spcAft>
                  </a:pPr>
                  <a:r>
                    <a:rPr lang="ar-JO" sz="2800" b="1" dirty="0">
                      <a:solidFill>
                        <a:srgbClr val="FFFFFF"/>
                      </a:solidFill>
                      <a:latin typeface="Arial" panose="020B0604020202020204" pitchFamily="34" charset="0"/>
                      <a:ea typeface="ＭＳ Ｐゴシック" charset="0"/>
                      <a:cs typeface="Arial" panose="020B0604020202020204" pitchFamily="34" charset="0"/>
                    </a:rPr>
                    <a:t>فينيقية</a:t>
                  </a:r>
                  <a:endParaRPr lang="en-US" sz="2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36924" name="Rectangle 123"/>
                <p:cNvSpPr>
                  <a:spLocks noChangeArrowheads="1"/>
                </p:cNvSpPr>
                <p:nvPr/>
              </p:nvSpPr>
              <p:spPr bwMode="auto">
                <a:xfrm>
                  <a:off x="0" y="0"/>
                  <a:ext cx="1041" cy="480"/>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6920" name="Group 126"/>
              <p:cNvGrpSpPr>
                <a:grpSpLocks/>
              </p:cNvGrpSpPr>
              <p:nvPr/>
            </p:nvGrpSpPr>
            <p:grpSpPr bwMode="auto">
              <a:xfrm>
                <a:off x="2950" y="720"/>
                <a:ext cx="2810" cy="647"/>
                <a:chOff x="1041" y="0"/>
                <a:chExt cx="1184" cy="480"/>
              </a:xfrm>
            </p:grpSpPr>
            <p:sp>
              <p:nvSpPr>
                <p:cNvPr id="336921" name="Rectangle 112"/>
                <p:cNvSpPr>
                  <a:spLocks noChangeArrowheads="1"/>
                </p:cNvSpPr>
                <p:nvPr/>
              </p:nvSpPr>
              <p:spPr bwMode="auto">
                <a:xfrm>
                  <a:off x="1041" y="0"/>
                  <a:ext cx="1184" cy="480"/>
                </a:xfrm>
                <a:prstGeom prst="rect">
                  <a:avLst/>
                </a:prstGeom>
                <a:solidFill>
                  <a:srgbClr val="000090"/>
                </a:solidFill>
                <a:ln w="12700" cap="sq">
                  <a:solidFill>
                    <a:schemeClr val="tx1"/>
                  </a:solidFill>
                  <a:miter lim="800000"/>
                  <a:headEnd type="none" w="sm" len="sm"/>
                  <a:tailEnd type="none" w="sm" len="sm"/>
                </a:ln>
              </p:spPr>
              <p:txBody>
                <a:bodyPr lIns="0" tIns="0" rIns="0" bIns="0" anchor="ctr"/>
                <a:lstStyle/>
                <a:p>
                  <a:pPr algn="ctr" defTabSz="914400" fontAlgn="base">
                    <a:spcBef>
                      <a:spcPct val="0"/>
                    </a:spcBef>
                    <a:spcAft>
                      <a:spcPct val="0"/>
                    </a:spcAft>
                  </a:pPr>
                  <a:r>
                    <a:rPr lang="ar-JO" sz="2800" b="1" dirty="0">
                      <a:solidFill>
                        <a:srgbClr val="FFFFFF"/>
                      </a:solidFill>
                      <a:latin typeface="Arial" panose="020B0604020202020204" pitchFamily="34" charset="0"/>
                      <a:ea typeface="ＭＳ Ｐゴシック" charset="0"/>
                      <a:cs typeface="Arial" panose="020B0604020202020204" pitchFamily="34" charset="0"/>
                    </a:rPr>
                    <a:t>فلسطية</a:t>
                  </a:r>
                  <a:endParaRPr lang="en-US" sz="2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36922" name="Rectangle 125"/>
                <p:cNvSpPr>
                  <a:spLocks noChangeArrowheads="1"/>
                </p:cNvSpPr>
                <p:nvPr/>
              </p:nvSpPr>
              <p:spPr bwMode="auto">
                <a:xfrm>
                  <a:off x="1041" y="0"/>
                  <a:ext cx="1184" cy="480"/>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grpSp>
          <p:nvGrpSpPr>
            <p:cNvPr id="336906" name="Group 164"/>
            <p:cNvGrpSpPr>
              <a:grpSpLocks/>
            </p:cNvGrpSpPr>
            <p:nvPr/>
          </p:nvGrpSpPr>
          <p:grpSpPr bwMode="auto">
            <a:xfrm>
              <a:off x="480" y="1008"/>
              <a:ext cx="5280" cy="3312"/>
              <a:chOff x="0" y="0"/>
              <a:chExt cx="2225" cy="4141"/>
            </a:xfrm>
          </p:grpSpPr>
          <p:grpSp>
            <p:nvGrpSpPr>
              <p:cNvPr id="336907" name="Group 157"/>
              <p:cNvGrpSpPr>
                <a:grpSpLocks/>
              </p:cNvGrpSpPr>
              <p:nvPr/>
            </p:nvGrpSpPr>
            <p:grpSpPr bwMode="auto">
              <a:xfrm>
                <a:off x="0" y="0"/>
                <a:ext cx="1041" cy="1898"/>
                <a:chOff x="0" y="0"/>
                <a:chExt cx="1041" cy="1898"/>
              </a:xfrm>
            </p:grpSpPr>
            <p:sp>
              <p:nvSpPr>
                <p:cNvPr id="336917" name="Rectangle 152"/>
                <p:cNvSpPr>
                  <a:spLocks noChangeArrowheads="1"/>
                </p:cNvSpPr>
                <p:nvPr/>
              </p:nvSpPr>
              <p:spPr bwMode="auto">
                <a:xfrm>
                  <a:off x="0" y="0"/>
                  <a:ext cx="1041" cy="189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nchor="ctr"/>
                <a:lstStyle/>
                <a:p>
                  <a:pPr algn="ctr" defTabSz="914400" fontAlgn="base">
                    <a:spcBef>
                      <a:spcPct val="0"/>
                    </a:spcBef>
                    <a:spcAft>
                      <a:spcPct val="0"/>
                    </a:spcAft>
                  </a:pPr>
                  <a:r>
                    <a:rPr lang="ar-JO" b="1" dirty="0">
                      <a:latin typeface="Arial" panose="020B0604020202020204" pitchFamily="34" charset="0"/>
                      <a:cs typeface="Arial" panose="020B0604020202020204" pitchFamily="34" charset="0"/>
                    </a:rPr>
                    <a:t>890 – رئيس الكهنة إثبعل يتسلم العرش. يستمر التحالف مع إسرائيل بزواج ابنته إيزابل من أخآب 865 – تحية لآشور ناصربال الثاني 853 – انضم إلى تحالف يضم 12 دولة ضد شلمنصر الثالث في قرقار 841 – شلمنصر الثالث يستولي على بعض المدن. رافد آشوري حتى نهاية الفترة</a:t>
                  </a:r>
                  <a:endParaRPr lang="en-US" b="1" dirty="0">
                    <a:latin typeface="Arial" panose="020B0604020202020204" pitchFamily="34" charset="0"/>
                    <a:ea typeface="ＭＳ Ｐゴシック" charset="0"/>
                    <a:cs typeface="Arial" panose="020B0604020202020204" pitchFamily="34" charset="0"/>
                  </a:endParaRPr>
                </a:p>
              </p:txBody>
            </p:sp>
            <p:sp>
              <p:nvSpPr>
                <p:cNvPr id="336918" name="Rectangle 156"/>
                <p:cNvSpPr>
                  <a:spLocks noChangeArrowheads="1"/>
                </p:cNvSpPr>
                <p:nvPr/>
              </p:nvSpPr>
              <p:spPr bwMode="auto">
                <a:xfrm>
                  <a:off x="0" y="0"/>
                  <a:ext cx="1041" cy="189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6908" name="Group 159"/>
              <p:cNvGrpSpPr>
                <a:grpSpLocks/>
              </p:cNvGrpSpPr>
              <p:nvPr/>
            </p:nvGrpSpPr>
            <p:grpSpPr bwMode="auto">
              <a:xfrm>
                <a:off x="1041" y="0"/>
                <a:ext cx="1184" cy="1898"/>
                <a:chOff x="1041" y="0"/>
                <a:chExt cx="1184" cy="1898"/>
              </a:xfrm>
            </p:grpSpPr>
            <p:sp>
              <p:nvSpPr>
                <p:cNvPr id="336915" name="Rectangle 153"/>
                <p:cNvSpPr>
                  <a:spLocks noChangeArrowheads="1"/>
                </p:cNvSpPr>
                <p:nvPr/>
              </p:nvSpPr>
              <p:spPr bwMode="auto">
                <a:xfrm>
                  <a:off x="1041" y="0"/>
                  <a:ext cx="1184" cy="189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nchor="ctr"/>
                <a:lstStyle/>
                <a:p>
                  <a:pPr algn="ctr" defTabSz="914400" fontAlgn="base">
                    <a:spcBef>
                      <a:spcPct val="0"/>
                    </a:spcBef>
                    <a:spcAft>
                      <a:spcPct val="0"/>
                    </a:spcAft>
                  </a:pPr>
                  <a:r>
                    <a:rPr lang="ar-JO" b="1" dirty="0">
                      <a:latin typeface="Arial" panose="020B0604020202020204" pitchFamily="34" charset="0"/>
                      <a:cs typeface="Arial" panose="020B0604020202020204" pitchFamily="34" charset="0"/>
                    </a:rPr>
                    <a:t>دفع جزية ليهوشافاط (٢ أيام ١٧:١١) اقتحم يهوذا في عهد يهورام (2 أيام 21: 16-17) 805 - الآشوري أداد نيراري الثالث يجمع الجزية ؛ قهر من قبل عزيا ولكن غزت يهوذا في عهد آحاز (2 أخبار 28:18) ؛ تم إخضاعها من قبل تيغلاث بلصر الثالث ملك أشور</a:t>
                  </a:r>
                  <a:endParaRPr lang="en-US" b="1" dirty="0">
                    <a:latin typeface="Arial" panose="020B0604020202020204" pitchFamily="34" charset="0"/>
                    <a:ea typeface="ＭＳ Ｐゴシック" charset="0"/>
                    <a:cs typeface="Arial" panose="020B0604020202020204" pitchFamily="34" charset="0"/>
                  </a:endParaRPr>
                </a:p>
              </p:txBody>
            </p:sp>
            <p:sp>
              <p:nvSpPr>
                <p:cNvPr id="336916" name="Rectangle 158"/>
                <p:cNvSpPr>
                  <a:spLocks noChangeArrowheads="1"/>
                </p:cNvSpPr>
                <p:nvPr/>
              </p:nvSpPr>
              <p:spPr bwMode="auto">
                <a:xfrm>
                  <a:off x="1041" y="0"/>
                  <a:ext cx="1184" cy="189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6909" name="Group 161"/>
              <p:cNvGrpSpPr>
                <a:grpSpLocks/>
              </p:cNvGrpSpPr>
              <p:nvPr/>
            </p:nvGrpSpPr>
            <p:grpSpPr bwMode="auto">
              <a:xfrm>
                <a:off x="0" y="1898"/>
                <a:ext cx="1041" cy="2243"/>
                <a:chOff x="0" y="1898"/>
                <a:chExt cx="1041" cy="2243"/>
              </a:xfrm>
            </p:grpSpPr>
            <p:sp>
              <p:nvSpPr>
                <p:cNvPr id="336913" name="Rectangle 154"/>
                <p:cNvSpPr>
                  <a:spLocks noChangeArrowheads="1"/>
                </p:cNvSpPr>
                <p:nvPr/>
              </p:nvSpPr>
              <p:spPr bwMode="auto">
                <a:xfrm>
                  <a:off x="0" y="1898"/>
                  <a:ext cx="1041" cy="224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nchor="ctr"/>
                <a:lstStyle/>
                <a:p>
                  <a:pPr algn="ctr" defTabSz="914400" fontAlgn="base">
                    <a:spcBef>
                      <a:spcPct val="0"/>
                    </a:spcBef>
                    <a:spcAft>
                      <a:spcPct val="0"/>
                    </a:spcAft>
                  </a:pPr>
                  <a:r>
                    <a:rPr lang="ar-JO" b="1" dirty="0">
                      <a:latin typeface="Arial" panose="020B0604020202020204" pitchFamily="34" charset="0"/>
                      <a:cs typeface="Arial" panose="020B0604020202020204" pitchFamily="34" charset="0"/>
                    </a:rPr>
                    <a:t>725 – في عهد شلمنصر الخامس ، حاول لولي من صيدا توحيد فينيقيا في ثورة 701 - رد سنحاريب بالغزو - احتلال العديد من المدن ، والترحيل ، والحاكم الدمية 677- تمرد يسحقه اسرحدون - صيدا 665- ثورة بعليت صور وقمعها أسوربانيبال 584-571 - حصار نبوخذ نصر - احتل صور</a:t>
                  </a:r>
                  <a:endParaRPr lang="en-US" b="1" dirty="0">
                    <a:latin typeface="Arial" panose="020B0604020202020204" pitchFamily="34" charset="0"/>
                    <a:ea typeface="ＭＳ Ｐゴシック" charset="0"/>
                    <a:cs typeface="Arial" panose="020B0604020202020204" pitchFamily="34" charset="0"/>
                  </a:endParaRPr>
                </a:p>
              </p:txBody>
            </p:sp>
            <p:sp>
              <p:nvSpPr>
                <p:cNvPr id="336914" name="Rectangle 160"/>
                <p:cNvSpPr>
                  <a:spLocks noChangeArrowheads="1"/>
                </p:cNvSpPr>
                <p:nvPr/>
              </p:nvSpPr>
              <p:spPr bwMode="auto">
                <a:xfrm>
                  <a:off x="0" y="1898"/>
                  <a:ext cx="1041" cy="224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6910" name="Group 163"/>
              <p:cNvGrpSpPr>
                <a:grpSpLocks/>
              </p:cNvGrpSpPr>
              <p:nvPr/>
            </p:nvGrpSpPr>
            <p:grpSpPr bwMode="auto">
              <a:xfrm>
                <a:off x="1041" y="1898"/>
                <a:ext cx="1184" cy="2243"/>
                <a:chOff x="1041" y="1898"/>
                <a:chExt cx="1184" cy="2243"/>
              </a:xfrm>
            </p:grpSpPr>
            <p:sp>
              <p:nvSpPr>
                <p:cNvPr id="336911" name="Rectangle 155"/>
                <p:cNvSpPr>
                  <a:spLocks noChangeArrowheads="1"/>
                </p:cNvSpPr>
                <p:nvPr/>
              </p:nvSpPr>
              <p:spPr bwMode="auto">
                <a:xfrm>
                  <a:off x="1041" y="1898"/>
                  <a:ext cx="1184" cy="224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nchor="ctr"/>
                <a:lstStyle/>
                <a:p>
                  <a:pPr algn="ctr" defTabSz="914400" fontAlgn="base">
                    <a:spcBef>
                      <a:spcPct val="0"/>
                    </a:spcBef>
                    <a:spcAft>
                      <a:spcPct val="0"/>
                    </a:spcAft>
                  </a:pPr>
                  <a:r>
                    <a:rPr lang="ar-JO" b="1" dirty="0">
                      <a:latin typeface="Arial" panose="020B0604020202020204" pitchFamily="34" charset="0"/>
                      <a:cs typeface="Arial" panose="020B0604020202020204" pitchFamily="34" charset="0"/>
                    </a:rPr>
                    <a:t>قهر البلد واستولى حزقيا على غزة (ملوك الثاني 18: 8) الأشخاص الذين أسرهم نبوخذ نصر وترحّلهم</a:t>
                  </a:r>
                  <a:endParaRPr lang="en-US" b="1" dirty="0">
                    <a:latin typeface="Arial" panose="020B0604020202020204" pitchFamily="34" charset="0"/>
                    <a:ea typeface="ＭＳ Ｐゴシック" charset="0"/>
                    <a:cs typeface="Arial" panose="020B0604020202020204" pitchFamily="34" charset="0"/>
                  </a:endParaRPr>
                </a:p>
              </p:txBody>
            </p:sp>
            <p:sp>
              <p:nvSpPr>
                <p:cNvPr id="336912" name="Rectangle 162"/>
                <p:cNvSpPr>
                  <a:spLocks noChangeArrowheads="1"/>
                </p:cNvSpPr>
                <p:nvPr/>
              </p:nvSpPr>
              <p:spPr bwMode="auto">
                <a:xfrm>
                  <a:off x="1041" y="1898"/>
                  <a:ext cx="1184" cy="224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grpSp>
      <p:sp>
        <p:nvSpPr>
          <p:cNvPr id="336901" name="Text Box 169"/>
          <p:cNvSpPr txBox="1">
            <a:spLocks noChangeArrowheads="1"/>
          </p:cNvSpPr>
          <p:nvPr/>
        </p:nvSpPr>
        <p:spPr bwMode="auto">
          <a:xfrm>
            <a:off x="0" y="746949"/>
            <a:ext cx="9159582"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fontAlgn="base">
              <a:spcBef>
                <a:spcPct val="50000"/>
              </a:spcBef>
              <a:spcAft>
                <a:spcPct val="0"/>
              </a:spcAft>
              <a:defRPr/>
            </a:pPr>
            <a:r>
              <a:rPr lang="ar-JO" sz="1800" b="1" dirty="0">
                <a:latin typeface="Arial" panose="020B0604020202020204" pitchFamily="34" charset="0"/>
                <a:cs typeface="Arial" panose="020B0604020202020204" pitchFamily="34" charset="0"/>
              </a:rPr>
              <a:t>جون هـ.والتون ، المخططات الزمنية والخلفية لـلعهد القديم ، الطبعة الثانية ، 71</a:t>
            </a:r>
            <a:endParaRPr kumimoji="1" lang="en-US" sz="1800" b="1" dirty="0">
              <a:solidFill>
                <a:srgbClr val="004C2B"/>
              </a:solidFill>
              <a:latin typeface="Arial" panose="020B0604020202020204" pitchFamily="34" charset="0"/>
              <a:cs typeface="Arial" panose="020B0604020202020204" pitchFamily="34" charset="0"/>
            </a:endParaRPr>
          </a:p>
        </p:txBody>
      </p:sp>
      <p:sp>
        <p:nvSpPr>
          <p:cNvPr id="39" name="Text Box 3"/>
          <p:cNvSpPr txBox="1">
            <a:spLocks noChangeArrowheads="1"/>
          </p:cNvSpPr>
          <p:nvPr/>
        </p:nvSpPr>
        <p:spPr bwMode="auto">
          <a:xfrm>
            <a:off x="8450669" y="4445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ar-JO" b="1" dirty="0">
                <a:solidFill>
                  <a:srgbClr val="333333"/>
                </a:solidFill>
                <a:latin typeface="Arial" panose="020B0604020202020204" pitchFamily="34" charset="0"/>
                <a:cs typeface="Arial" panose="020B0604020202020204" pitchFamily="34" charset="0"/>
              </a:rPr>
              <a:t>144</a:t>
            </a:r>
            <a:endParaRPr lang="en-US" sz="2000" b="1" dirty="0">
              <a:solidFill>
                <a:srgbClr val="333333"/>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43483222"/>
      </p:ext>
    </p:extLst>
  </p:cSld>
  <p:clrMapOvr>
    <a:masterClrMapping/>
  </p:clrMapOvr>
  <p:transition/>
</p:sld>
</file>

<file path=ppt/slides/slide287.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38946" name="Rectangle 2"/>
          <p:cNvSpPr>
            <a:spLocks noGrp="1" noChangeArrowheads="1"/>
          </p:cNvSpPr>
          <p:nvPr>
            <p:ph type="title"/>
          </p:nvPr>
        </p:nvSpPr>
        <p:spPr>
          <a:xfrm>
            <a:off x="533400" y="0"/>
            <a:ext cx="6934200" cy="685800"/>
          </a:xfrm>
          <a:solidFill>
            <a:schemeClr val="accent1"/>
          </a:solidFill>
          <a:ln>
            <a:solidFill>
              <a:schemeClr val="tx1"/>
            </a:solidFill>
            <a:miter lim="800000"/>
            <a:headEnd/>
            <a:tailEnd/>
          </a:ln>
        </p:spPr>
        <p:txBody>
          <a:bodyPr/>
          <a:lstStyle/>
          <a:p>
            <a:pPr algn="ctr"/>
            <a:r>
              <a:rPr lang="ar-JO" altLang="zh-CN" dirty="0">
                <a:solidFill>
                  <a:srgbClr val="000000"/>
                </a:solidFill>
                <a:ea typeface="SimSun" charset="0"/>
              </a:rPr>
              <a:t>أناس مكسورين</a:t>
            </a:r>
            <a:endParaRPr lang="en-US" sz="2000" dirty="0">
              <a:solidFill>
                <a:srgbClr val="000000"/>
              </a:solidFill>
              <a:ea typeface="SimSun" charset="0"/>
            </a:endParaRPr>
          </a:p>
        </p:txBody>
      </p:sp>
      <p:sp>
        <p:nvSpPr>
          <p:cNvPr id="338947" name="Text Box 3"/>
          <p:cNvSpPr txBox="1">
            <a:spLocks noChangeArrowheads="1"/>
          </p:cNvSpPr>
          <p:nvPr/>
        </p:nvSpPr>
        <p:spPr bwMode="auto">
          <a:xfrm>
            <a:off x="7686548" y="228600"/>
            <a:ext cx="1306768"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rPr>
              <a:t>145-146</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endParaRPr>
          </a:p>
        </p:txBody>
      </p:sp>
      <p:grpSp>
        <p:nvGrpSpPr>
          <p:cNvPr id="338948" name="Group 219"/>
          <p:cNvGrpSpPr>
            <a:grpSpLocks/>
          </p:cNvGrpSpPr>
          <p:nvPr/>
        </p:nvGrpSpPr>
        <p:grpSpPr bwMode="auto">
          <a:xfrm>
            <a:off x="9525" y="1071563"/>
            <a:ext cx="9124950" cy="5781675"/>
            <a:chOff x="6" y="675"/>
            <a:chExt cx="5748" cy="3642"/>
          </a:xfrm>
        </p:grpSpPr>
        <p:grpSp>
          <p:nvGrpSpPr>
            <p:cNvPr id="338950" name="Group 176"/>
            <p:cNvGrpSpPr>
              <a:grpSpLocks/>
            </p:cNvGrpSpPr>
            <p:nvPr/>
          </p:nvGrpSpPr>
          <p:grpSpPr bwMode="auto">
            <a:xfrm>
              <a:off x="6" y="675"/>
              <a:ext cx="2856" cy="308"/>
              <a:chOff x="0" y="0"/>
              <a:chExt cx="1847" cy="403"/>
            </a:xfrm>
          </p:grpSpPr>
          <p:sp>
            <p:nvSpPr>
              <p:cNvPr id="339008" name="Rectangle 155"/>
              <p:cNvSpPr>
                <a:spLocks noChangeArrowheads="1"/>
              </p:cNvSpPr>
              <p:nvPr/>
            </p:nvSpPr>
            <p:spPr bwMode="auto">
              <a:xfrm>
                <a:off x="0" y="0"/>
                <a:ext cx="1847"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FFFFFF"/>
                    </a:solidFill>
                    <a:effectLst/>
                    <a:uLnTx/>
                    <a:uFillTx/>
                    <a:latin typeface="Arial Black" charset="0"/>
                    <a:ea typeface="ＭＳ Ｐゴシック" charset="0"/>
                  </a:rPr>
                  <a:t>أشخاص غير مكسورين، متكبرين</a:t>
                </a:r>
                <a:endParaRPr kumimoji="0" lang="en-US" sz="2200" b="1" i="0" u="none" strike="noStrike" kern="1200" cap="none" spc="0" normalizeH="0" baseline="0" noProof="0" dirty="0">
                  <a:ln>
                    <a:noFill/>
                  </a:ln>
                  <a:solidFill>
                    <a:srgbClr val="FFFFFF"/>
                  </a:solidFill>
                  <a:effectLst/>
                  <a:uLnTx/>
                  <a:uFillTx/>
                  <a:latin typeface="Arial Black" charset="0"/>
                  <a:ea typeface="ＭＳ Ｐゴシック" charset="0"/>
                </a:endParaRPr>
              </a:p>
            </p:txBody>
          </p:sp>
          <p:sp>
            <p:nvSpPr>
              <p:cNvPr id="339009" name="Rectangle 175"/>
              <p:cNvSpPr>
                <a:spLocks noChangeArrowheads="1"/>
              </p:cNvSpPr>
              <p:nvPr/>
            </p:nvSpPr>
            <p:spPr bwMode="auto">
              <a:xfrm>
                <a:off x="0" y="0"/>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51" name="Group 178"/>
            <p:cNvGrpSpPr>
              <a:grpSpLocks/>
            </p:cNvGrpSpPr>
            <p:nvPr/>
          </p:nvGrpSpPr>
          <p:grpSpPr bwMode="auto">
            <a:xfrm>
              <a:off x="2862" y="675"/>
              <a:ext cx="2892" cy="308"/>
              <a:chOff x="1847" y="0"/>
              <a:chExt cx="1870" cy="403"/>
            </a:xfrm>
          </p:grpSpPr>
          <p:sp>
            <p:nvSpPr>
              <p:cNvPr id="339006" name="Rectangle 156"/>
              <p:cNvSpPr>
                <a:spLocks noChangeArrowheads="1"/>
              </p:cNvSpPr>
              <p:nvPr/>
            </p:nvSpPr>
            <p:spPr bwMode="auto">
              <a:xfrm>
                <a:off x="1847" y="0"/>
                <a:ext cx="1870"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Black" charset="0"/>
                    <a:ea typeface="ＭＳ Ｐゴシック" charset="0"/>
                  </a:rPr>
                  <a:t>أشخاص مكسورين</a:t>
                </a:r>
                <a:endParaRPr kumimoji="0" lang="en-US" sz="2400" b="1" i="0" u="none" strike="noStrike" kern="1200" cap="none" spc="0" normalizeH="0" baseline="0" noProof="0" dirty="0">
                  <a:ln>
                    <a:noFill/>
                  </a:ln>
                  <a:solidFill>
                    <a:srgbClr val="FFFFFF"/>
                  </a:solidFill>
                  <a:effectLst/>
                  <a:uLnTx/>
                  <a:uFillTx/>
                  <a:latin typeface="Arial Black" charset="0"/>
                  <a:ea typeface="ＭＳ Ｐゴシック" charset="0"/>
                </a:endParaRPr>
              </a:p>
            </p:txBody>
          </p:sp>
          <p:sp>
            <p:nvSpPr>
              <p:cNvPr id="339007" name="Rectangle 177"/>
              <p:cNvSpPr>
                <a:spLocks noChangeArrowheads="1"/>
              </p:cNvSpPr>
              <p:nvPr/>
            </p:nvSpPr>
            <p:spPr bwMode="auto">
              <a:xfrm>
                <a:off x="1847" y="0"/>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52" name="Group 180"/>
            <p:cNvGrpSpPr>
              <a:grpSpLocks/>
            </p:cNvGrpSpPr>
            <p:nvPr/>
          </p:nvGrpSpPr>
          <p:grpSpPr bwMode="auto">
            <a:xfrm>
              <a:off x="6" y="983"/>
              <a:ext cx="2856" cy="353"/>
              <a:chOff x="0" y="403"/>
              <a:chExt cx="1847" cy="460"/>
            </a:xfrm>
          </p:grpSpPr>
          <p:sp>
            <p:nvSpPr>
              <p:cNvPr id="339004" name="Rectangle 157"/>
              <p:cNvSpPr>
                <a:spLocks noChangeArrowheads="1"/>
              </p:cNvSpPr>
              <p:nvPr/>
            </p:nvSpPr>
            <p:spPr bwMode="auto">
              <a:xfrm>
                <a:off x="0" y="403"/>
                <a:ext cx="1847" cy="460"/>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يبقون الناس على مسافة ذراع</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9005" name="Rectangle 179"/>
              <p:cNvSpPr>
                <a:spLocks noChangeArrowheads="1"/>
              </p:cNvSpPr>
              <p:nvPr/>
            </p:nvSpPr>
            <p:spPr bwMode="auto">
              <a:xfrm>
                <a:off x="0" y="403"/>
                <a:ext cx="1847" cy="460"/>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53" name="Group 182"/>
            <p:cNvGrpSpPr>
              <a:grpSpLocks/>
            </p:cNvGrpSpPr>
            <p:nvPr/>
          </p:nvGrpSpPr>
          <p:grpSpPr bwMode="auto">
            <a:xfrm>
              <a:off x="2862" y="983"/>
              <a:ext cx="2892" cy="353"/>
              <a:chOff x="1847" y="403"/>
              <a:chExt cx="1870" cy="460"/>
            </a:xfrm>
          </p:grpSpPr>
          <p:sp>
            <p:nvSpPr>
              <p:cNvPr id="339002" name="Rectangle 158"/>
              <p:cNvSpPr>
                <a:spLocks noChangeArrowheads="1"/>
              </p:cNvSpPr>
              <p:nvPr/>
            </p:nvSpPr>
            <p:spPr bwMode="auto">
              <a:xfrm>
                <a:off x="1847" y="403"/>
                <a:ext cx="1870" cy="460"/>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المخاطرة بالاقتراب من الآخرين / على استعداد لتحمل مخاطر المحبة الحميمية</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9003" name="Rectangle 181"/>
              <p:cNvSpPr>
                <a:spLocks noChangeArrowheads="1"/>
              </p:cNvSpPr>
              <p:nvPr/>
            </p:nvSpPr>
            <p:spPr bwMode="auto">
              <a:xfrm>
                <a:off x="1847" y="403"/>
                <a:ext cx="1870" cy="460"/>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54" name="Group 184"/>
            <p:cNvGrpSpPr>
              <a:grpSpLocks/>
            </p:cNvGrpSpPr>
            <p:nvPr/>
          </p:nvGrpSpPr>
          <p:grpSpPr bwMode="auto">
            <a:xfrm>
              <a:off x="6" y="1336"/>
              <a:ext cx="2856" cy="558"/>
              <a:chOff x="0" y="863"/>
              <a:chExt cx="1847" cy="729"/>
            </a:xfrm>
          </p:grpSpPr>
          <p:sp>
            <p:nvSpPr>
              <p:cNvPr id="339000" name="Rectangle 159"/>
              <p:cNvSpPr>
                <a:spLocks noChangeArrowheads="1"/>
              </p:cNvSpPr>
              <p:nvPr/>
            </p:nvSpPr>
            <p:spPr bwMode="auto">
              <a:xfrm>
                <a:off x="0" y="863"/>
                <a:ext cx="1847" cy="729"/>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سريعون في لوم الآخرين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9001" name="Rectangle 183"/>
              <p:cNvSpPr>
                <a:spLocks noChangeArrowheads="1"/>
              </p:cNvSpPr>
              <p:nvPr/>
            </p:nvSpPr>
            <p:spPr bwMode="auto">
              <a:xfrm>
                <a:off x="0" y="863"/>
                <a:ext cx="1847" cy="729"/>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55" name="Group 186"/>
            <p:cNvGrpSpPr>
              <a:grpSpLocks/>
            </p:cNvGrpSpPr>
            <p:nvPr/>
          </p:nvGrpSpPr>
          <p:grpSpPr bwMode="auto">
            <a:xfrm>
              <a:off x="2862" y="1336"/>
              <a:ext cx="2892" cy="558"/>
              <a:chOff x="1847" y="863"/>
              <a:chExt cx="1870" cy="729"/>
            </a:xfrm>
          </p:grpSpPr>
          <p:sp>
            <p:nvSpPr>
              <p:cNvPr id="338998" name="Rectangle 160"/>
              <p:cNvSpPr>
                <a:spLocks noChangeArrowheads="1"/>
              </p:cNvSpPr>
              <p:nvPr/>
            </p:nvSpPr>
            <p:spPr bwMode="auto">
              <a:xfrm>
                <a:off x="1847" y="863"/>
                <a:ext cx="1870" cy="729"/>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تقبل المسؤولية الشخصية - يمكنك معرفة أين كانوا مخطئين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8999" name="Rectangle 185"/>
              <p:cNvSpPr>
                <a:spLocks noChangeArrowheads="1"/>
              </p:cNvSpPr>
              <p:nvPr/>
            </p:nvSpPr>
            <p:spPr bwMode="auto">
              <a:xfrm>
                <a:off x="1847" y="863"/>
                <a:ext cx="1870" cy="729"/>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56" name="Group 188"/>
            <p:cNvGrpSpPr>
              <a:grpSpLocks/>
            </p:cNvGrpSpPr>
            <p:nvPr/>
          </p:nvGrpSpPr>
          <p:grpSpPr bwMode="auto">
            <a:xfrm>
              <a:off x="6" y="1894"/>
              <a:ext cx="2856" cy="308"/>
              <a:chOff x="0" y="1592"/>
              <a:chExt cx="1847" cy="403"/>
            </a:xfrm>
          </p:grpSpPr>
          <p:sp>
            <p:nvSpPr>
              <p:cNvPr id="338996" name="Rectangle 161"/>
              <p:cNvSpPr>
                <a:spLocks noChangeArrowheads="1"/>
              </p:cNvSpPr>
              <p:nvPr/>
            </p:nvSpPr>
            <p:spPr bwMode="auto">
              <a:xfrm>
                <a:off x="0" y="1592"/>
                <a:ext cx="1847"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غير مقبولين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8997" name="Rectangle 187"/>
              <p:cNvSpPr>
                <a:spLocks noChangeArrowheads="1"/>
              </p:cNvSpPr>
              <p:nvPr/>
            </p:nvSpPr>
            <p:spPr bwMode="auto">
              <a:xfrm>
                <a:off x="0" y="1592"/>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57" name="Group 190"/>
            <p:cNvGrpSpPr>
              <a:grpSpLocks/>
            </p:cNvGrpSpPr>
            <p:nvPr/>
          </p:nvGrpSpPr>
          <p:grpSpPr bwMode="auto">
            <a:xfrm>
              <a:off x="2862" y="1894"/>
              <a:ext cx="2892" cy="308"/>
              <a:chOff x="1847" y="1592"/>
              <a:chExt cx="1870" cy="403"/>
            </a:xfrm>
          </p:grpSpPr>
          <p:sp>
            <p:nvSpPr>
              <p:cNvPr id="338994" name="Rectangle 162"/>
              <p:cNvSpPr>
                <a:spLocks noChangeArrowheads="1"/>
              </p:cNvSpPr>
              <p:nvPr/>
            </p:nvSpPr>
            <p:spPr bwMode="auto">
              <a:xfrm>
                <a:off x="1847" y="1592"/>
                <a:ext cx="1870"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"سهل التوسل"</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8995" name="Rectangle 189"/>
              <p:cNvSpPr>
                <a:spLocks noChangeArrowheads="1"/>
              </p:cNvSpPr>
              <p:nvPr/>
            </p:nvSpPr>
            <p:spPr bwMode="auto">
              <a:xfrm>
                <a:off x="1847" y="1592"/>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58" name="Group 192"/>
            <p:cNvGrpSpPr>
              <a:grpSpLocks/>
            </p:cNvGrpSpPr>
            <p:nvPr/>
          </p:nvGrpSpPr>
          <p:grpSpPr bwMode="auto">
            <a:xfrm>
              <a:off x="6" y="2202"/>
              <a:ext cx="2856" cy="397"/>
              <a:chOff x="0" y="1995"/>
              <a:chExt cx="1847" cy="518"/>
            </a:xfrm>
          </p:grpSpPr>
          <p:sp>
            <p:nvSpPr>
              <p:cNvPr id="338992" name="Rectangle 163"/>
              <p:cNvSpPr>
                <a:spLocks noChangeArrowheads="1"/>
              </p:cNvSpPr>
              <p:nvPr/>
            </p:nvSpPr>
            <p:spPr bwMode="auto">
              <a:xfrm>
                <a:off x="0" y="1995"/>
                <a:ext cx="1847"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دفاعيين عند انتقادهم</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8993" name="Rectangle 191"/>
              <p:cNvSpPr>
                <a:spLocks noChangeArrowheads="1"/>
              </p:cNvSpPr>
              <p:nvPr/>
            </p:nvSpPr>
            <p:spPr bwMode="auto">
              <a:xfrm>
                <a:off x="0" y="1995"/>
                <a:ext cx="1847"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59" name="Group 194"/>
            <p:cNvGrpSpPr>
              <a:grpSpLocks/>
            </p:cNvGrpSpPr>
            <p:nvPr/>
          </p:nvGrpSpPr>
          <p:grpSpPr bwMode="auto">
            <a:xfrm>
              <a:off x="2862" y="2202"/>
              <a:ext cx="2892" cy="397"/>
              <a:chOff x="1847" y="1995"/>
              <a:chExt cx="1870" cy="518"/>
            </a:xfrm>
          </p:grpSpPr>
          <p:sp>
            <p:nvSpPr>
              <p:cNvPr id="338990" name="Rectangle 164"/>
              <p:cNvSpPr>
                <a:spLocks noChangeArrowheads="1"/>
              </p:cNvSpPr>
              <p:nvPr/>
            </p:nvSpPr>
            <p:spPr bwMode="auto">
              <a:xfrm>
                <a:off x="1847" y="1995"/>
                <a:ext cx="1870"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تلقي النقد بقلب متواضع ومنفتح</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8991" name="Rectangle 193"/>
              <p:cNvSpPr>
                <a:spLocks noChangeArrowheads="1"/>
              </p:cNvSpPr>
              <p:nvPr/>
            </p:nvSpPr>
            <p:spPr bwMode="auto">
              <a:xfrm>
                <a:off x="1847" y="1995"/>
                <a:ext cx="1870"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60" name="Group 196"/>
            <p:cNvGrpSpPr>
              <a:grpSpLocks/>
            </p:cNvGrpSpPr>
            <p:nvPr/>
          </p:nvGrpSpPr>
          <p:grpSpPr bwMode="auto">
            <a:xfrm>
              <a:off x="6" y="2599"/>
              <a:ext cx="2856" cy="308"/>
              <a:chOff x="0" y="2513"/>
              <a:chExt cx="1847" cy="403"/>
            </a:xfrm>
          </p:grpSpPr>
          <p:sp>
            <p:nvSpPr>
              <p:cNvPr id="338988" name="Rectangle 165"/>
              <p:cNvSpPr>
                <a:spLocks noChangeArrowheads="1"/>
              </p:cNvSpPr>
              <p:nvPr/>
            </p:nvSpPr>
            <p:spPr bwMode="auto">
              <a:xfrm>
                <a:off x="0" y="2513"/>
                <a:ext cx="1847"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الإهتمام بكونهم محترمين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8989" name="Rectangle 195"/>
              <p:cNvSpPr>
                <a:spLocks noChangeArrowheads="1"/>
              </p:cNvSpPr>
              <p:nvPr/>
            </p:nvSpPr>
            <p:spPr bwMode="auto">
              <a:xfrm>
                <a:off x="0" y="2513"/>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61" name="Group 198"/>
            <p:cNvGrpSpPr>
              <a:grpSpLocks/>
            </p:cNvGrpSpPr>
            <p:nvPr/>
          </p:nvGrpSpPr>
          <p:grpSpPr bwMode="auto">
            <a:xfrm>
              <a:off x="2862" y="2599"/>
              <a:ext cx="2892" cy="308"/>
              <a:chOff x="1847" y="2513"/>
              <a:chExt cx="1870" cy="403"/>
            </a:xfrm>
          </p:grpSpPr>
          <p:sp>
            <p:nvSpPr>
              <p:cNvPr id="338986" name="Rectangle 166"/>
              <p:cNvSpPr>
                <a:spLocks noChangeArrowheads="1"/>
              </p:cNvSpPr>
              <p:nvPr/>
            </p:nvSpPr>
            <p:spPr bwMode="auto">
              <a:xfrm>
                <a:off x="1847" y="2513"/>
                <a:ext cx="1870"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معنيون بكونهم حقيقيون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8987" name="Rectangle 197"/>
              <p:cNvSpPr>
                <a:spLocks noChangeArrowheads="1"/>
              </p:cNvSpPr>
              <p:nvPr/>
            </p:nvSpPr>
            <p:spPr bwMode="auto">
              <a:xfrm>
                <a:off x="1847" y="2513"/>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62" name="Group 200"/>
            <p:cNvGrpSpPr>
              <a:grpSpLocks/>
            </p:cNvGrpSpPr>
            <p:nvPr/>
          </p:nvGrpSpPr>
          <p:grpSpPr bwMode="auto">
            <a:xfrm>
              <a:off x="6" y="2907"/>
              <a:ext cx="2856" cy="309"/>
              <a:chOff x="0" y="2916"/>
              <a:chExt cx="1847" cy="403"/>
            </a:xfrm>
          </p:grpSpPr>
          <p:sp>
            <p:nvSpPr>
              <p:cNvPr id="338984" name="Rectangle 167"/>
              <p:cNvSpPr>
                <a:spLocks noChangeArrowheads="1"/>
              </p:cNvSpPr>
              <p:nvPr/>
            </p:nvSpPr>
            <p:spPr bwMode="auto">
              <a:xfrm>
                <a:off x="0" y="2916"/>
                <a:ext cx="1847"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الإهتمام بما يظنه الآخرون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8985" name="Rectangle 199"/>
              <p:cNvSpPr>
                <a:spLocks noChangeArrowheads="1"/>
              </p:cNvSpPr>
              <p:nvPr/>
            </p:nvSpPr>
            <p:spPr bwMode="auto">
              <a:xfrm>
                <a:off x="0" y="2916"/>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63" name="Group 202"/>
            <p:cNvGrpSpPr>
              <a:grpSpLocks/>
            </p:cNvGrpSpPr>
            <p:nvPr/>
          </p:nvGrpSpPr>
          <p:grpSpPr bwMode="auto">
            <a:xfrm>
              <a:off x="2862" y="2907"/>
              <a:ext cx="2892" cy="309"/>
              <a:chOff x="1847" y="2916"/>
              <a:chExt cx="1870" cy="403"/>
            </a:xfrm>
          </p:grpSpPr>
          <p:sp>
            <p:nvSpPr>
              <p:cNvPr id="338982" name="Rectangle 168"/>
              <p:cNvSpPr>
                <a:spLocks noChangeArrowheads="1"/>
              </p:cNvSpPr>
              <p:nvPr/>
            </p:nvSpPr>
            <p:spPr bwMode="auto">
              <a:xfrm>
                <a:off x="1847" y="2916"/>
                <a:ext cx="1870"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كل ما يهم هو ما يعلمه الله</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8983" name="Rectangle 201"/>
              <p:cNvSpPr>
                <a:spLocks noChangeArrowheads="1"/>
              </p:cNvSpPr>
              <p:nvPr/>
            </p:nvSpPr>
            <p:spPr bwMode="auto">
              <a:xfrm>
                <a:off x="1847" y="2916"/>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64" name="Group 204"/>
            <p:cNvGrpSpPr>
              <a:grpSpLocks/>
            </p:cNvGrpSpPr>
            <p:nvPr/>
          </p:nvGrpSpPr>
          <p:grpSpPr bwMode="auto">
            <a:xfrm>
              <a:off x="6" y="3216"/>
              <a:ext cx="2856" cy="308"/>
              <a:chOff x="0" y="3319"/>
              <a:chExt cx="1847" cy="403"/>
            </a:xfrm>
          </p:grpSpPr>
          <p:sp>
            <p:nvSpPr>
              <p:cNvPr id="338980" name="Rectangle 169"/>
              <p:cNvSpPr>
                <a:spLocks noChangeArrowheads="1"/>
              </p:cNvSpPr>
              <p:nvPr/>
            </p:nvSpPr>
            <p:spPr bwMode="auto">
              <a:xfrm>
                <a:off x="0" y="3319"/>
                <a:ext cx="1847"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العمل على الحفاظ على الصورة / حماية السمعة</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8981" name="Rectangle 203"/>
              <p:cNvSpPr>
                <a:spLocks noChangeArrowheads="1"/>
              </p:cNvSpPr>
              <p:nvPr/>
            </p:nvSpPr>
            <p:spPr bwMode="auto">
              <a:xfrm>
                <a:off x="0" y="3319"/>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65" name="Group 206"/>
            <p:cNvGrpSpPr>
              <a:grpSpLocks/>
            </p:cNvGrpSpPr>
            <p:nvPr/>
          </p:nvGrpSpPr>
          <p:grpSpPr bwMode="auto">
            <a:xfrm>
              <a:off x="2862" y="3216"/>
              <a:ext cx="2892" cy="308"/>
              <a:chOff x="1847" y="3319"/>
              <a:chExt cx="1870" cy="403"/>
            </a:xfrm>
          </p:grpSpPr>
          <p:sp>
            <p:nvSpPr>
              <p:cNvPr id="338978" name="Rectangle 170"/>
              <p:cNvSpPr>
                <a:spLocks noChangeArrowheads="1"/>
              </p:cNvSpPr>
              <p:nvPr/>
            </p:nvSpPr>
            <p:spPr bwMode="auto">
              <a:xfrm>
                <a:off x="1847" y="3319"/>
                <a:ext cx="1870"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يموتون لأجل سمعتهم الخاصة</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8979" name="Rectangle 205"/>
              <p:cNvSpPr>
                <a:spLocks noChangeArrowheads="1"/>
              </p:cNvSpPr>
              <p:nvPr/>
            </p:nvSpPr>
            <p:spPr bwMode="auto">
              <a:xfrm>
                <a:off x="1847" y="3319"/>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66" name="Group 208"/>
            <p:cNvGrpSpPr>
              <a:grpSpLocks/>
            </p:cNvGrpSpPr>
            <p:nvPr/>
          </p:nvGrpSpPr>
          <p:grpSpPr bwMode="auto">
            <a:xfrm>
              <a:off x="6" y="3524"/>
              <a:ext cx="2856" cy="396"/>
              <a:chOff x="0" y="3722"/>
              <a:chExt cx="1847" cy="518"/>
            </a:xfrm>
          </p:grpSpPr>
          <p:sp>
            <p:nvSpPr>
              <p:cNvPr id="338976" name="Rectangle 171"/>
              <p:cNvSpPr>
                <a:spLocks noChangeArrowheads="1"/>
              </p:cNvSpPr>
              <p:nvPr/>
            </p:nvSpPr>
            <p:spPr bwMode="auto">
              <a:xfrm>
                <a:off x="0" y="3722"/>
                <a:ext cx="1847"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يجدون صعوبة في مشاركة احتياجاتهم الروحية مع الآخرين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8977" name="Rectangle 207"/>
              <p:cNvSpPr>
                <a:spLocks noChangeArrowheads="1"/>
              </p:cNvSpPr>
              <p:nvPr/>
            </p:nvSpPr>
            <p:spPr bwMode="auto">
              <a:xfrm>
                <a:off x="0" y="3722"/>
                <a:ext cx="1847"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67" name="Group 210"/>
            <p:cNvGrpSpPr>
              <a:grpSpLocks/>
            </p:cNvGrpSpPr>
            <p:nvPr/>
          </p:nvGrpSpPr>
          <p:grpSpPr bwMode="auto">
            <a:xfrm>
              <a:off x="2862" y="3524"/>
              <a:ext cx="2892" cy="396"/>
              <a:chOff x="1847" y="3722"/>
              <a:chExt cx="1870" cy="518"/>
            </a:xfrm>
          </p:grpSpPr>
          <p:sp>
            <p:nvSpPr>
              <p:cNvPr id="338974" name="Rectangle 172"/>
              <p:cNvSpPr>
                <a:spLocks noChangeArrowheads="1"/>
              </p:cNvSpPr>
              <p:nvPr/>
            </p:nvSpPr>
            <p:spPr bwMode="auto">
              <a:xfrm>
                <a:off x="1847" y="3722"/>
                <a:ext cx="1870"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على استعداد لأن يكون منفتحًا / شفافًا مع الآخرين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8975" name="Rectangle 209"/>
              <p:cNvSpPr>
                <a:spLocks noChangeArrowheads="1"/>
              </p:cNvSpPr>
              <p:nvPr/>
            </p:nvSpPr>
            <p:spPr bwMode="auto">
              <a:xfrm>
                <a:off x="1847" y="3722"/>
                <a:ext cx="1870"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68" name="Group 212"/>
            <p:cNvGrpSpPr>
              <a:grpSpLocks/>
            </p:cNvGrpSpPr>
            <p:nvPr/>
          </p:nvGrpSpPr>
          <p:grpSpPr bwMode="auto">
            <a:xfrm>
              <a:off x="6" y="3920"/>
              <a:ext cx="2856" cy="397"/>
              <a:chOff x="0" y="4240"/>
              <a:chExt cx="1847" cy="518"/>
            </a:xfrm>
          </p:grpSpPr>
          <p:sp>
            <p:nvSpPr>
              <p:cNvPr id="338972" name="Rectangle 173"/>
              <p:cNvSpPr>
                <a:spLocks noChangeArrowheads="1"/>
              </p:cNvSpPr>
              <p:nvPr/>
            </p:nvSpPr>
            <p:spPr bwMode="auto">
              <a:xfrm>
                <a:off x="0" y="4240"/>
                <a:ext cx="1847"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يريدون أن يتأكدوا من أن لا أحد يكتشف خطيئتهم.</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8973" name="Rectangle 211"/>
              <p:cNvSpPr>
                <a:spLocks noChangeArrowheads="1"/>
              </p:cNvSpPr>
              <p:nvPr/>
            </p:nvSpPr>
            <p:spPr bwMode="auto">
              <a:xfrm>
                <a:off x="0" y="4240"/>
                <a:ext cx="1847"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dirty="0">
                  <a:ln>
                    <a:noFill/>
                  </a:ln>
                  <a:solidFill>
                    <a:srgbClr val="333333"/>
                  </a:solidFill>
                  <a:effectLst/>
                  <a:uLnTx/>
                  <a:uFillTx/>
                  <a:latin typeface="Times" charset="0"/>
                  <a:ea typeface="ＭＳ Ｐゴシック" charset="0"/>
                </a:endParaRPr>
              </a:p>
            </p:txBody>
          </p:sp>
        </p:grpSp>
        <p:grpSp>
          <p:nvGrpSpPr>
            <p:cNvPr id="338969" name="Group 214"/>
            <p:cNvGrpSpPr>
              <a:grpSpLocks/>
            </p:cNvGrpSpPr>
            <p:nvPr/>
          </p:nvGrpSpPr>
          <p:grpSpPr bwMode="auto">
            <a:xfrm>
              <a:off x="2862" y="3920"/>
              <a:ext cx="2892" cy="397"/>
              <a:chOff x="1847" y="4240"/>
              <a:chExt cx="1870" cy="518"/>
            </a:xfrm>
          </p:grpSpPr>
          <p:sp>
            <p:nvSpPr>
              <p:cNvPr id="338970" name="Rectangle 174"/>
              <p:cNvSpPr>
                <a:spLocks noChangeArrowheads="1"/>
              </p:cNvSpPr>
              <p:nvPr/>
            </p:nvSpPr>
            <p:spPr bwMode="auto">
              <a:xfrm>
                <a:off x="1847" y="4240"/>
                <a:ext cx="1870"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على استعداد للتعرض (بمجرد الانهيار ، لا تهتم بمن يعلم - لا شيء تخسره!)</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8971" name="Rectangle 213"/>
              <p:cNvSpPr>
                <a:spLocks noChangeArrowheads="1"/>
              </p:cNvSpPr>
              <p:nvPr/>
            </p:nvSpPr>
            <p:spPr bwMode="auto">
              <a:xfrm>
                <a:off x="1847" y="4240"/>
                <a:ext cx="1870"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sp>
        <p:nvSpPr>
          <p:cNvPr id="338949" name="Rectangle 220"/>
          <p:cNvSpPr>
            <a:spLocks noChangeArrowheads="1"/>
          </p:cNvSpPr>
          <p:nvPr/>
        </p:nvSpPr>
        <p:spPr bwMode="auto">
          <a:xfrm>
            <a:off x="3200400" y="685800"/>
            <a:ext cx="1298753"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1" lang="ar-JO" altLang="zh-CN"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هنري بلاكابي</a:t>
            </a:r>
            <a:endParaRPr kumimoji="1"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84357873"/>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40994" name="Rectangle 2"/>
          <p:cNvSpPr>
            <a:spLocks noGrp="1" noChangeArrowheads="1"/>
          </p:cNvSpPr>
          <p:nvPr>
            <p:ph type="title"/>
          </p:nvPr>
        </p:nvSpPr>
        <p:spPr>
          <a:xfrm>
            <a:off x="533400" y="0"/>
            <a:ext cx="6781800" cy="762000"/>
          </a:xfrm>
          <a:solidFill>
            <a:schemeClr val="accent1"/>
          </a:solidFill>
          <a:ln>
            <a:solidFill>
              <a:schemeClr val="tx1"/>
            </a:solidFill>
            <a:miter lim="800000"/>
            <a:headEnd/>
            <a:tailEnd/>
          </a:ln>
        </p:spPr>
        <p:txBody>
          <a:bodyPr/>
          <a:lstStyle/>
          <a:p>
            <a:pPr algn="ctr"/>
            <a:r>
              <a:rPr lang="ar-JO" altLang="zh-CN" dirty="0">
                <a:solidFill>
                  <a:srgbClr val="000000"/>
                </a:solidFill>
                <a:ea typeface="SimSun" charset="0"/>
              </a:rPr>
              <a:t>أناس مكسورين</a:t>
            </a:r>
            <a:endParaRPr lang="en-US" sz="2000" dirty="0">
              <a:solidFill>
                <a:srgbClr val="000000"/>
              </a:solidFill>
              <a:latin typeface="Impact" charset="0"/>
              <a:ea typeface="SimSun" charset="0"/>
              <a:cs typeface="SimSun" charset="0"/>
            </a:endParaRPr>
          </a:p>
        </p:txBody>
      </p:sp>
      <p:sp>
        <p:nvSpPr>
          <p:cNvPr id="340995" name="Text Box 3"/>
          <p:cNvSpPr txBox="1">
            <a:spLocks noChangeArrowheads="1"/>
          </p:cNvSpPr>
          <p:nvPr/>
        </p:nvSpPr>
        <p:spPr bwMode="auto">
          <a:xfrm>
            <a:off x="7686548" y="228600"/>
            <a:ext cx="1306768"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rPr>
              <a:t>145-146</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endParaRPr>
          </a:p>
        </p:txBody>
      </p:sp>
      <p:grpSp>
        <p:nvGrpSpPr>
          <p:cNvPr id="340996" name="Group 130"/>
          <p:cNvGrpSpPr>
            <a:grpSpLocks/>
          </p:cNvGrpSpPr>
          <p:nvPr/>
        </p:nvGrpSpPr>
        <p:grpSpPr bwMode="auto">
          <a:xfrm>
            <a:off x="0" y="1071563"/>
            <a:ext cx="9144000" cy="5786437"/>
            <a:chOff x="0" y="675"/>
            <a:chExt cx="5760" cy="3951"/>
          </a:xfrm>
        </p:grpSpPr>
        <p:grpSp>
          <p:nvGrpSpPr>
            <p:cNvPr id="340998" name="Group 123"/>
            <p:cNvGrpSpPr>
              <a:grpSpLocks/>
            </p:cNvGrpSpPr>
            <p:nvPr/>
          </p:nvGrpSpPr>
          <p:grpSpPr bwMode="auto">
            <a:xfrm>
              <a:off x="0" y="978"/>
              <a:ext cx="5760" cy="3648"/>
              <a:chOff x="-4" y="-4"/>
              <a:chExt cx="3725" cy="4440"/>
            </a:xfrm>
          </p:grpSpPr>
          <p:grpSp>
            <p:nvGrpSpPr>
              <p:cNvPr id="341005" name="Group 121"/>
              <p:cNvGrpSpPr>
                <a:grpSpLocks/>
              </p:cNvGrpSpPr>
              <p:nvPr/>
            </p:nvGrpSpPr>
            <p:grpSpPr bwMode="auto">
              <a:xfrm>
                <a:off x="0" y="0"/>
                <a:ext cx="3717" cy="4432"/>
                <a:chOff x="0" y="0"/>
                <a:chExt cx="3717" cy="4432"/>
              </a:xfrm>
            </p:grpSpPr>
            <p:grpSp>
              <p:nvGrpSpPr>
                <p:cNvPr id="341007" name="Group 86"/>
                <p:cNvGrpSpPr>
                  <a:grpSpLocks/>
                </p:cNvGrpSpPr>
                <p:nvPr/>
              </p:nvGrpSpPr>
              <p:grpSpPr bwMode="auto">
                <a:xfrm>
                  <a:off x="0" y="0"/>
                  <a:ext cx="1847" cy="518"/>
                  <a:chOff x="0" y="0"/>
                  <a:chExt cx="1847" cy="518"/>
                </a:xfrm>
              </p:grpSpPr>
              <p:sp>
                <p:nvSpPr>
                  <p:cNvPr id="341059" name="Rectangle 67"/>
                  <p:cNvSpPr>
                    <a:spLocks noChangeArrowheads="1"/>
                  </p:cNvSpPr>
                  <p:nvPr/>
                </p:nvSpPr>
                <p:spPr bwMode="auto">
                  <a:xfrm>
                    <a:off x="0" y="0"/>
                    <a:ext cx="1847"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يجد صعوبة في القول ، "كنت مخطئا ، أرجو أن تسامحني؟"</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60" name="Rectangle 85"/>
                  <p:cNvSpPr>
                    <a:spLocks noChangeArrowheads="1"/>
                  </p:cNvSpPr>
                  <p:nvPr/>
                </p:nvSpPr>
                <p:spPr bwMode="auto">
                  <a:xfrm>
                    <a:off x="0" y="0"/>
                    <a:ext cx="1847"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08" name="Group 88"/>
                <p:cNvGrpSpPr>
                  <a:grpSpLocks/>
                </p:cNvGrpSpPr>
                <p:nvPr/>
              </p:nvGrpSpPr>
              <p:grpSpPr bwMode="auto">
                <a:xfrm>
                  <a:off x="1847" y="0"/>
                  <a:ext cx="1870" cy="518"/>
                  <a:chOff x="1847" y="0"/>
                  <a:chExt cx="1870" cy="518"/>
                </a:xfrm>
              </p:grpSpPr>
              <p:sp>
                <p:nvSpPr>
                  <p:cNvPr id="341057" name="Rectangle 68"/>
                  <p:cNvSpPr>
                    <a:spLocks noChangeArrowheads="1"/>
                  </p:cNvSpPr>
                  <p:nvPr/>
                </p:nvSpPr>
                <p:spPr bwMode="auto">
                  <a:xfrm>
                    <a:off x="1847" y="0"/>
                    <a:ext cx="1870"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يسارعون إلى الاعتراف بالفشل وطلب الغفران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58" name="Rectangle 87"/>
                  <p:cNvSpPr>
                    <a:spLocks noChangeArrowheads="1"/>
                  </p:cNvSpPr>
                  <p:nvPr/>
                </p:nvSpPr>
                <p:spPr bwMode="auto">
                  <a:xfrm>
                    <a:off x="1847" y="0"/>
                    <a:ext cx="1870"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09" name="Group 90"/>
                <p:cNvGrpSpPr>
                  <a:grpSpLocks/>
                </p:cNvGrpSpPr>
                <p:nvPr/>
              </p:nvGrpSpPr>
              <p:grpSpPr bwMode="auto">
                <a:xfrm>
                  <a:off x="0" y="518"/>
                  <a:ext cx="1847" cy="403"/>
                  <a:chOff x="0" y="518"/>
                  <a:chExt cx="1847" cy="403"/>
                </a:xfrm>
              </p:grpSpPr>
              <p:sp>
                <p:nvSpPr>
                  <p:cNvPr id="341055" name="Rectangle 69"/>
                  <p:cNvSpPr>
                    <a:spLocks noChangeArrowheads="1"/>
                  </p:cNvSpPr>
                  <p:nvPr/>
                </p:nvSpPr>
                <p:spPr bwMode="auto">
                  <a:xfrm>
                    <a:off x="0" y="518"/>
                    <a:ext cx="1847"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عند الاعتراف بالخطيئة ، يتعامل بالعموميات</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56" name="Rectangle 89"/>
                  <p:cNvSpPr>
                    <a:spLocks noChangeArrowheads="1"/>
                  </p:cNvSpPr>
                  <p:nvPr/>
                </p:nvSpPr>
                <p:spPr bwMode="auto">
                  <a:xfrm>
                    <a:off x="0" y="518"/>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10" name="Group 92"/>
                <p:cNvGrpSpPr>
                  <a:grpSpLocks/>
                </p:cNvGrpSpPr>
                <p:nvPr/>
              </p:nvGrpSpPr>
              <p:grpSpPr bwMode="auto">
                <a:xfrm>
                  <a:off x="1847" y="518"/>
                  <a:ext cx="1870" cy="403"/>
                  <a:chOff x="1847" y="518"/>
                  <a:chExt cx="1870" cy="403"/>
                </a:xfrm>
              </p:grpSpPr>
              <p:sp>
                <p:nvSpPr>
                  <p:cNvPr id="341053" name="Rectangle 70"/>
                  <p:cNvSpPr>
                    <a:spLocks noChangeArrowheads="1"/>
                  </p:cNvSpPr>
                  <p:nvPr/>
                </p:nvSpPr>
                <p:spPr bwMode="auto">
                  <a:xfrm>
                    <a:off x="1847" y="518"/>
                    <a:ext cx="1870"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يهتمون بالخصوصيات</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54" name="Rectangle 91"/>
                  <p:cNvSpPr>
                    <a:spLocks noChangeArrowheads="1"/>
                  </p:cNvSpPr>
                  <p:nvPr/>
                </p:nvSpPr>
                <p:spPr bwMode="auto">
                  <a:xfrm>
                    <a:off x="1847" y="518"/>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11" name="Group 94"/>
                <p:cNvGrpSpPr>
                  <a:grpSpLocks/>
                </p:cNvGrpSpPr>
                <p:nvPr/>
              </p:nvGrpSpPr>
              <p:grpSpPr bwMode="auto">
                <a:xfrm>
                  <a:off x="0" y="921"/>
                  <a:ext cx="1847" cy="518"/>
                  <a:chOff x="0" y="921"/>
                  <a:chExt cx="1847" cy="518"/>
                </a:xfrm>
              </p:grpSpPr>
              <p:sp>
                <p:nvSpPr>
                  <p:cNvPr id="341051" name="Rectangle 71"/>
                  <p:cNvSpPr>
                    <a:spLocks noChangeArrowheads="1"/>
                  </p:cNvSpPr>
                  <p:nvPr/>
                </p:nvSpPr>
                <p:spPr bwMode="auto">
                  <a:xfrm>
                    <a:off x="0" y="921"/>
                    <a:ext cx="1847"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يهتم بعواقب الخطية</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52" name="Rectangle 93"/>
                  <p:cNvSpPr>
                    <a:spLocks noChangeArrowheads="1"/>
                  </p:cNvSpPr>
                  <p:nvPr/>
                </p:nvSpPr>
                <p:spPr bwMode="auto">
                  <a:xfrm>
                    <a:off x="0" y="921"/>
                    <a:ext cx="1847"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12" name="Group 96"/>
                <p:cNvGrpSpPr>
                  <a:grpSpLocks/>
                </p:cNvGrpSpPr>
                <p:nvPr/>
              </p:nvGrpSpPr>
              <p:grpSpPr bwMode="auto">
                <a:xfrm>
                  <a:off x="1847" y="921"/>
                  <a:ext cx="1870" cy="518"/>
                  <a:chOff x="1847" y="921"/>
                  <a:chExt cx="1870" cy="518"/>
                </a:xfrm>
              </p:grpSpPr>
              <p:sp>
                <p:nvSpPr>
                  <p:cNvPr id="341049" name="Rectangle 72"/>
                  <p:cNvSpPr>
                    <a:spLocks noChangeArrowheads="1"/>
                  </p:cNvSpPr>
                  <p:nvPr/>
                </p:nvSpPr>
                <p:spPr bwMode="auto">
                  <a:xfrm>
                    <a:off x="1847" y="921"/>
                    <a:ext cx="1870"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يحزنون على أسباب وجذور خطاياهم</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50" name="Rectangle 95"/>
                  <p:cNvSpPr>
                    <a:spLocks noChangeArrowheads="1"/>
                  </p:cNvSpPr>
                  <p:nvPr/>
                </p:nvSpPr>
                <p:spPr bwMode="auto">
                  <a:xfrm>
                    <a:off x="1847" y="921"/>
                    <a:ext cx="1870"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13" name="Group 98"/>
                <p:cNvGrpSpPr>
                  <a:grpSpLocks/>
                </p:cNvGrpSpPr>
                <p:nvPr/>
              </p:nvGrpSpPr>
              <p:grpSpPr bwMode="auto">
                <a:xfrm>
                  <a:off x="0" y="1439"/>
                  <a:ext cx="1847" cy="518"/>
                  <a:chOff x="0" y="1439"/>
                  <a:chExt cx="1847" cy="518"/>
                </a:xfrm>
              </p:grpSpPr>
              <p:sp>
                <p:nvSpPr>
                  <p:cNvPr id="341047" name="Rectangle 73"/>
                  <p:cNvSpPr>
                    <a:spLocks noChangeArrowheads="1"/>
                  </p:cNvSpPr>
                  <p:nvPr/>
                </p:nvSpPr>
                <p:spPr bwMode="auto">
                  <a:xfrm>
                    <a:off x="0" y="1439"/>
                    <a:ext cx="1847"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نادمون على خطاياهم - تم القبض عليهم / اكتشفوا</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48" name="Rectangle 97"/>
                  <p:cNvSpPr>
                    <a:spLocks noChangeArrowheads="1"/>
                  </p:cNvSpPr>
                  <p:nvPr/>
                </p:nvSpPr>
                <p:spPr bwMode="auto">
                  <a:xfrm>
                    <a:off x="0" y="1439"/>
                    <a:ext cx="1847"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14" name="Group 100"/>
                <p:cNvGrpSpPr>
                  <a:grpSpLocks/>
                </p:cNvGrpSpPr>
                <p:nvPr/>
              </p:nvGrpSpPr>
              <p:grpSpPr bwMode="auto">
                <a:xfrm>
                  <a:off x="1847" y="1439"/>
                  <a:ext cx="1870" cy="518"/>
                  <a:chOff x="1847" y="1439"/>
                  <a:chExt cx="1870" cy="518"/>
                </a:xfrm>
              </p:grpSpPr>
              <p:sp>
                <p:nvSpPr>
                  <p:cNvPr id="341045" name="Rectangle 74"/>
                  <p:cNvSpPr>
                    <a:spLocks noChangeArrowheads="1"/>
                  </p:cNvSpPr>
                  <p:nvPr/>
                </p:nvSpPr>
                <p:spPr bwMode="auto">
                  <a:xfrm>
                    <a:off x="1847" y="1439"/>
                    <a:ext cx="1870"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يتوبون عن الخطية</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46" name="Rectangle 99"/>
                  <p:cNvSpPr>
                    <a:spLocks noChangeArrowheads="1"/>
                  </p:cNvSpPr>
                  <p:nvPr/>
                </p:nvSpPr>
                <p:spPr bwMode="auto">
                  <a:xfrm>
                    <a:off x="1847" y="1439"/>
                    <a:ext cx="1870"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15" name="Group 102"/>
                <p:cNvGrpSpPr>
                  <a:grpSpLocks/>
                </p:cNvGrpSpPr>
                <p:nvPr/>
              </p:nvGrpSpPr>
              <p:grpSpPr bwMode="auto">
                <a:xfrm>
                  <a:off x="0" y="1957"/>
                  <a:ext cx="1847" cy="633"/>
                  <a:chOff x="0" y="1957"/>
                  <a:chExt cx="1847" cy="633"/>
                </a:xfrm>
              </p:grpSpPr>
              <p:sp>
                <p:nvSpPr>
                  <p:cNvPr id="341043" name="Rectangle 75"/>
                  <p:cNvSpPr>
                    <a:spLocks noChangeArrowheads="1"/>
                  </p:cNvSpPr>
                  <p:nvPr/>
                </p:nvSpPr>
                <p:spPr bwMode="auto">
                  <a:xfrm>
                    <a:off x="0" y="1957"/>
                    <a:ext cx="1847" cy="63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عندما يكون هناك سوء فهم أو نزاع ، ينتظر حتى يأتي الآخر واطلب المغفرة</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44" name="Rectangle 101"/>
                  <p:cNvSpPr>
                    <a:spLocks noChangeArrowheads="1"/>
                  </p:cNvSpPr>
                  <p:nvPr/>
                </p:nvSpPr>
                <p:spPr bwMode="auto">
                  <a:xfrm>
                    <a:off x="0" y="1957"/>
                    <a:ext cx="1847" cy="63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16" name="Group 104"/>
                <p:cNvGrpSpPr>
                  <a:grpSpLocks/>
                </p:cNvGrpSpPr>
                <p:nvPr/>
              </p:nvGrpSpPr>
              <p:grpSpPr bwMode="auto">
                <a:xfrm>
                  <a:off x="1847" y="1957"/>
                  <a:ext cx="1870" cy="633"/>
                  <a:chOff x="1847" y="1957"/>
                  <a:chExt cx="1870" cy="633"/>
                </a:xfrm>
              </p:grpSpPr>
              <p:sp>
                <p:nvSpPr>
                  <p:cNvPr id="341041" name="Rectangle 76"/>
                  <p:cNvSpPr>
                    <a:spLocks noChangeArrowheads="1"/>
                  </p:cNvSpPr>
                  <p:nvPr/>
                </p:nvSpPr>
                <p:spPr bwMode="auto">
                  <a:xfrm>
                    <a:off x="1847" y="1957"/>
                    <a:ext cx="1870" cy="63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أخذ زمام المبادرة للمصالحة ؛ معرفة ما إذا كان بإمكانهم الوصول إلى الصليب أولاً!</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42" name="Rectangle 103"/>
                  <p:cNvSpPr>
                    <a:spLocks noChangeArrowheads="1"/>
                  </p:cNvSpPr>
                  <p:nvPr/>
                </p:nvSpPr>
                <p:spPr bwMode="auto">
                  <a:xfrm>
                    <a:off x="1847" y="1957"/>
                    <a:ext cx="1870" cy="63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17" name="Group 106"/>
                <p:cNvGrpSpPr>
                  <a:grpSpLocks/>
                </p:cNvGrpSpPr>
                <p:nvPr/>
              </p:nvGrpSpPr>
              <p:grpSpPr bwMode="auto">
                <a:xfrm>
                  <a:off x="0" y="2590"/>
                  <a:ext cx="1847" cy="518"/>
                  <a:chOff x="0" y="2590"/>
                  <a:chExt cx="1847" cy="518"/>
                </a:xfrm>
              </p:grpSpPr>
              <p:sp>
                <p:nvSpPr>
                  <p:cNvPr id="341039" name="Rectangle 77"/>
                  <p:cNvSpPr>
                    <a:spLocks noChangeArrowheads="1"/>
                  </p:cNvSpPr>
                  <p:nvPr/>
                </p:nvSpPr>
                <p:spPr bwMode="auto">
                  <a:xfrm>
                    <a:off x="0" y="2590"/>
                    <a:ext cx="1847"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يقارنون أنفسهم بالآخرين ويشعرون بأنهم يستحقون التكريم والشرف</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40" name="Rectangle 105"/>
                  <p:cNvSpPr>
                    <a:spLocks noChangeArrowheads="1"/>
                  </p:cNvSpPr>
                  <p:nvPr/>
                </p:nvSpPr>
                <p:spPr bwMode="auto">
                  <a:xfrm>
                    <a:off x="0" y="2590"/>
                    <a:ext cx="1847"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18" name="Group 108"/>
                <p:cNvGrpSpPr>
                  <a:grpSpLocks/>
                </p:cNvGrpSpPr>
                <p:nvPr/>
              </p:nvGrpSpPr>
              <p:grpSpPr bwMode="auto">
                <a:xfrm>
                  <a:off x="1847" y="2590"/>
                  <a:ext cx="1870" cy="518"/>
                  <a:chOff x="1847" y="2590"/>
                  <a:chExt cx="1870" cy="518"/>
                </a:xfrm>
              </p:grpSpPr>
              <p:sp>
                <p:nvSpPr>
                  <p:cNvPr id="341037" name="Rectangle 78"/>
                  <p:cNvSpPr>
                    <a:spLocks noChangeArrowheads="1"/>
                  </p:cNvSpPr>
                  <p:nvPr/>
                </p:nvSpPr>
                <p:spPr bwMode="auto">
                  <a:xfrm>
                    <a:off x="1847" y="2590"/>
                    <a:ext cx="1870"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يقارنون أنفسهم بقداسة الله ويشعرون بالحاجة الماسة إلى الرحمة</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38" name="Rectangle 107"/>
                  <p:cNvSpPr>
                    <a:spLocks noChangeArrowheads="1"/>
                  </p:cNvSpPr>
                  <p:nvPr/>
                </p:nvSpPr>
                <p:spPr bwMode="auto">
                  <a:xfrm>
                    <a:off x="1847" y="2590"/>
                    <a:ext cx="1870"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19" name="Group 110"/>
                <p:cNvGrpSpPr>
                  <a:grpSpLocks/>
                </p:cNvGrpSpPr>
                <p:nvPr/>
              </p:nvGrpSpPr>
              <p:grpSpPr bwMode="auto">
                <a:xfrm>
                  <a:off x="0" y="3108"/>
                  <a:ext cx="1847" cy="403"/>
                  <a:chOff x="0" y="3108"/>
                  <a:chExt cx="1847" cy="403"/>
                </a:xfrm>
              </p:grpSpPr>
              <p:sp>
                <p:nvSpPr>
                  <p:cNvPr id="341035" name="Rectangle 79"/>
                  <p:cNvSpPr>
                    <a:spLocks noChangeArrowheads="1"/>
                  </p:cNvSpPr>
                  <p:nvPr/>
                </p:nvSpPr>
                <p:spPr bwMode="auto">
                  <a:xfrm>
                    <a:off x="0" y="3108"/>
                    <a:ext cx="1847"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عميان عن حالة قلبهم الحقيقية</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36" name="Rectangle 109"/>
                  <p:cNvSpPr>
                    <a:spLocks noChangeArrowheads="1"/>
                  </p:cNvSpPr>
                  <p:nvPr/>
                </p:nvSpPr>
                <p:spPr bwMode="auto">
                  <a:xfrm>
                    <a:off x="0" y="3108"/>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20" name="Group 112"/>
                <p:cNvGrpSpPr>
                  <a:grpSpLocks/>
                </p:cNvGrpSpPr>
                <p:nvPr/>
              </p:nvGrpSpPr>
              <p:grpSpPr bwMode="auto">
                <a:xfrm>
                  <a:off x="1847" y="3108"/>
                  <a:ext cx="1870" cy="403"/>
                  <a:chOff x="1847" y="3108"/>
                  <a:chExt cx="1870" cy="403"/>
                </a:xfrm>
              </p:grpSpPr>
              <p:sp>
                <p:nvSpPr>
                  <p:cNvPr id="341033" name="Rectangle 80"/>
                  <p:cNvSpPr>
                    <a:spLocks noChangeArrowheads="1"/>
                  </p:cNvSpPr>
                  <p:nvPr/>
                </p:nvSpPr>
                <p:spPr bwMode="auto">
                  <a:xfrm>
                    <a:off x="1847" y="3108"/>
                    <a:ext cx="1870"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يسلكون في النور</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34" name="Rectangle 111"/>
                  <p:cNvSpPr>
                    <a:spLocks noChangeArrowheads="1"/>
                  </p:cNvSpPr>
                  <p:nvPr/>
                </p:nvSpPr>
                <p:spPr bwMode="auto">
                  <a:xfrm>
                    <a:off x="1847" y="3108"/>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21" name="Group 114"/>
                <p:cNvGrpSpPr>
                  <a:grpSpLocks/>
                </p:cNvGrpSpPr>
                <p:nvPr/>
              </p:nvGrpSpPr>
              <p:grpSpPr bwMode="auto">
                <a:xfrm>
                  <a:off x="0" y="3511"/>
                  <a:ext cx="1847" cy="403"/>
                  <a:chOff x="0" y="3511"/>
                  <a:chExt cx="1847" cy="403"/>
                </a:xfrm>
              </p:grpSpPr>
              <p:sp>
                <p:nvSpPr>
                  <p:cNvPr id="341031" name="Rectangle 81"/>
                  <p:cNvSpPr>
                    <a:spLocks noChangeArrowheads="1"/>
                  </p:cNvSpPr>
                  <p:nvPr/>
                </p:nvSpPr>
                <p:spPr bwMode="auto">
                  <a:xfrm>
                    <a:off x="0" y="3511"/>
                    <a:ext cx="1847"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لا يعتقدون أن لديهم شيئاً يتوبون عنه</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32" name="Rectangle 113"/>
                  <p:cNvSpPr>
                    <a:spLocks noChangeArrowheads="1"/>
                  </p:cNvSpPr>
                  <p:nvPr/>
                </p:nvSpPr>
                <p:spPr bwMode="auto">
                  <a:xfrm>
                    <a:off x="0" y="3511"/>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22" name="Group 116"/>
                <p:cNvGrpSpPr>
                  <a:grpSpLocks/>
                </p:cNvGrpSpPr>
                <p:nvPr/>
              </p:nvGrpSpPr>
              <p:grpSpPr bwMode="auto">
                <a:xfrm>
                  <a:off x="1847" y="3511"/>
                  <a:ext cx="1870" cy="403"/>
                  <a:chOff x="1847" y="3511"/>
                  <a:chExt cx="1870" cy="403"/>
                </a:xfrm>
              </p:grpSpPr>
              <p:sp>
                <p:nvSpPr>
                  <p:cNvPr id="341029" name="Rectangle 82"/>
                  <p:cNvSpPr>
                    <a:spLocks noChangeArrowheads="1"/>
                  </p:cNvSpPr>
                  <p:nvPr/>
                </p:nvSpPr>
                <p:spPr bwMode="auto">
                  <a:xfrm>
                    <a:off x="1847" y="3511"/>
                    <a:ext cx="1870"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استمرار الموقف القلبي التائب</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30" name="Rectangle 115"/>
                  <p:cNvSpPr>
                    <a:spLocks noChangeArrowheads="1"/>
                  </p:cNvSpPr>
                  <p:nvPr/>
                </p:nvSpPr>
                <p:spPr bwMode="auto">
                  <a:xfrm>
                    <a:off x="1847" y="3511"/>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23" name="Group 118"/>
                <p:cNvGrpSpPr>
                  <a:grpSpLocks/>
                </p:cNvGrpSpPr>
                <p:nvPr/>
              </p:nvGrpSpPr>
              <p:grpSpPr bwMode="auto">
                <a:xfrm>
                  <a:off x="0" y="3914"/>
                  <a:ext cx="1847" cy="518"/>
                  <a:chOff x="0" y="3914"/>
                  <a:chExt cx="1847" cy="518"/>
                </a:xfrm>
              </p:grpSpPr>
              <p:sp>
                <p:nvSpPr>
                  <p:cNvPr id="341027" name="Rectangle 83"/>
                  <p:cNvSpPr>
                    <a:spLocks noChangeArrowheads="1"/>
                  </p:cNvSpPr>
                  <p:nvPr/>
                </p:nvSpPr>
                <p:spPr bwMode="auto">
                  <a:xfrm>
                    <a:off x="0" y="3914"/>
                    <a:ext cx="1847"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لا يعتقدون أنهم بحاجة إلى نهضة</a:t>
                    </a:r>
                    <a:b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rPr>
                    </a:b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rPr>
                      <a:t>(</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يظنون أن الآخرين يحتاجون</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rPr>
                      <a:t>)</a:t>
                    </a:r>
                  </a:p>
                </p:txBody>
              </p:sp>
              <p:sp>
                <p:nvSpPr>
                  <p:cNvPr id="341028" name="Rectangle 117"/>
                  <p:cNvSpPr>
                    <a:spLocks noChangeArrowheads="1"/>
                  </p:cNvSpPr>
                  <p:nvPr/>
                </p:nvSpPr>
                <p:spPr bwMode="auto">
                  <a:xfrm>
                    <a:off x="0" y="3914"/>
                    <a:ext cx="1847"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24" name="Group 120"/>
                <p:cNvGrpSpPr>
                  <a:grpSpLocks/>
                </p:cNvGrpSpPr>
                <p:nvPr/>
              </p:nvGrpSpPr>
              <p:grpSpPr bwMode="auto">
                <a:xfrm>
                  <a:off x="1847" y="3914"/>
                  <a:ext cx="1870" cy="518"/>
                  <a:chOff x="1847" y="3914"/>
                  <a:chExt cx="1870" cy="518"/>
                </a:xfrm>
              </p:grpSpPr>
              <p:sp>
                <p:nvSpPr>
                  <p:cNvPr id="341025" name="Rectangle 84"/>
                  <p:cNvSpPr>
                    <a:spLocks noChangeArrowheads="1"/>
                  </p:cNvSpPr>
                  <p:nvPr/>
                </p:nvSpPr>
                <p:spPr bwMode="auto">
                  <a:xfrm>
                    <a:off x="1847" y="3914"/>
                    <a:ext cx="1870"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الشعور باستمرار حاجتهم إلى لقاء جديد مع ملء روحه</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26" name="Rectangle 119"/>
                  <p:cNvSpPr>
                    <a:spLocks noChangeArrowheads="1"/>
                  </p:cNvSpPr>
                  <p:nvPr/>
                </p:nvSpPr>
                <p:spPr bwMode="auto">
                  <a:xfrm>
                    <a:off x="1847" y="3914"/>
                    <a:ext cx="1870"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sp>
            <p:nvSpPr>
              <p:cNvPr id="341006" name="Rectangle 122"/>
              <p:cNvSpPr>
                <a:spLocks noChangeArrowheads="1"/>
              </p:cNvSpPr>
              <p:nvPr/>
            </p:nvSpPr>
            <p:spPr bwMode="auto">
              <a:xfrm>
                <a:off x="-4" y="-4"/>
                <a:ext cx="3725" cy="4440"/>
              </a:xfrm>
              <a:prstGeom prst="rect">
                <a:avLst/>
              </a:prstGeom>
              <a:noFill/>
              <a:ln w="1428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0999" name="Group 124"/>
            <p:cNvGrpSpPr>
              <a:grpSpLocks/>
            </p:cNvGrpSpPr>
            <p:nvPr/>
          </p:nvGrpSpPr>
          <p:grpSpPr bwMode="auto">
            <a:xfrm>
              <a:off x="6" y="675"/>
              <a:ext cx="2856" cy="308"/>
              <a:chOff x="0" y="0"/>
              <a:chExt cx="1847" cy="403"/>
            </a:xfrm>
          </p:grpSpPr>
          <p:sp>
            <p:nvSpPr>
              <p:cNvPr id="341003" name="Rectangle 125"/>
              <p:cNvSpPr>
                <a:spLocks noChangeArrowheads="1"/>
              </p:cNvSpPr>
              <p:nvPr/>
            </p:nvSpPr>
            <p:spPr bwMode="auto">
              <a:xfrm>
                <a:off x="0" y="0"/>
                <a:ext cx="1847"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FFFFFF"/>
                    </a:solidFill>
                    <a:effectLst/>
                    <a:uLnTx/>
                    <a:uFillTx/>
                    <a:latin typeface="Arial Black" charset="0"/>
                    <a:ea typeface="ＭＳ Ｐゴシック" charset="0"/>
                  </a:rPr>
                  <a:t>أشخاص غير مكسورين، متكبرين</a:t>
                </a:r>
                <a:endParaRPr kumimoji="0" lang="en-US" sz="2200" b="1" i="0" u="none" strike="noStrike" kern="1200" cap="none" spc="0" normalizeH="0" baseline="0" noProof="0" dirty="0">
                  <a:ln>
                    <a:noFill/>
                  </a:ln>
                  <a:solidFill>
                    <a:srgbClr val="FFFFFF"/>
                  </a:solidFill>
                  <a:effectLst/>
                  <a:uLnTx/>
                  <a:uFillTx/>
                  <a:latin typeface="Arial Black" charset="0"/>
                  <a:ea typeface="ＭＳ Ｐゴシック" charset="0"/>
                </a:endParaRPr>
              </a:p>
            </p:txBody>
          </p:sp>
          <p:sp>
            <p:nvSpPr>
              <p:cNvPr id="341004" name="Rectangle 126"/>
              <p:cNvSpPr>
                <a:spLocks noChangeArrowheads="1"/>
              </p:cNvSpPr>
              <p:nvPr/>
            </p:nvSpPr>
            <p:spPr bwMode="auto">
              <a:xfrm>
                <a:off x="0" y="0"/>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00" name="Group 127"/>
            <p:cNvGrpSpPr>
              <a:grpSpLocks/>
            </p:cNvGrpSpPr>
            <p:nvPr/>
          </p:nvGrpSpPr>
          <p:grpSpPr bwMode="auto">
            <a:xfrm>
              <a:off x="2862" y="675"/>
              <a:ext cx="2892" cy="308"/>
              <a:chOff x="1847" y="0"/>
              <a:chExt cx="1870" cy="403"/>
            </a:xfrm>
          </p:grpSpPr>
          <p:sp>
            <p:nvSpPr>
              <p:cNvPr id="341001" name="Rectangle 128"/>
              <p:cNvSpPr>
                <a:spLocks noChangeArrowheads="1"/>
              </p:cNvSpPr>
              <p:nvPr/>
            </p:nvSpPr>
            <p:spPr bwMode="auto">
              <a:xfrm>
                <a:off x="1847" y="0"/>
                <a:ext cx="1870"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Black" charset="0"/>
                    <a:ea typeface="ＭＳ Ｐゴシック" charset="0"/>
                  </a:rPr>
                  <a:t>اشخاص مكسورين</a:t>
                </a:r>
                <a:endParaRPr kumimoji="0" lang="en-US" sz="2400" b="1" i="0" u="none" strike="noStrike" kern="1200" cap="none" spc="0" normalizeH="0" baseline="0" noProof="0" dirty="0">
                  <a:ln>
                    <a:noFill/>
                  </a:ln>
                  <a:solidFill>
                    <a:srgbClr val="FFFFFF"/>
                  </a:solidFill>
                  <a:effectLst/>
                  <a:uLnTx/>
                  <a:uFillTx/>
                  <a:latin typeface="Arial Black" charset="0"/>
                  <a:ea typeface="ＭＳ Ｐゴシック" charset="0"/>
                </a:endParaRPr>
              </a:p>
            </p:txBody>
          </p:sp>
          <p:sp>
            <p:nvSpPr>
              <p:cNvPr id="341002" name="Rectangle 129"/>
              <p:cNvSpPr>
                <a:spLocks noChangeArrowheads="1"/>
              </p:cNvSpPr>
              <p:nvPr/>
            </p:nvSpPr>
            <p:spPr bwMode="auto">
              <a:xfrm>
                <a:off x="1847" y="0"/>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sp>
        <p:nvSpPr>
          <p:cNvPr id="340997" name="Rectangle 220"/>
          <p:cNvSpPr>
            <a:spLocks noChangeArrowheads="1"/>
          </p:cNvSpPr>
          <p:nvPr/>
        </p:nvSpPr>
        <p:spPr bwMode="auto">
          <a:xfrm>
            <a:off x="3200400" y="685800"/>
            <a:ext cx="1298753"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1" lang="ar-JO" altLang="zh-CN"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هنري بلاكابي</a:t>
            </a:r>
            <a:endParaRPr kumimoji="1"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02745309"/>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43042" name="Rectangle 2"/>
          <p:cNvSpPr>
            <a:spLocks noGrp="1" noChangeArrowheads="1"/>
          </p:cNvSpPr>
          <p:nvPr>
            <p:ph type="title"/>
          </p:nvPr>
        </p:nvSpPr>
        <p:spPr>
          <a:xfrm>
            <a:off x="533400" y="0"/>
            <a:ext cx="6781800" cy="762000"/>
          </a:xfrm>
          <a:solidFill>
            <a:schemeClr val="accent1"/>
          </a:solidFill>
          <a:ln>
            <a:solidFill>
              <a:schemeClr val="tx1"/>
            </a:solidFill>
            <a:miter lim="800000"/>
            <a:headEnd/>
            <a:tailEnd/>
          </a:ln>
        </p:spPr>
        <p:txBody>
          <a:bodyPr/>
          <a:lstStyle/>
          <a:p>
            <a:pPr algn="ctr"/>
            <a:r>
              <a:rPr lang="ar-JO" altLang="zh-CN" dirty="0">
                <a:solidFill>
                  <a:srgbClr val="000000"/>
                </a:solidFill>
                <a:ea typeface="SimSun" charset="0"/>
              </a:rPr>
              <a:t>أشخاص مكسورين</a:t>
            </a:r>
            <a:endParaRPr lang="en-US" sz="2000" dirty="0">
              <a:solidFill>
                <a:srgbClr val="000000"/>
              </a:solidFill>
              <a:latin typeface="Impact" charset="0"/>
              <a:ea typeface="SimSun" charset="0"/>
              <a:cs typeface="SimSun" charset="0"/>
            </a:endParaRPr>
          </a:p>
        </p:txBody>
      </p:sp>
      <p:sp>
        <p:nvSpPr>
          <p:cNvPr id="343043" name="Text Box 3"/>
          <p:cNvSpPr txBox="1">
            <a:spLocks noChangeArrowheads="1"/>
          </p:cNvSpPr>
          <p:nvPr/>
        </p:nvSpPr>
        <p:spPr bwMode="auto">
          <a:xfrm>
            <a:off x="7686548" y="228600"/>
            <a:ext cx="1306768"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rPr>
              <a:t>145-146</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endParaRPr>
          </a:p>
        </p:txBody>
      </p:sp>
      <p:grpSp>
        <p:nvGrpSpPr>
          <p:cNvPr id="343044" name="Group 130"/>
          <p:cNvGrpSpPr>
            <a:grpSpLocks/>
          </p:cNvGrpSpPr>
          <p:nvPr/>
        </p:nvGrpSpPr>
        <p:grpSpPr bwMode="auto">
          <a:xfrm>
            <a:off x="0" y="1066800"/>
            <a:ext cx="9144000" cy="5791200"/>
            <a:chOff x="-4" y="-4"/>
            <a:chExt cx="3923" cy="4517"/>
          </a:xfrm>
        </p:grpSpPr>
        <p:grpSp>
          <p:nvGrpSpPr>
            <p:cNvPr id="343046" name="Group 128"/>
            <p:cNvGrpSpPr>
              <a:grpSpLocks/>
            </p:cNvGrpSpPr>
            <p:nvPr/>
          </p:nvGrpSpPr>
          <p:grpSpPr bwMode="auto">
            <a:xfrm>
              <a:off x="0" y="0"/>
              <a:ext cx="3915" cy="4509"/>
              <a:chOff x="0" y="0"/>
              <a:chExt cx="3915" cy="4509"/>
            </a:xfrm>
          </p:grpSpPr>
          <p:grpSp>
            <p:nvGrpSpPr>
              <p:cNvPr id="343048" name="Group 89"/>
              <p:cNvGrpSpPr>
                <a:grpSpLocks/>
              </p:cNvGrpSpPr>
              <p:nvPr/>
            </p:nvGrpSpPr>
            <p:grpSpPr bwMode="auto">
              <a:xfrm>
                <a:off x="0" y="0"/>
                <a:ext cx="1926" cy="403"/>
                <a:chOff x="0" y="0"/>
                <a:chExt cx="1926" cy="403"/>
              </a:xfrm>
            </p:grpSpPr>
            <p:sp>
              <p:nvSpPr>
                <p:cNvPr id="343106" name="Rectangle 68"/>
                <p:cNvSpPr>
                  <a:spLocks noChangeArrowheads="1"/>
                </p:cNvSpPr>
                <p:nvPr/>
              </p:nvSpPr>
              <p:spPr bwMode="auto">
                <a:xfrm>
                  <a:off x="0" y="0"/>
                  <a:ext cx="1926"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FFFFFF"/>
                      </a:solidFill>
                      <a:effectLst/>
                      <a:uLnTx/>
                      <a:uFillTx/>
                      <a:latin typeface="Arial Black" charset="0"/>
                      <a:ea typeface="ＭＳ Ｐゴシック" charset="0"/>
                    </a:rPr>
                    <a:t>اشخاص غير مكسورين، متكبرين</a:t>
                  </a:r>
                  <a:endParaRPr kumimoji="0" lang="en-US" sz="2200" b="1" i="0" u="none" strike="noStrike" kern="1200" cap="none" spc="0" normalizeH="0" baseline="0" noProof="0" dirty="0">
                    <a:ln>
                      <a:noFill/>
                    </a:ln>
                    <a:solidFill>
                      <a:srgbClr val="FFFFFF"/>
                    </a:solidFill>
                    <a:effectLst/>
                    <a:uLnTx/>
                    <a:uFillTx/>
                    <a:latin typeface="Arial Black" charset="0"/>
                    <a:ea typeface="ＭＳ Ｐゴシック" charset="0"/>
                  </a:endParaRPr>
                </a:p>
              </p:txBody>
            </p:sp>
            <p:sp>
              <p:nvSpPr>
                <p:cNvPr id="343107" name="Rectangle 88"/>
                <p:cNvSpPr>
                  <a:spLocks noChangeArrowheads="1"/>
                </p:cNvSpPr>
                <p:nvPr/>
              </p:nvSpPr>
              <p:spPr bwMode="auto">
                <a:xfrm>
                  <a:off x="0" y="0"/>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49" name="Group 91"/>
              <p:cNvGrpSpPr>
                <a:grpSpLocks/>
              </p:cNvGrpSpPr>
              <p:nvPr/>
            </p:nvGrpSpPr>
            <p:grpSpPr bwMode="auto">
              <a:xfrm>
                <a:off x="1926" y="0"/>
                <a:ext cx="1989" cy="403"/>
                <a:chOff x="1926" y="0"/>
                <a:chExt cx="1989" cy="403"/>
              </a:xfrm>
            </p:grpSpPr>
            <p:sp>
              <p:nvSpPr>
                <p:cNvPr id="343104" name="Rectangle 69"/>
                <p:cNvSpPr>
                  <a:spLocks noChangeArrowheads="1"/>
                </p:cNvSpPr>
                <p:nvPr/>
              </p:nvSpPr>
              <p:spPr bwMode="auto">
                <a:xfrm>
                  <a:off x="1926" y="0"/>
                  <a:ext cx="1989"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Black" charset="0"/>
                      <a:ea typeface="ＭＳ Ｐゴシック" charset="0"/>
                    </a:rPr>
                    <a:t>اشخاص مكسورين</a:t>
                  </a:r>
                  <a:endParaRPr kumimoji="0" lang="en-US" sz="2400" b="1" i="0" u="none" strike="noStrike" kern="1200" cap="none" spc="0" normalizeH="0" baseline="0" noProof="0" dirty="0">
                    <a:ln>
                      <a:noFill/>
                    </a:ln>
                    <a:solidFill>
                      <a:srgbClr val="FFFFFF"/>
                    </a:solidFill>
                    <a:effectLst/>
                    <a:uLnTx/>
                    <a:uFillTx/>
                    <a:latin typeface="Arial Black" charset="0"/>
                    <a:ea typeface="ＭＳ Ｐゴシック" charset="0"/>
                  </a:endParaRPr>
                </a:p>
              </p:txBody>
            </p:sp>
            <p:sp>
              <p:nvSpPr>
                <p:cNvPr id="343105" name="Rectangle 90"/>
                <p:cNvSpPr>
                  <a:spLocks noChangeArrowheads="1"/>
                </p:cNvSpPr>
                <p:nvPr/>
              </p:nvSpPr>
              <p:spPr bwMode="auto">
                <a:xfrm>
                  <a:off x="1926" y="0"/>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dirty="0">
                    <a:ln>
                      <a:noFill/>
                    </a:ln>
                    <a:solidFill>
                      <a:srgbClr val="333333"/>
                    </a:solidFill>
                    <a:effectLst/>
                    <a:uLnTx/>
                    <a:uFillTx/>
                    <a:latin typeface="Times" charset="0"/>
                    <a:ea typeface="ＭＳ Ｐゴシック" charset="0"/>
                  </a:endParaRPr>
                </a:p>
              </p:txBody>
            </p:sp>
          </p:grpSp>
          <p:grpSp>
            <p:nvGrpSpPr>
              <p:cNvPr id="343050" name="Group 93"/>
              <p:cNvGrpSpPr>
                <a:grpSpLocks/>
              </p:cNvGrpSpPr>
              <p:nvPr/>
            </p:nvGrpSpPr>
            <p:grpSpPr bwMode="auto">
              <a:xfrm>
                <a:off x="0" y="403"/>
                <a:ext cx="1926" cy="518"/>
                <a:chOff x="0" y="403"/>
                <a:chExt cx="1926" cy="518"/>
              </a:xfrm>
            </p:grpSpPr>
            <p:sp>
              <p:nvSpPr>
                <p:cNvPr id="343102" name="Rectangle 70"/>
                <p:cNvSpPr>
                  <a:spLocks noChangeArrowheads="1"/>
                </p:cNvSpPr>
                <p:nvPr/>
              </p:nvSpPr>
              <p:spPr bwMode="auto">
                <a:xfrm>
                  <a:off x="0" y="403"/>
                  <a:ext cx="1926"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يركزون على سقطات الآخرين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103" name="Rectangle 92"/>
                <p:cNvSpPr>
                  <a:spLocks noChangeArrowheads="1"/>
                </p:cNvSpPr>
                <p:nvPr/>
              </p:nvSpPr>
              <p:spPr bwMode="auto">
                <a:xfrm>
                  <a:off x="0" y="403"/>
                  <a:ext cx="1926"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51" name="Group 95"/>
              <p:cNvGrpSpPr>
                <a:grpSpLocks/>
              </p:cNvGrpSpPr>
              <p:nvPr/>
            </p:nvGrpSpPr>
            <p:grpSpPr bwMode="auto">
              <a:xfrm>
                <a:off x="1926" y="403"/>
                <a:ext cx="1989" cy="518"/>
                <a:chOff x="1926" y="403"/>
                <a:chExt cx="1989" cy="518"/>
              </a:xfrm>
            </p:grpSpPr>
            <p:sp>
              <p:nvSpPr>
                <p:cNvPr id="343100" name="Rectangle 71"/>
                <p:cNvSpPr>
                  <a:spLocks noChangeArrowheads="1"/>
                </p:cNvSpPr>
                <p:nvPr/>
              </p:nvSpPr>
              <p:spPr bwMode="auto">
                <a:xfrm>
                  <a:off x="1926" y="403"/>
                  <a:ext cx="1989"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مغمورين بالشعور باحتياجهم الروحي</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101" name="Rectangle 94"/>
                <p:cNvSpPr>
                  <a:spLocks noChangeArrowheads="1"/>
                </p:cNvSpPr>
                <p:nvPr/>
              </p:nvSpPr>
              <p:spPr bwMode="auto">
                <a:xfrm>
                  <a:off x="1926" y="403"/>
                  <a:ext cx="1989"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52" name="Group 97"/>
              <p:cNvGrpSpPr>
                <a:grpSpLocks/>
              </p:cNvGrpSpPr>
              <p:nvPr/>
            </p:nvGrpSpPr>
            <p:grpSpPr bwMode="auto">
              <a:xfrm>
                <a:off x="0" y="921"/>
                <a:ext cx="1926" cy="633"/>
                <a:chOff x="0" y="921"/>
                <a:chExt cx="1926" cy="633"/>
              </a:xfrm>
            </p:grpSpPr>
            <p:sp>
              <p:nvSpPr>
                <p:cNvPr id="343098" name="Rectangle 72"/>
                <p:cNvSpPr>
                  <a:spLocks noChangeArrowheads="1"/>
                </p:cNvSpPr>
                <p:nvPr/>
              </p:nvSpPr>
              <p:spPr bwMode="auto">
                <a:xfrm>
                  <a:off x="0" y="921"/>
                  <a:ext cx="1926" cy="63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معتدون بنفسهم؛ لديهم روح الانتقاد وتقصي الأخطاء ؛ ينظرون إلى الحياة والعيوب الشخصية من خلال تلسكوب لكن عيوب الآخر مع مجهر</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099" name="Rectangle 96"/>
                <p:cNvSpPr>
                  <a:spLocks noChangeArrowheads="1"/>
                </p:cNvSpPr>
                <p:nvPr/>
              </p:nvSpPr>
              <p:spPr bwMode="auto">
                <a:xfrm>
                  <a:off x="0" y="921"/>
                  <a:ext cx="1926" cy="63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53" name="Group 99"/>
              <p:cNvGrpSpPr>
                <a:grpSpLocks/>
              </p:cNvGrpSpPr>
              <p:nvPr/>
            </p:nvGrpSpPr>
            <p:grpSpPr bwMode="auto">
              <a:xfrm>
                <a:off x="1926" y="921"/>
                <a:ext cx="1989" cy="633"/>
                <a:chOff x="1926" y="921"/>
                <a:chExt cx="1989" cy="633"/>
              </a:xfrm>
            </p:grpSpPr>
            <p:sp>
              <p:nvSpPr>
                <p:cNvPr id="343096" name="Rectangle 73"/>
                <p:cNvSpPr>
                  <a:spLocks noChangeArrowheads="1"/>
                </p:cNvSpPr>
                <p:nvPr/>
              </p:nvSpPr>
              <p:spPr bwMode="auto">
                <a:xfrm>
                  <a:off x="1926" y="921"/>
                  <a:ext cx="1989" cy="63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شفوقين غافرين ينظرون إلى ما هو أفضل في الآخرين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097" name="Rectangle 98"/>
                <p:cNvSpPr>
                  <a:spLocks noChangeArrowheads="1"/>
                </p:cNvSpPr>
                <p:nvPr/>
              </p:nvSpPr>
              <p:spPr bwMode="auto">
                <a:xfrm>
                  <a:off x="1926" y="921"/>
                  <a:ext cx="1989" cy="63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54" name="Group 101"/>
              <p:cNvGrpSpPr>
                <a:grpSpLocks/>
              </p:cNvGrpSpPr>
              <p:nvPr/>
            </p:nvGrpSpPr>
            <p:grpSpPr bwMode="auto">
              <a:xfrm>
                <a:off x="0" y="1554"/>
                <a:ext cx="1926" cy="422"/>
                <a:chOff x="0" y="1554"/>
                <a:chExt cx="1926" cy="422"/>
              </a:xfrm>
            </p:grpSpPr>
            <p:sp>
              <p:nvSpPr>
                <p:cNvPr id="343094" name="Rectangle 74"/>
                <p:cNvSpPr>
                  <a:spLocks noChangeArrowheads="1"/>
                </p:cNvSpPr>
                <p:nvPr/>
              </p:nvSpPr>
              <p:spPr bwMode="auto">
                <a:xfrm>
                  <a:off x="0" y="1554"/>
                  <a:ext cx="1926" cy="422"/>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يحتقرون الآخرين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095" name="Rectangle 100"/>
                <p:cNvSpPr>
                  <a:spLocks noChangeArrowheads="1"/>
                </p:cNvSpPr>
                <p:nvPr/>
              </p:nvSpPr>
              <p:spPr bwMode="auto">
                <a:xfrm>
                  <a:off x="0" y="1554"/>
                  <a:ext cx="1926" cy="422"/>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55" name="Group 103"/>
              <p:cNvGrpSpPr>
                <a:grpSpLocks/>
              </p:cNvGrpSpPr>
              <p:nvPr/>
            </p:nvGrpSpPr>
            <p:grpSpPr bwMode="auto">
              <a:xfrm>
                <a:off x="1926" y="1554"/>
                <a:ext cx="1989" cy="422"/>
                <a:chOff x="1926" y="1554"/>
                <a:chExt cx="1989" cy="422"/>
              </a:xfrm>
            </p:grpSpPr>
            <p:sp>
              <p:nvSpPr>
                <p:cNvPr id="343092" name="Rectangle 75"/>
                <p:cNvSpPr>
                  <a:spLocks noChangeArrowheads="1"/>
                </p:cNvSpPr>
                <p:nvPr/>
              </p:nvSpPr>
              <p:spPr bwMode="auto">
                <a:xfrm>
                  <a:off x="1926" y="1554"/>
                  <a:ext cx="1989" cy="422"/>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يعتبرون الآخرين أفضل من أنفسهم</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093" name="Rectangle 102"/>
                <p:cNvSpPr>
                  <a:spLocks noChangeArrowheads="1"/>
                </p:cNvSpPr>
                <p:nvPr/>
              </p:nvSpPr>
              <p:spPr bwMode="auto">
                <a:xfrm>
                  <a:off x="1926" y="1554"/>
                  <a:ext cx="1989" cy="422"/>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56" name="Group 105"/>
              <p:cNvGrpSpPr>
                <a:grpSpLocks/>
              </p:cNvGrpSpPr>
              <p:nvPr/>
            </p:nvGrpSpPr>
            <p:grpSpPr bwMode="auto">
              <a:xfrm>
                <a:off x="0" y="1976"/>
                <a:ext cx="1926" cy="518"/>
                <a:chOff x="0" y="1976"/>
                <a:chExt cx="1926" cy="518"/>
              </a:xfrm>
            </p:grpSpPr>
            <p:sp>
              <p:nvSpPr>
                <p:cNvPr id="343090" name="Rectangle 76"/>
                <p:cNvSpPr>
                  <a:spLocks noChangeArrowheads="1"/>
                </p:cNvSpPr>
                <p:nvPr/>
              </p:nvSpPr>
              <p:spPr bwMode="auto">
                <a:xfrm>
                  <a:off x="0" y="1976"/>
                  <a:ext cx="1926"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روح مستقلة ومكتفية ذاتياً</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091" name="Rectangle 104"/>
                <p:cNvSpPr>
                  <a:spLocks noChangeArrowheads="1"/>
                </p:cNvSpPr>
                <p:nvPr/>
              </p:nvSpPr>
              <p:spPr bwMode="auto">
                <a:xfrm>
                  <a:off x="0" y="1976"/>
                  <a:ext cx="1926"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57" name="Group 107"/>
              <p:cNvGrpSpPr>
                <a:grpSpLocks/>
              </p:cNvGrpSpPr>
              <p:nvPr/>
            </p:nvGrpSpPr>
            <p:grpSpPr bwMode="auto">
              <a:xfrm>
                <a:off x="1926" y="1976"/>
                <a:ext cx="1989" cy="518"/>
                <a:chOff x="1926" y="1976"/>
                <a:chExt cx="1989" cy="518"/>
              </a:xfrm>
            </p:grpSpPr>
            <p:sp>
              <p:nvSpPr>
                <p:cNvPr id="343088" name="Rectangle 77"/>
                <p:cNvSpPr>
                  <a:spLocks noChangeArrowheads="1"/>
                </p:cNvSpPr>
                <p:nvPr/>
              </p:nvSpPr>
              <p:spPr bwMode="auto">
                <a:xfrm>
                  <a:off x="1926" y="1976"/>
                  <a:ext cx="1989"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روح متكلة وتظهر الحاجة للآخرين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089" name="Rectangle 106"/>
                <p:cNvSpPr>
                  <a:spLocks noChangeArrowheads="1"/>
                </p:cNvSpPr>
                <p:nvPr/>
              </p:nvSpPr>
              <p:spPr bwMode="auto">
                <a:xfrm>
                  <a:off x="1926" y="1976"/>
                  <a:ext cx="1989"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58" name="Group 109"/>
              <p:cNvGrpSpPr>
                <a:grpSpLocks/>
              </p:cNvGrpSpPr>
              <p:nvPr/>
            </p:nvGrpSpPr>
            <p:grpSpPr bwMode="auto">
              <a:xfrm>
                <a:off x="0" y="2494"/>
                <a:ext cx="1926" cy="403"/>
                <a:chOff x="0" y="2494"/>
                <a:chExt cx="1926" cy="403"/>
              </a:xfrm>
            </p:grpSpPr>
            <p:sp>
              <p:nvSpPr>
                <p:cNvPr id="343086" name="Rectangle 78"/>
                <p:cNvSpPr>
                  <a:spLocks noChangeArrowheads="1"/>
                </p:cNvSpPr>
                <p:nvPr/>
              </p:nvSpPr>
              <p:spPr bwMode="auto">
                <a:xfrm>
                  <a:off x="0" y="2494"/>
                  <a:ext cx="1926"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يفضلون السيطرة ويجب اتباع طريقتهم</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087" name="Rectangle 108"/>
                <p:cNvSpPr>
                  <a:spLocks noChangeArrowheads="1"/>
                </p:cNvSpPr>
                <p:nvPr/>
              </p:nvSpPr>
              <p:spPr bwMode="auto">
                <a:xfrm>
                  <a:off x="0" y="2494"/>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59" name="Group 111"/>
              <p:cNvGrpSpPr>
                <a:grpSpLocks/>
              </p:cNvGrpSpPr>
              <p:nvPr/>
            </p:nvGrpSpPr>
            <p:grpSpPr bwMode="auto">
              <a:xfrm>
                <a:off x="1926" y="2494"/>
                <a:ext cx="1989" cy="403"/>
                <a:chOff x="1926" y="2494"/>
                <a:chExt cx="1989" cy="403"/>
              </a:xfrm>
            </p:grpSpPr>
            <p:sp>
              <p:nvSpPr>
                <p:cNvPr id="343084" name="Rectangle 79"/>
                <p:cNvSpPr>
                  <a:spLocks noChangeArrowheads="1"/>
                </p:cNvSpPr>
                <p:nvPr/>
              </p:nvSpPr>
              <p:spPr bwMode="auto">
                <a:xfrm>
                  <a:off x="1926" y="2494"/>
                  <a:ext cx="1989"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استسلام للقيادة</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085" name="Rectangle 110"/>
                <p:cNvSpPr>
                  <a:spLocks noChangeArrowheads="1"/>
                </p:cNvSpPr>
                <p:nvPr/>
              </p:nvSpPr>
              <p:spPr bwMode="auto">
                <a:xfrm>
                  <a:off x="1926" y="2494"/>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60" name="Group 113"/>
              <p:cNvGrpSpPr>
                <a:grpSpLocks/>
              </p:cNvGrpSpPr>
              <p:nvPr/>
            </p:nvGrpSpPr>
            <p:grpSpPr bwMode="auto">
              <a:xfrm>
                <a:off x="0" y="2897"/>
                <a:ext cx="1926" cy="403"/>
                <a:chOff x="0" y="2897"/>
                <a:chExt cx="1926" cy="403"/>
              </a:xfrm>
            </p:grpSpPr>
            <p:sp>
              <p:nvSpPr>
                <p:cNvPr id="343082" name="Rectangle 80"/>
                <p:cNvSpPr>
                  <a:spLocks noChangeArrowheads="1"/>
                </p:cNvSpPr>
                <p:nvPr/>
              </p:nvSpPr>
              <p:spPr bwMode="auto">
                <a:xfrm>
                  <a:off x="0" y="2897"/>
                  <a:ext cx="1926"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يحبون اثبات أنهم على حق</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083" name="Rectangle 112"/>
                <p:cNvSpPr>
                  <a:spLocks noChangeArrowheads="1"/>
                </p:cNvSpPr>
                <p:nvPr/>
              </p:nvSpPr>
              <p:spPr bwMode="auto">
                <a:xfrm>
                  <a:off x="0" y="2897"/>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61" name="Group 115"/>
              <p:cNvGrpSpPr>
                <a:grpSpLocks/>
              </p:cNvGrpSpPr>
              <p:nvPr/>
            </p:nvGrpSpPr>
            <p:grpSpPr bwMode="auto">
              <a:xfrm>
                <a:off x="1926" y="2897"/>
                <a:ext cx="1989" cy="403"/>
                <a:chOff x="1926" y="2897"/>
                <a:chExt cx="1989" cy="403"/>
              </a:xfrm>
            </p:grpSpPr>
            <p:sp>
              <p:nvSpPr>
                <p:cNvPr id="343080" name="Rectangle 81"/>
                <p:cNvSpPr>
                  <a:spLocks noChangeArrowheads="1"/>
                </p:cNvSpPr>
                <p:nvPr/>
              </p:nvSpPr>
              <p:spPr bwMode="auto">
                <a:xfrm>
                  <a:off x="1926" y="2897"/>
                  <a:ext cx="1989"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على استعداد لإعطاء الحق في أن تكون على حق!</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081" name="Rectangle 114"/>
                <p:cNvSpPr>
                  <a:spLocks noChangeArrowheads="1"/>
                </p:cNvSpPr>
                <p:nvPr/>
              </p:nvSpPr>
              <p:spPr bwMode="auto">
                <a:xfrm>
                  <a:off x="1926" y="2897"/>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62" name="Group 117"/>
              <p:cNvGrpSpPr>
                <a:grpSpLocks/>
              </p:cNvGrpSpPr>
              <p:nvPr/>
            </p:nvGrpSpPr>
            <p:grpSpPr bwMode="auto">
              <a:xfrm>
                <a:off x="0" y="3300"/>
                <a:ext cx="1926" cy="403"/>
                <a:chOff x="0" y="3300"/>
                <a:chExt cx="1926" cy="403"/>
              </a:xfrm>
            </p:grpSpPr>
            <p:sp>
              <p:nvSpPr>
                <p:cNvPr id="343078" name="Rectangle 82"/>
                <p:cNvSpPr>
                  <a:spLocks noChangeArrowheads="1"/>
                </p:cNvSpPr>
                <p:nvPr/>
              </p:nvSpPr>
              <p:spPr bwMode="auto">
                <a:xfrm>
                  <a:off x="0" y="3300"/>
                  <a:ext cx="1926"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يطالبون بالحقوق</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079" name="Rectangle 116"/>
                <p:cNvSpPr>
                  <a:spLocks noChangeArrowheads="1"/>
                </p:cNvSpPr>
                <p:nvPr/>
              </p:nvSpPr>
              <p:spPr bwMode="auto">
                <a:xfrm>
                  <a:off x="0" y="3300"/>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63" name="Group 119"/>
              <p:cNvGrpSpPr>
                <a:grpSpLocks/>
              </p:cNvGrpSpPr>
              <p:nvPr/>
            </p:nvGrpSpPr>
            <p:grpSpPr bwMode="auto">
              <a:xfrm>
                <a:off x="1926" y="3300"/>
                <a:ext cx="1989" cy="403"/>
                <a:chOff x="1926" y="3300"/>
                <a:chExt cx="1989" cy="403"/>
              </a:xfrm>
            </p:grpSpPr>
            <p:sp>
              <p:nvSpPr>
                <p:cNvPr id="343076" name="Rectangle 83"/>
                <p:cNvSpPr>
                  <a:spLocks noChangeArrowheads="1"/>
                </p:cNvSpPr>
                <p:nvPr/>
              </p:nvSpPr>
              <p:spPr bwMode="auto">
                <a:xfrm>
                  <a:off x="1926" y="3300"/>
                  <a:ext cx="1989"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يعطون الحقوق</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077" name="Rectangle 118"/>
                <p:cNvSpPr>
                  <a:spLocks noChangeArrowheads="1"/>
                </p:cNvSpPr>
                <p:nvPr/>
              </p:nvSpPr>
              <p:spPr bwMode="auto">
                <a:xfrm>
                  <a:off x="1926" y="3300"/>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64" name="Group 121"/>
              <p:cNvGrpSpPr>
                <a:grpSpLocks/>
              </p:cNvGrpSpPr>
              <p:nvPr/>
            </p:nvGrpSpPr>
            <p:grpSpPr bwMode="auto">
              <a:xfrm>
                <a:off x="0" y="3703"/>
                <a:ext cx="1926" cy="403"/>
                <a:chOff x="0" y="3703"/>
                <a:chExt cx="1926" cy="403"/>
              </a:xfrm>
            </p:grpSpPr>
            <p:sp>
              <p:nvSpPr>
                <p:cNvPr id="343074" name="Rectangle 84"/>
                <p:cNvSpPr>
                  <a:spLocks noChangeArrowheads="1"/>
                </p:cNvSpPr>
                <p:nvPr/>
              </p:nvSpPr>
              <p:spPr bwMode="auto">
                <a:xfrm>
                  <a:off x="0" y="3703"/>
                  <a:ext cx="1926"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روح متطلبة</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075" name="Rectangle 120"/>
                <p:cNvSpPr>
                  <a:spLocks noChangeArrowheads="1"/>
                </p:cNvSpPr>
                <p:nvPr/>
              </p:nvSpPr>
              <p:spPr bwMode="auto">
                <a:xfrm>
                  <a:off x="0" y="3703"/>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65" name="Group 123"/>
              <p:cNvGrpSpPr>
                <a:grpSpLocks/>
              </p:cNvGrpSpPr>
              <p:nvPr/>
            </p:nvGrpSpPr>
            <p:grpSpPr bwMode="auto">
              <a:xfrm>
                <a:off x="1926" y="3703"/>
                <a:ext cx="1989" cy="403"/>
                <a:chOff x="1926" y="3703"/>
                <a:chExt cx="1989" cy="403"/>
              </a:xfrm>
            </p:grpSpPr>
            <p:sp>
              <p:nvSpPr>
                <p:cNvPr id="343072" name="Rectangle 85"/>
                <p:cNvSpPr>
                  <a:spLocks noChangeArrowheads="1"/>
                </p:cNvSpPr>
                <p:nvPr/>
              </p:nvSpPr>
              <p:spPr bwMode="auto">
                <a:xfrm>
                  <a:off x="1926" y="3703"/>
                  <a:ext cx="1989"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روح معطاءة</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073" name="Rectangle 122"/>
                <p:cNvSpPr>
                  <a:spLocks noChangeArrowheads="1"/>
                </p:cNvSpPr>
                <p:nvPr/>
              </p:nvSpPr>
              <p:spPr bwMode="auto">
                <a:xfrm>
                  <a:off x="1926" y="3703"/>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66" name="Group 125"/>
              <p:cNvGrpSpPr>
                <a:grpSpLocks/>
              </p:cNvGrpSpPr>
              <p:nvPr/>
            </p:nvGrpSpPr>
            <p:grpSpPr bwMode="auto">
              <a:xfrm>
                <a:off x="0" y="4106"/>
                <a:ext cx="1926" cy="403"/>
                <a:chOff x="0" y="4106"/>
                <a:chExt cx="1926" cy="403"/>
              </a:xfrm>
            </p:grpSpPr>
            <p:sp>
              <p:nvSpPr>
                <p:cNvPr id="343070" name="Rectangle 86"/>
                <p:cNvSpPr>
                  <a:spLocks noChangeArrowheads="1"/>
                </p:cNvSpPr>
                <p:nvPr/>
              </p:nvSpPr>
              <p:spPr bwMode="auto">
                <a:xfrm>
                  <a:off x="0" y="4106"/>
                  <a:ext cx="1926"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الحماية الذاتية للوقت والحقوق والسمعة</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071" name="Rectangle 124"/>
                <p:cNvSpPr>
                  <a:spLocks noChangeArrowheads="1"/>
                </p:cNvSpPr>
                <p:nvPr/>
              </p:nvSpPr>
              <p:spPr bwMode="auto">
                <a:xfrm>
                  <a:off x="0" y="4106"/>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67" name="Group 127"/>
              <p:cNvGrpSpPr>
                <a:grpSpLocks/>
              </p:cNvGrpSpPr>
              <p:nvPr/>
            </p:nvGrpSpPr>
            <p:grpSpPr bwMode="auto">
              <a:xfrm>
                <a:off x="1926" y="4106"/>
                <a:ext cx="1989" cy="403"/>
                <a:chOff x="1926" y="4106"/>
                <a:chExt cx="1989" cy="403"/>
              </a:xfrm>
            </p:grpSpPr>
            <p:sp>
              <p:nvSpPr>
                <p:cNvPr id="343068" name="Rectangle 87"/>
                <p:cNvSpPr>
                  <a:spLocks noChangeArrowheads="1"/>
                </p:cNvSpPr>
                <p:nvPr/>
              </p:nvSpPr>
              <p:spPr bwMode="auto">
                <a:xfrm>
                  <a:off x="1926" y="4106"/>
                  <a:ext cx="1989"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إنكار الذات</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069" name="Rectangle 126"/>
                <p:cNvSpPr>
                  <a:spLocks noChangeArrowheads="1"/>
                </p:cNvSpPr>
                <p:nvPr/>
              </p:nvSpPr>
              <p:spPr bwMode="auto">
                <a:xfrm>
                  <a:off x="1926" y="4106"/>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sp>
          <p:nvSpPr>
            <p:cNvPr id="343047" name="Rectangle 129"/>
            <p:cNvSpPr>
              <a:spLocks noChangeArrowheads="1"/>
            </p:cNvSpPr>
            <p:nvPr/>
          </p:nvSpPr>
          <p:spPr bwMode="auto">
            <a:xfrm>
              <a:off x="-4" y="-4"/>
              <a:ext cx="3923" cy="4517"/>
            </a:xfrm>
            <a:prstGeom prst="rect">
              <a:avLst/>
            </a:prstGeom>
            <a:noFill/>
            <a:ln w="1428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sp>
        <p:nvSpPr>
          <p:cNvPr id="343045" name="Rectangle 220"/>
          <p:cNvSpPr>
            <a:spLocks noChangeArrowheads="1"/>
          </p:cNvSpPr>
          <p:nvPr/>
        </p:nvSpPr>
        <p:spPr bwMode="auto">
          <a:xfrm>
            <a:off x="3200400" y="685800"/>
            <a:ext cx="1298753"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1" lang="ar-JO" altLang="zh-CN"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هنري بلاكابي</a:t>
            </a:r>
            <a:endParaRPr kumimoji="1"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03124920"/>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rgbClr val="800000"/>
            </a:gs>
          </a:gsLst>
          <a:lin ang="0" scaled="1"/>
          <a:tileRect/>
        </a:gra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4"/>
          <a:srcRect t="19596" b="25309"/>
          <a:stretch/>
        </p:blipFill>
        <p:spPr>
          <a:xfrm rot="5400000">
            <a:off x="-2017577" y="1996615"/>
            <a:ext cx="6895413" cy="2827356"/>
          </a:xfrm>
          <a:prstGeom prst="rect">
            <a:avLst/>
          </a:prstGeom>
        </p:spPr>
      </p:pic>
      <p:sp>
        <p:nvSpPr>
          <p:cNvPr id="518147" name="Rectangle 1027"/>
          <p:cNvSpPr>
            <a:spLocks noGrp="1" noRot="1" noChangeArrowheads="1"/>
          </p:cNvSpPr>
          <p:nvPr>
            <p:ph type="title"/>
          </p:nvPr>
        </p:nvSpPr>
        <p:spPr>
          <a:xfrm>
            <a:off x="2555776" y="116632"/>
            <a:ext cx="5624736" cy="914400"/>
          </a:xfrm>
          <a:solidFill>
            <a:schemeClr val="accent1">
              <a:lumMod val="20000"/>
              <a:lumOff val="80000"/>
            </a:schemeClr>
          </a:solidFill>
        </p:spPr>
        <p:txBody>
          <a:bodyPr/>
          <a:lstStyle/>
          <a:p>
            <a:pPr eaLnBrk="1" hangingPunct="1">
              <a:defRPr/>
            </a:pPr>
            <a:r>
              <a:rPr kumimoji="1" lang="ar-JO" sz="3600" dirty="0">
                <a:solidFill>
                  <a:schemeClr val="tx1"/>
                </a:solidFill>
                <a:ea typeface="ＭＳ Ｐゴシック" charset="0"/>
              </a:rPr>
              <a:t>غفران الخطية في العهد القديم</a:t>
            </a:r>
            <a:endParaRPr kumimoji="1" lang="en-US" sz="3600" dirty="0">
              <a:solidFill>
                <a:schemeClr val="tx1"/>
              </a:solidFill>
              <a:ea typeface="ＭＳ Ｐゴシック" charset="0"/>
            </a:endParaRPr>
          </a:p>
        </p:txBody>
      </p:sp>
      <p:sp>
        <p:nvSpPr>
          <p:cNvPr id="6" name="Rectangle 1027"/>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قناة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العلاقة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(لا تتغيّر أبدًا)</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 name="Rectangle 1027"/>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عائق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الشركة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(تعوقها الخطيئة)</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 name="Rectangle 1027"/>
          <p:cNvSpPr txBox="1">
            <a:spLocks noRot="1" noChangeArrowheads="1"/>
          </p:cNvSpPr>
          <p:nvPr/>
        </p:nvSpPr>
        <p:spPr bwMode="auto">
          <a:xfrm>
            <a:off x="3059832" y="4581128"/>
            <a:ext cx="6084168" cy="20882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الذبائح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الإعتراف</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بالخطية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(الخطية مغفورة لاستعادة الشركة </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لكن العلاقة لم تكن مهددة أبداً) </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4" name="Left Arrow 3"/>
          <p:cNvSpPr/>
          <p:nvPr/>
        </p:nvSpPr>
        <p:spPr bwMode="auto">
          <a:xfrm>
            <a:off x="1986322" y="1556792"/>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5" name="Freeform 4"/>
          <p:cNvSpPr/>
          <p:nvPr/>
        </p:nvSpPr>
        <p:spPr>
          <a:xfrm>
            <a:off x="1159852"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chemeClr val="tx1"/>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2" name="Left Arrow 11"/>
          <p:cNvSpPr/>
          <p:nvPr/>
        </p:nvSpPr>
        <p:spPr bwMode="auto">
          <a:xfrm>
            <a:off x="1986322" y="3140968"/>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3" name="Left Arrow 12"/>
          <p:cNvSpPr/>
          <p:nvPr/>
        </p:nvSpPr>
        <p:spPr bwMode="auto">
          <a:xfrm>
            <a:off x="1986322" y="4725144"/>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4" name="Rectangle 1027"/>
          <p:cNvSpPr txBox="1">
            <a:spLocks noRot="1" noChangeArrowheads="1"/>
          </p:cNvSpPr>
          <p:nvPr/>
        </p:nvSpPr>
        <p:spPr bwMode="auto">
          <a:xfrm>
            <a:off x="0" y="2780928"/>
            <a:ext cx="1187624"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الخطيئة</a:t>
            </a:r>
            <a:endParaRPr kumimoji="1" lang="en-US"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5" name="Text Box 1045"/>
          <p:cNvSpPr txBox="1">
            <a:spLocks noChangeArrowheads="1"/>
          </p:cNvSpPr>
          <p:nvPr/>
        </p:nvSpPr>
        <p:spPr bwMode="auto">
          <a:xfrm>
            <a:off x="8265502" y="179348"/>
            <a:ext cx="719748"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121ب</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75634545"/>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right)">
                                      <p:cBhvr>
                                        <p:cTn id="45" dur="500"/>
                                        <p:tgtEl>
                                          <p:spTgt spid="13"/>
                                        </p:tgtEl>
                                      </p:cBhvr>
                                    </p:animEffect>
                                  </p:childTnLst>
                                </p:cTn>
                              </p:par>
                            </p:childTnLst>
                          </p:cTn>
                        </p:par>
                        <p:par>
                          <p:cTn id="46" fill="hold">
                            <p:stCondLst>
                              <p:cond delay="500"/>
                            </p:stCondLst>
                            <p:childTnLst>
                              <p:par>
                                <p:cTn id="47" presetID="22" presetClass="entr" presetSubtype="1"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4" grpId="0" animBg="1"/>
      <p:bldP spid="5" grpId="0" animBg="1"/>
      <p:bldP spid="5" grpId="1" animBg="1"/>
      <p:bldP spid="12" grpId="0" animBg="1"/>
      <p:bldP spid="13" grpId="0" animBg="1"/>
      <p:bldP spid="14" grpId="0"/>
      <p:bldP spid="14" grpId="1"/>
    </p:bldLst>
  </p:timing>
</p:sld>
</file>

<file path=ppt/slides/slide290.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45090" name="Rectangle 2"/>
          <p:cNvSpPr>
            <a:spLocks noGrp="1" noChangeArrowheads="1"/>
          </p:cNvSpPr>
          <p:nvPr>
            <p:ph type="title"/>
          </p:nvPr>
        </p:nvSpPr>
        <p:spPr>
          <a:xfrm>
            <a:off x="533400" y="0"/>
            <a:ext cx="6781800" cy="762000"/>
          </a:xfrm>
          <a:solidFill>
            <a:schemeClr val="accent1"/>
          </a:solidFill>
          <a:ln>
            <a:solidFill>
              <a:schemeClr val="tx1"/>
            </a:solidFill>
            <a:miter lim="800000"/>
            <a:headEnd/>
            <a:tailEnd/>
          </a:ln>
        </p:spPr>
        <p:txBody>
          <a:bodyPr/>
          <a:lstStyle/>
          <a:p>
            <a:pPr algn="ctr"/>
            <a:r>
              <a:rPr lang="ar-JO" altLang="zh-CN" dirty="0">
                <a:solidFill>
                  <a:srgbClr val="000000"/>
                </a:solidFill>
                <a:ea typeface="SimSun" charset="0"/>
              </a:rPr>
              <a:t>أشخاص مكسورين</a:t>
            </a:r>
            <a:endParaRPr lang="en-US" sz="2000" dirty="0">
              <a:solidFill>
                <a:srgbClr val="000000"/>
              </a:solidFill>
              <a:latin typeface="Impact" charset="0"/>
              <a:ea typeface="SimSun" charset="0"/>
              <a:cs typeface="SimSun" charset="0"/>
            </a:endParaRPr>
          </a:p>
        </p:txBody>
      </p:sp>
      <p:sp>
        <p:nvSpPr>
          <p:cNvPr id="345091" name="Text Box 3"/>
          <p:cNvSpPr txBox="1">
            <a:spLocks noChangeArrowheads="1"/>
          </p:cNvSpPr>
          <p:nvPr/>
        </p:nvSpPr>
        <p:spPr bwMode="auto">
          <a:xfrm>
            <a:off x="7686548" y="228600"/>
            <a:ext cx="1306768"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rPr>
              <a:t>145-146</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endParaRPr>
          </a:p>
        </p:txBody>
      </p:sp>
      <p:grpSp>
        <p:nvGrpSpPr>
          <p:cNvPr id="345092" name="Group 125"/>
          <p:cNvGrpSpPr>
            <a:grpSpLocks/>
          </p:cNvGrpSpPr>
          <p:nvPr/>
        </p:nvGrpSpPr>
        <p:grpSpPr bwMode="auto">
          <a:xfrm>
            <a:off x="0" y="1066800"/>
            <a:ext cx="9144000" cy="5767388"/>
            <a:chOff x="0" y="831"/>
            <a:chExt cx="5760" cy="3585"/>
          </a:xfrm>
        </p:grpSpPr>
        <p:grpSp>
          <p:nvGrpSpPr>
            <p:cNvPr id="345094" name="Group 6"/>
            <p:cNvGrpSpPr>
              <a:grpSpLocks/>
            </p:cNvGrpSpPr>
            <p:nvPr/>
          </p:nvGrpSpPr>
          <p:grpSpPr bwMode="auto">
            <a:xfrm>
              <a:off x="6" y="831"/>
              <a:ext cx="2828" cy="326"/>
              <a:chOff x="0" y="0"/>
              <a:chExt cx="1926" cy="403"/>
            </a:xfrm>
          </p:grpSpPr>
          <p:sp>
            <p:nvSpPr>
              <p:cNvPr id="345155" name="Rectangle 7"/>
              <p:cNvSpPr>
                <a:spLocks noChangeArrowheads="1"/>
              </p:cNvSpPr>
              <p:nvPr/>
            </p:nvSpPr>
            <p:spPr bwMode="auto">
              <a:xfrm>
                <a:off x="0" y="0"/>
                <a:ext cx="1926"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FFFFFF"/>
                    </a:solidFill>
                    <a:effectLst/>
                    <a:uLnTx/>
                    <a:uFillTx/>
                    <a:latin typeface="Arial Black" charset="0"/>
                    <a:ea typeface="ＭＳ Ｐゴシック" charset="0"/>
                  </a:rPr>
                  <a:t>أشخاص غير مكسورين، متكبرين</a:t>
                </a:r>
                <a:endParaRPr kumimoji="0" lang="en-US" sz="2200" b="1" i="0" u="none" strike="noStrike" kern="1200" cap="none" spc="0" normalizeH="0" baseline="0" noProof="0" dirty="0">
                  <a:ln>
                    <a:noFill/>
                  </a:ln>
                  <a:solidFill>
                    <a:srgbClr val="FFFFFF"/>
                  </a:solidFill>
                  <a:effectLst/>
                  <a:uLnTx/>
                  <a:uFillTx/>
                  <a:latin typeface="Arial Black" charset="0"/>
                  <a:ea typeface="ＭＳ Ｐゴシック" charset="0"/>
                </a:endParaRPr>
              </a:p>
            </p:txBody>
          </p:sp>
          <p:sp>
            <p:nvSpPr>
              <p:cNvPr id="345156" name="Rectangle 8"/>
              <p:cNvSpPr>
                <a:spLocks noChangeArrowheads="1"/>
              </p:cNvSpPr>
              <p:nvPr/>
            </p:nvSpPr>
            <p:spPr bwMode="auto">
              <a:xfrm>
                <a:off x="0" y="0"/>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095" name="Group 9"/>
            <p:cNvGrpSpPr>
              <a:grpSpLocks/>
            </p:cNvGrpSpPr>
            <p:nvPr/>
          </p:nvGrpSpPr>
          <p:grpSpPr bwMode="auto">
            <a:xfrm>
              <a:off x="2834" y="831"/>
              <a:ext cx="2920" cy="326"/>
              <a:chOff x="1926" y="0"/>
              <a:chExt cx="1989" cy="403"/>
            </a:xfrm>
          </p:grpSpPr>
          <p:sp>
            <p:nvSpPr>
              <p:cNvPr id="345153" name="Rectangle 10"/>
              <p:cNvSpPr>
                <a:spLocks noChangeArrowheads="1"/>
              </p:cNvSpPr>
              <p:nvPr/>
            </p:nvSpPr>
            <p:spPr bwMode="auto">
              <a:xfrm>
                <a:off x="1926" y="0"/>
                <a:ext cx="1989"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Black" charset="0"/>
                    <a:ea typeface="ＭＳ Ｐゴシック" charset="0"/>
                  </a:rPr>
                  <a:t>أشخاص مكسورين</a:t>
                </a:r>
                <a:endParaRPr kumimoji="0" lang="en-US" sz="2400" b="1" i="0" u="none" strike="noStrike" kern="1200" cap="none" spc="0" normalizeH="0" baseline="0" noProof="0" dirty="0">
                  <a:ln>
                    <a:noFill/>
                  </a:ln>
                  <a:solidFill>
                    <a:srgbClr val="FFFFFF"/>
                  </a:solidFill>
                  <a:effectLst/>
                  <a:uLnTx/>
                  <a:uFillTx/>
                  <a:latin typeface="Arial Black" charset="0"/>
                  <a:ea typeface="ＭＳ Ｐゴシック" charset="0"/>
                </a:endParaRPr>
              </a:p>
            </p:txBody>
          </p:sp>
          <p:sp>
            <p:nvSpPr>
              <p:cNvPr id="345154" name="Rectangle 11"/>
              <p:cNvSpPr>
                <a:spLocks noChangeArrowheads="1"/>
              </p:cNvSpPr>
              <p:nvPr/>
            </p:nvSpPr>
            <p:spPr bwMode="auto">
              <a:xfrm>
                <a:off x="1926" y="0"/>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096" name="Group 123"/>
            <p:cNvGrpSpPr>
              <a:grpSpLocks/>
            </p:cNvGrpSpPr>
            <p:nvPr/>
          </p:nvGrpSpPr>
          <p:grpSpPr bwMode="auto">
            <a:xfrm>
              <a:off x="0" y="1152"/>
              <a:ext cx="5760" cy="3264"/>
              <a:chOff x="-4" y="-4"/>
              <a:chExt cx="3923" cy="4421"/>
            </a:xfrm>
          </p:grpSpPr>
          <p:grpSp>
            <p:nvGrpSpPr>
              <p:cNvPr id="345097" name="Group 121"/>
              <p:cNvGrpSpPr>
                <a:grpSpLocks/>
              </p:cNvGrpSpPr>
              <p:nvPr/>
            </p:nvGrpSpPr>
            <p:grpSpPr bwMode="auto">
              <a:xfrm>
                <a:off x="0" y="0"/>
                <a:ext cx="3915" cy="4413"/>
                <a:chOff x="0" y="0"/>
                <a:chExt cx="3915" cy="4413"/>
              </a:xfrm>
            </p:grpSpPr>
            <p:grpSp>
              <p:nvGrpSpPr>
                <p:cNvPr id="345099" name="Group 86"/>
                <p:cNvGrpSpPr>
                  <a:grpSpLocks/>
                </p:cNvGrpSpPr>
                <p:nvPr/>
              </p:nvGrpSpPr>
              <p:grpSpPr bwMode="auto">
                <a:xfrm>
                  <a:off x="0" y="0"/>
                  <a:ext cx="1926" cy="403"/>
                  <a:chOff x="0" y="0"/>
                  <a:chExt cx="1926" cy="403"/>
                </a:xfrm>
              </p:grpSpPr>
              <p:sp>
                <p:nvSpPr>
                  <p:cNvPr id="345151" name="Rectangle 67"/>
                  <p:cNvSpPr>
                    <a:spLocks noChangeArrowheads="1"/>
                  </p:cNvSpPr>
                  <p:nvPr/>
                </p:nvSpPr>
                <p:spPr bwMode="auto">
                  <a:xfrm>
                    <a:off x="0" y="0"/>
                    <a:ext cx="1926"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الرغبة أن يخدمهم الآخرون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52" name="Rectangle 85"/>
                  <p:cNvSpPr>
                    <a:spLocks noChangeArrowheads="1"/>
                  </p:cNvSpPr>
                  <p:nvPr/>
                </p:nvSpPr>
                <p:spPr bwMode="auto">
                  <a:xfrm>
                    <a:off x="0" y="0"/>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00" name="Group 88"/>
                <p:cNvGrpSpPr>
                  <a:grpSpLocks/>
                </p:cNvGrpSpPr>
                <p:nvPr/>
              </p:nvGrpSpPr>
              <p:grpSpPr bwMode="auto">
                <a:xfrm>
                  <a:off x="1926" y="0"/>
                  <a:ext cx="1989" cy="403"/>
                  <a:chOff x="1926" y="0"/>
                  <a:chExt cx="1989" cy="403"/>
                </a:xfrm>
              </p:grpSpPr>
              <p:sp>
                <p:nvSpPr>
                  <p:cNvPr id="345149" name="Rectangle 68"/>
                  <p:cNvSpPr>
                    <a:spLocks noChangeArrowheads="1"/>
                  </p:cNvSpPr>
                  <p:nvPr/>
                </p:nvSpPr>
                <p:spPr bwMode="auto">
                  <a:xfrm>
                    <a:off x="1926" y="0"/>
                    <a:ext cx="1989"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الرغبة في خدمة الآخرين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50" name="Rectangle 87"/>
                  <p:cNvSpPr>
                    <a:spLocks noChangeArrowheads="1"/>
                  </p:cNvSpPr>
                  <p:nvPr/>
                </p:nvSpPr>
                <p:spPr bwMode="auto">
                  <a:xfrm>
                    <a:off x="1926" y="0"/>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01" name="Group 90"/>
                <p:cNvGrpSpPr>
                  <a:grpSpLocks/>
                </p:cNvGrpSpPr>
                <p:nvPr/>
              </p:nvGrpSpPr>
              <p:grpSpPr bwMode="auto">
                <a:xfrm>
                  <a:off x="0" y="403"/>
                  <a:ext cx="1926" cy="518"/>
                  <a:chOff x="0" y="403"/>
                  <a:chExt cx="1926" cy="518"/>
                </a:xfrm>
              </p:grpSpPr>
              <p:sp>
                <p:nvSpPr>
                  <p:cNvPr id="345147" name="Rectangle 69"/>
                  <p:cNvSpPr>
                    <a:spLocks noChangeArrowheads="1"/>
                  </p:cNvSpPr>
                  <p:nvPr/>
                </p:nvSpPr>
                <p:spPr bwMode="auto">
                  <a:xfrm>
                    <a:off x="0" y="403"/>
                    <a:ext cx="1926"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الرغبة في النجاح</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48" name="Rectangle 89"/>
                  <p:cNvSpPr>
                    <a:spLocks noChangeArrowheads="1"/>
                  </p:cNvSpPr>
                  <p:nvPr/>
                </p:nvSpPr>
                <p:spPr bwMode="auto">
                  <a:xfrm>
                    <a:off x="0" y="403"/>
                    <a:ext cx="1926"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02" name="Group 92"/>
                <p:cNvGrpSpPr>
                  <a:grpSpLocks/>
                </p:cNvGrpSpPr>
                <p:nvPr/>
              </p:nvGrpSpPr>
              <p:grpSpPr bwMode="auto">
                <a:xfrm>
                  <a:off x="1926" y="403"/>
                  <a:ext cx="1989" cy="518"/>
                  <a:chOff x="1926" y="403"/>
                  <a:chExt cx="1989" cy="518"/>
                </a:xfrm>
              </p:grpSpPr>
              <p:sp>
                <p:nvSpPr>
                  <p:cNvPr id="345145" name="Rectangle 70"/>
                  <p:cNvSpPr>
                    <a:spLocks noChangeArrowheads="1"/>
                  </p:cNvSpPr>
                  <p:nvPr/>
                </p:nvSpPr>
                <p:spPr bwMode="auto">
                  <a:xfrm>
                    <a:off x="1926" y="403"/>
                    <a:ext cx="1989"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الرغبة في الأمانة لجعل الآخرين ناجحين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46" name="Rectangle 91"/>
                  <p:cNvSpPr>
                    <a:spLocks noChangeArrowheads="1"/>
                  </p:cNvSpPr>
                  <p:nvPr/>
                </p:nvSpPr>
                <p:spPr bwMode="auto">
                  <a:xfrm>
                    <a:off x="1926" y="403"/>
                    <a:ext cx="1989"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03" name="Group 94"/>
                <p:cNvGrpSpPr>
                  <a:grpSpLocks/>
                </p:cNvGrpSpPr>
                <p:nvPr/>
              </p:nvGrpSpPr>
              <p:grpSpPr bwMode="auto">
                <a:xfrm>
                  <a:off x="0" y="921"/>
                  <a:ext cx="1926" cy="403"/>
                  <a:chOff x="0" y="921"/>
                  <a:chExt cx="1926" cy="403"/>
                </a:xfrm>
              </p:grpSpPr>
              <p:sp>
                <p:nvSpPr>
                  <p:cNvPr id="345143" name="Rectangle 71"/>
                  <p:cNvSpPr>
                    <a:spLocks noChangeArrowheads="1"/>
                  </p:cNvSpPr>
                  <p:nvPr/>
                </p:nvSpPr>
                <p:spPr bwMode="auto">
                  <a:xfrm>
                    <a:off x="0" y="921"/>
                    <a:ext cx="1926"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الرغبة في التقدم الذاتي</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44" name="Rectangle 93"/>
                  <p:cNvSpPr>
                    <a:spLocks noChangeArrowheads="1"/>
                  </p:cNvSpPr>
                  <p:nvPr/>
                </p:nvSpPr>
                <p:spPr bwMode="auto">
                  <a:xfrm>
                    <a:off x="0" y="921"/>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04" name="Group 96"/>
                <p:cNvGrpSpPr>
                  <a:grpSpLocks/>
                </p:cNvGrpSpPr>
                <p:nvPr/>
              </p:nvGrpSpPr>
              <p:grpSpPr bwMode="auto">
                <a:xfrm>
                  <a:off x="1926" y="921"/>
                  <a:ext cx="1989" cy="403"/>
                  <a:chOff x="1926" y="921"/>
                  <a:chExt cx="1989" cy="403"/>
                </a:xfrm>
              </p:grpSpPr>
              <p:sp>
                <p:nvSpPr>
                  <p:cNvPr id="345141" name="Rectangle 72"/>
                  <p:cNvSpPr>
                    <a:spLocks noChangeArrowheads="1"/>
                  </p:cNvSpPr>
                  <p:nvPr/>
                </p:nvSpPr>
                <p:spPr bwMode="auto">
                  <a:xfrm>
                    <a:off x="1926" y="921"/>
                    <a:ext cx="1989"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الرغبة في تقديم الآخرين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42" name="Rectangle 95"/>
                  <p:cNvSpPr>
                    <a:spLocks noChangeArrowheads="1"/>
                  </p:cNvSpPr>
                  <p:nvPr/>
                </p:nvSpPr>
                <p:spPr bwMode="auto">
                  <a:xfrm>
                    <a:off x="1926" y="921"/>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05" name="Group 98"/>
                <p:cNvGrpSpPr>
                  <a:grpSpLocks/>
                </p:cNvGrpSpPr>
                <p:nvPr/>
              </p:nvGrpSpPr>
              <p:grpSpPr bwMode="auto">
                <a:xfrm>
                  <a:off x="0" y="1324"/>
                  <a:ext cx="1926" cy="518"/>
                  <a:chOff x="0" y="1324"/>
                  <a:chExt cx="1926" cy="518"/>
                </a:xfrm>
              </p:grpSpPr>
              <p:sp>
                <p:nvSpPr>
                  <p:cNvPr id="345139" name="Rectangle 73"/>
                  <p:cNvSpPr>
                    <a:spLocks noChangeArrowheads="1"/>
                  </p:cNvSpPr>
                  <p:nvPr/>
                </p:nvSpPr>
                <p:spPr bwMode="auto">
                  <a:xfrm>
                    <a:off x="0" y="1324"/>
                    <a:ext cx="1926"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مدفوعين للرغبة في الإعتراف بهم وتقديرهم</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40" name="Rectangle 97"/>
                  <p:cNvSpPr>
                    <a:spLocks noChangeArrowheads="1"/>
                  </p:cNvSpPr>
                  <p:nvPr/>
                </p:nvSpPr>
                <p:spPr bwMode="auto">
                  <a:xfrm>
                    <a:off x="0" y="1324"/>
                    <a:ext cx="1926"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06" name="Group 100"/>
                <p:cNvGrpSpPr>
                  <a:grpSpLocks/>
                </p:cNvGrpSpPr>
                <p:nvPr/>
              </p:nvGrpSpPr>
              <p:grpSpPr bwMode="auto">
                <a:xfrm>
                  <a:off x="1926" y="1324"/>
                  <a:ext cx="1989" cy="518"/>
                  <a:chOff x="1926" y="1324"/>
                  <a:chExt cx="1989" cy="518"/>
                </a:xfrm>
              </p:grpSpPr>
              <p:sp>
                <p:nvSpPr>
                  <p:cNvPr id="345137" name="Rectangle 74"/>
                  <p:cNvSpPr>
                    <a:spLocks noChangeArrowheads="1"/>
                  </p:cNvSpPr>
                  <p:nvPr/>
                </p:nvSpPr>
                <p:spPr bwMode="auto">
                  <a:xfrm>
                    <a:off x="1926" y="1324"/>
                    <a:ext cx="1989"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الشعور بعدم الجدارة يسعدني أن أكون مستخدم حتى يحصل الآخرين على المدح</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38" name="Rectangle 99"/>
                  <p:cNvSpPr>
                    <a:spLocks noChangeArrowheads="1"/>
                  </p:cNvSpPr>
                  <p:nvPr/>
                </p:nvSpPr>
                <p:spPr bwMode="auto">
                  <a:xfrm>
                    <a:off x="1926" y="1324"/>
                    <a:ext cx="1989"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07" name="Group 102"/>
                <p:cNvGrpSpPr>
                  <a:grpSpLocks/>
                </p:cNvGrpSpPr>
                <p:nvPr/>
              </p:nvGrpSpPr>
              <p:grpSpPr bwMode="auto">
                <a:xfrm>
                  <a:off x="0" y="1842"/>
                  <a:ext cx="1926" cy="518"/>
                  <a:chOff x="0" y="1842"/>
                  <a:chExt cx="1926" cy="518"/>
                </a:xfrm>
              </p:grpSpPr>
              <p:sp>
                <p:nvSpPr>
                  <p:cNvPr id="345135" name="Rectangle 75"/>
                  <p:cNvSpPr>
                    <a:spLocks noChangeArrowheads="1"/>
                  </p:cNvSpPr>
                  <p:nvPr/>
                </p:nvSpPr>
                <p:spPr bwMode="auto">
                  <a:xfrm>
                    <a:off x="0" y="1842"/>
                    <a:ext cx="1926"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يجرحون عندما يتم ترقية الآخرين ويتم التغاضي عنهم</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36" name="Rectangle 101"/>
                  <p:cNvSpPr>
                    <a:spLocks noChangeArrowheads="1"/>
                  </p:cNvSpPr>
                  <p:nvPr/>
                </p:nvSpPr>
                <p:spPr bwMode="auto">
                  <a:xfrm>
                    <a:off x="0" y="1842"/>
                    <a:ext cx="1926"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08" name="Group 104"/>
                <p:cNvGrpSpPr>
                  <a:grpSpLocks/>
                </p:cNvGrpSpPr>
                <p:nvPr/>
              </p:nvGrpSpPr>
              <p:grpSpPr bwMode="auto">
                <a:xfrm>
                  <a:off x="1926" y="1842"/>
                  <a:ext cx="1989" cy="518"/>
                  <a:chOff x="1926" y="1842"/>
                  <a:chExt cx="1989" cy="518"/>
                </a:xfrm>
              </p:grpSpPr>
              <p:sp>
                <p:nvSpPr>
                  <p:cNvPr id="345133" name="Rectangle 76"/>
                  <p:cNvSpPr>
                    <a:spLocks noChangeArrowheads="1"/>
                  </p:cNvSpPr>
                  <p:nvPr/>
                </p:nvSpPr>
                <p:spPr bwMode="auto">
                  <a:xfrm>
                    <a:off x="1926" y="1842"/>
                    <a:ext cx="1989"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يفرحون عندما يرتفع الآخرون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34" name="Rectangle 103"/>
                  <p:cNvSpPr>
                    <a:spLocks noChangeArrowheads="1"/>
                  </p:cNvSpPr>
                  <p:nvPr/>
                </p:nvSpPr>
                <p:spPr bwMode="auto">
                  <a:xfrm>
                    <a:off x="1926" y="1842"/>
                    <a:ext cx="1989"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09" name="Group 106"/>
                <p:cNvGrpSpPr>
                  <a:grpSpLocks/>
                </p:cNvGrpSpPr>
                <p:nvPr/>
              </p:nvGrpSpPr>
              <p:grpSpPr bwMode="auto">
                <a:xfrm>
                  <a:off x="0" y="2360"/>
                  <a:ext cx="1926" cy="614"/>
                  <a:chOff x="0" y="2360"/>
                  <a:chExt cx="1926" cy="614"/>
                </a:xfrm>
              </p:grpSpPr>
              <p:sp>
                <p:nvSpPr>
                  <p:cNvPr id="345131" name="Rectangle 77"/>
                  <p:cNvSpPr>
                    <a:spLocks noChangeArrowheads="1"/>
                  </p:cNvSpPr>
                  <p:nvPr/>
                </p:nvSpPr>
                <p:spPr bwMode="auto">
                  <a:xfrm>
                    <a:off x="0" y="2360"/>
                    <a:ext cx="1926" cy="614"/>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الخدمة لها امتياز بانضمامي إليهم</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32" name="Rectangle 105"/>
                  <p:cNvSpPr>
                    <a:spLocks noChangeArrowheads="1"/>
                  </p:cNvSpPr>
                  <p:nvPr/>
                </p:nvSpPr>
                <p:spPr bwMode="auto">
                  <a:xfrm>
                    <a:off x="0" y="2360"/>
                    <a:ext cx="1926" cy="614"/>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10" name="Group 108"/>
                <p:cNvGrpSpPr>
                  <a:grpSpLocks/>
                </p:cNvGrpSpPr>
                <p:nvPr/>
              </p:nvGrpSpPr>
              <p:grpSpPr bwMode="auto">
                <a:xfrm>
                  <a:off x="1926" y="2360"/>
                  <a:ext cx="1989" cy="614"/>
                  <a:chOff x="1926" y="2360"/>
                  <a:chExt cx="1989" cy="614"/>
                </a:xfrm>
              </p:grpSpPr>
              <p:sp>
                <p:nvSpPr>
                  <p:cNvPr id="345129" name="Rectangle 78"/>
                  <p:cNvSpPr>
                    <a:spLocks noChangeArrowheads="1"/>
                  </p:cNvSpPr>
                  <p:nvPr/>
                </p:nvSpPr>
                <p:spPr bwMode="auto">
                  <a:xfrm>
                    <a:off x="1926" y="2360"/>
                    <a:ext cx="1989" cy="614"/>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أنا لا أستحق الإنضمام لهذه الخدمة</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30" name="Rectangle 107"/>
                  <p:cNvSpPr>
                    <a:spLocks noChangeArrowheads="1"/>
                  </p:cNvSpPr>
                  <p:nvPr/>
                </p:nvSpPr>
                <p:spPr bwMode="auto">
                  <a:xfrm>
                    <a:off x="1926" y="2360"/>
                    <a:ext cx="1989" cy="614"/>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11" name="Group 110"/>
                <p:cNvGrpSpPr>
                  <a:grpSpLocks/>
                </p:cNvGrpSpPr>
                <p:nvPr/>
              </p:nvGrpSpPr>
              <p:grpSpPr bwMode="auto">
                <a:xfrm>
                  <a:off x="0" y="2974"/>
                  <a:ext cx="1926" cy="518"/>
                  <a:chOff x="0" y="2974"/>
                  <a:chExt cx="1926" cy="518"/>
                </a:xfrm>
              </p:grpSpPr>
              <p:sp>
                <p:nvSpPr>
                  <p:cNvPr id="345127" name="Rectangle 79"/>
                  <p:cNvSpPr>
                    <a:spLocks noChangeArrowheads="1"/>
                  </p:cNvSpPr>
                  <p:nvPr/>
                </p:nvSpPr>
                <p:spPr bwMode="auto">
                  <a:xfrm>
                    <a:off x="0" y="2974"/>
                    <a:ext cx="1926"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يفكرون فيما يمكنهم عمله لله</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28" name="Rectangle 109"/>
                  <p:cNvSpPr>
                    <a:spLocks noChangeArrowheads="1"/>
                  </p:cNvSpPr>
                  <p:nvPr/>
                </p:nvSpPr>
                <p:spPr bwMode="auto">
                  <a:xfrm>
                    <a:off x="0" y="2974"/>
                    <a:ext cx="1926"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12" name="Group 112"/>
                <p:cNvGrpSpPr>
                  <a:grpSpLocks/>
                </p:cNvGrpSpPr>
                <p:nvPr/>
              </p:nvGrpSpPr>
              <p:grpSpPr bwMode="auto">
                <a:xfrm>
                  <a:off x="1926" y="2974"/>
                  <a:ext cx="1989" cy="518"/>
                  <a:chOff x="1926" y="2974"/>
                  <a:chExt cx="1989" cy="518"/>
                </a:xfrm>
              </p:grpSpPr>
              <p:sp>
                <p:nvSpPr>
                  <p:cNvPr id="345125" name="Rectangle 80"/>
                  <p:cNvSpPr>
                    <a:spLocks noChangeArrowheads="1"/>
                  </p:cNvSpPr>
                  <p:nvPr/>
                </p:nvSpPr>
                <p:spPr bwMode="auto">
                  <a:xfrm>
                    <a:off x="1926" y="2974"/>
                    <a:ext cx="1989"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يعرفون أنهم لا يمتلكون شيئاً ليقدموه لله</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26" name="Rectangle 111"/>
                  <p:cNvSpPr>
                    <a:spLocks noChangeArrowheads="1"/>
                  </p:cNvSpPr>
                  <p:nvPr/>
                </p:nvSpPr>
                <p:spPr bwMode="auto">
                  <a:xfrm>
                    <a:off x="1926" y="2974"/>
                    <a:ext cx="1989"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13" name="Group 114"/>
                <p:cNvGrpSpPr>
                  <a:grpSpLocks/>
                </p:cNvGrpSpPr>
                <p:nvPr/>
              </p:nvGrpSpPr>
              <p:grpSpPr bwMode="auto">
                <a:xfrm>
                  <a:off x="0" y="3492"/>
                  <a:ext cx="1926" cy="518"/>
                  <a:chOff x="0" y="3492"/>
                  <a:chExt cx="1926" cy="518"/>
                </a:xfrm>
              </p:grpSpPr>
              <p:sp>
                <p:nvSpPr>
                  <p:cNvPr id="345123" name="Rectangle 81"/>
                  <p:cNvSpPr>
                    <a:spLocks noChangeArrowheads="1"/>
                  </p:cNvSpPr>
                  <p:nvPr/>
                </p:nvSpPr>
                <p:spPr bwMode="auto">
                  <a:xfrm>
                    <a:off x="0" y="3492"/>
                    <a:ext cx="1926"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يشعرون بالثقة فيما يعرفونه</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24" name="Rectangle 113"/>
                  <p:cNvSpPr>
                    <a:spLocks noChangeArrowheads="1"/>
                  </p:cNvSpPr>
                  <p:nvPr/>
                </p:nvSpPr>
                <p:spPr bwMode="auto">
                  <a:xfrm>
                    <a:off x="0" y="3492"/>
                    <a:ext cx="1926"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14" name="Group 116"/>
                <p:cNvGrpSpPr>
                  <a:grpSpLocks/>
                </p:cNvGrpSpPr>
                <p:nvPr/>
              </p:nvGrpSpPr>
              <p:grpSpPr bwMode="auto">
                <a:xfrm>
                  <a:off x="1926" y="3492"/>
                  <a:ext cx="1989" cy="518"/>
                  <a:chOff x="1926" y="3492"/>
                  <a:chExt cx="1989" cy="518"/>
                </a:xfrm>
              </p:grpSpPr>
              <p:sp>
                <p:nvSpPr>
                  <p:cNvPr id="345121" name="Rectangle 82"/>
                  <p:cNvSpPr>
                    <a:spLocks noChangeArrowheads="1"/>
                  </p:cNvSpPr>
                  <p:nvPr/>
                </p:nvSpPr>
                <p:spPr bwMode="auto">
                  <a:xfrm>
                    <a:off x="1926" y="3492"/>
                    <a:ext cx="1989"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بتواضع يدركون كم عليهم أن يتعلموا</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22" name="Rectangle 115"/>
                  <p:cNvSpPr>
                    <a:spLocks noChangeArrowheads="1"/>
                  </p:cNvSpPr>
                  <p:nvPr/>
                </p:nvSpPr>
                <p:spPr bwMode="auto">
                  <a:xfrm>
                    <a:off x="1926" y="3492"/>
                    <a:ext cx="1989"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15" name="Group 118"/>
                <p:cNvGrpSpPr>
                  <a:grpSpLocks/>
                </p:cNvGrpSpPr>
                <p:nvPr/>
              </p:nvGrpSpPr>
              <p:grpSpPr bwMode="auto">
                <a:xfrm>
                  <a:off x="0" y="4010"/>
                  <a:ext cx="1926" cy="403"/>
                  <a:chOff x="0" y="4010"/>
                  <a:chExt cx="1926" cy="403"/>
                </a:xfrm>
              </p:grpSpPr>
              <p:sp>
                <p:nvSpPr>
                  <p:cNvPr id="345119" name="Rectangle 83"/>
                  <p:cNvSpPr>
                    <a:spLocks noChangeArrowheads="1"/>
                  </p:cNvSpPr>
                  <p:nvPr/>
                </p:nvSpPr>
                <p:spPr bwMode="auto">
                  <a:xfrm>
                    <a:off x="0" y="4010"/>
                    <a:ext cx="1926"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الوعي الذاتي</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20" name="Rectangle 117"/>
                  <p:cNvSpPr>
                    <a:spLocks noChangeArrowheads="1"/>
                  </p:cNvSpPr>
                  <p:nvPr/>
                </p:nvSpPr>
                <p:spPr bwMode="auto">
                  <a:xfrm>
                    <a:off x="0" y="4010"/>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16" name="Group 120"/>
                <p:cNvGrpSpPr>
                  <a:grpSpLocks/>
                </p:cNvGrpSpPr>
                <p:nvPr/>
              </p:nvGrpSpPr>
              <p:grpSpPr bwMode="auto">
                <a:xfrm>
                  <a:off x="1926" y="4010"/>
                  <a:ext cx="1989" cy="403"/>
                  <a:chOff x="1926" y="4010"/>
                  <a:chExt cx="1989" cy="403"/>
                </a:xfrm>
              </p:grpSpPr>
              <p:sp>
                <p:nvSpPr>
                  <p:cNvPr id="345117" name="Rectangle 84"/>
                  <p:cNvSpPr>
                    <a:spLocks noChangeArrowheads="1"/>
                  </p:cNvSpPr>
                  <p:nvPr/>
                </p:nvSpPr>
                <p:spPr bwMode="auto">
                  <a:xfrm>
                    <a:off x="1926" y="4010"/>
                    <a:ext cx="1989"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غير مركزين على الذات نهائياً</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18" name="Rectangle 119"/>
                  <p:cNvSpPr>
                    <a:spLocks noChangeArrowheads="1"/>
                  </p:cNvSpPr>
                  <p:nvPr/>
                </p:nvSpPr>
                <p:spPr bwMode="auto">
                  <a:xfrm>
                    <a:off x="1926" y="4010"/>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sp>
            <p:nvSpPr>
              <p:cNvPr id="345098" name="Rectangle 122"/>
              <p:cNvSpPr>
                <a:spLocks noChangeArrowheads="1"/>
              </p:cNvSpPr>
              <p:nvPr/>
            </p:nvSpPr>
            <p:spPr bwMode="auto">
              <a:xfrm>
                <a:off x="-4" y="-4"/>
                <a:ext cx="3923" cy="4421"/>
              </a:xfrm>
              <a:prstGeom prst="rect">
                <a:avLst/>
              </a:prstGeom>
              <a:noFill/>
              <a:ln w="1428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sp>
        <p:nvSpPr>
          <p:cNvPr id="345093" name="Rectangle 220"/>
          <p:cNvSpPr>
            <a:spLocks noChangeArrowheads="1"/>
          </p:cNvSpPr>
          <p:nvPr/>
        </p:nvSpPr>
        <p:spPr bwMode="auto">
          <a:xfrm>
            <a:off x="3200400" y="685800"/>
            <a:ext cx="1298753"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1" lang="ar-JO" altLang="zh-CN"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هنري بلاكابي</a:t>
            </a:r>
            <a:endParaRPr kumimoji="1"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8248001"/>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749330212"/>
      </p:ext>
    </p:extLst>
  </p:cSld>
  <p:clrMapOvr>
    <a:masterClrMapping/>
  </p:clrMapOvr>
  <p:transition/>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 sz="3200" dirty="0">
                <a:solidFill>
                  <a:srgbClr val="FFFFFF"/>
                </a:solidFill>
                <a:ea typeface="ＭＳ Ｐゴシック" charset="0"/>
              </a:rPr>
              <a:t>مسح العهد القديم</a:t>
            </a:r>
            <a:r>
              <a:rPr lang="en-US" sz="3200" dirty="0">
                <a:solidFill>
                  <a:srgbClr val="FFFFFF"/>
                </a:solidFill>
                <a:ea typeface="ＭＳ Ｐゴシック" charset="0"/>
              </a:rPr>
              <a:t> • BibleStudyDownloads.org</a:t>
            </a:r>
            <a:endParaRPr lang="en-US" sz="110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EG"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أحصل عل</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ى</a:t>
            </a:r>
            <a:r>
              <a:rPr kumimoji="0" lang="ar-EG"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هذا العرض مجانا</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EG"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7677928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ar-JO" sz="4800" dirty="0">
                <a:effectLst>
                  <a:glow rad="101600">
                    <a:schemeClr val="tx1">
                      <a:alpha val="99000"/>
                    </a:schemeClr>
                  </a:glow>
                </a:effectLst>
              </a:rPr>
              <a:t>الموضوع الرئيسي</a:t>
            </a:r>
            <a:endParaRPr lang="en-US" sz="4800" dirty="0">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1959077"/>
            <a:ext cx="9144000" cy="312610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الإستعداد لامتلاك الأرض</a:t>
            </a:r>
            <a:endParaRPr kumimoji="0" lang="en-US" sz="6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عدد</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8336857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chemeClr val="accent6">
                <a:lumMod val="75000"/>
              </a:schemeClr>
            </a:gs>
          </a:gsLst>
          <a:lin ang="0" scaled="1"/>
          <a:tileRect/>
        </a:grad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rotWithShape="1">
          <a:blip r:embed="rId4"/>
          <a:srcRect t="19596" b="25309"/>
          <a:stretch/>
        </p:blipFill>
        <p:spPr>
          <a:xfrm rot="5400000">
            <a:off x="-2017577" y="1996615"/>
            <a:ext cx="6895413" cy="2827356"/>
          </a:xfrm>
          <a:prstGeom prst="rect">
            <a:avLst/>
          </a:prstGeom>
        </p:spPr>
      </p:pic>
      <p:sp>
        <p:nvSpPr>
          <p:cNvPr id="518147" name="Rectangle 1027"/>
          <p:cNvSpPr>
            <a:spLocks noGrp="1" noRot="1" noChangeArrowheads="1"/>
          </p:cNvSpPr>
          <p:nvPr>
            <p:ph type="title"/>
          </p:nvPr>
        </p:nvSpPr>
        <p:spPr>
          <a:xfrm>
            <a:off x="2555776" y="116632"/>
            <a:ext cx="5624736" cy="914400"/>
          </a:xfrm>
          <a:solidFill>
            <a:schemeClr val="accent1">
              <a:lumMod val="20000"/>
              <a:lumOff val="80000"/>
            </a:schemeClr>
          </a:solidFill>
        </p:spPr>
        <p:txBody>
          <a:bodyPr/>
          <a:lstStyle/>
          <a:p>
            <a:pPr eaLnBrk="1" hangingPunct="1">
              <a:defRPr/>
            </a:pPr>
            <a:r>
              <a:rPr kumimoji="1" lang="ar-JO" sz="3600" dirty="0">
                <a:solidFill>
                  <a:schemeClr val="tx1"/>
                </a:solidFill>
                <a:ea typeface="ＭＳ Ｐゴシック" charset="0"/>
              </a:rPr>
              <a:t>غفران الخطية في العهد الجديد</a:t>
            </a:r>
            <a:endParaRPr kumimoji="1" lang="en-US" sz="3600" dirty="0">
              <a:solidFill>
                <a:schemeClr val="tx1"/>
              </a:solidFill>
              <a:ea typeface="ＭＳ Ｐゴシック" charset="0"/>
            </a:endParaRPr>
          </a:p>
        </p:txBody>
      </p:sp>
      <p:sp>
        <p:nvSpPr>
          <p:cNvPr id="6" name="Rectangle 1027"/>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قناة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العلاقة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(لا تتغيّر أبدًا)</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 name="Rectangle 1027"/>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عائق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الشركة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(تعوقها الخطيئة)</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 name="Rectangle 1027"/>
          <p:cNvSpPr txBox="1">
            <a:spLocks noRot="1" noChangeArrowheads="1"/>
          </p:cNvSpPr>
          <p:nvPr/>
        </p:nvSpPr>
        <p:spPr bwMode="auto">
          <a:xfrm>
            <a:off x="3059832" y="4581128"/>
            <a:ext cx="6084168" cy="20882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فداء المسيح = الأساس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الإعتراف</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بالخطية، (تغفر الخطية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لاستعادة الشركة </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ولكن العلاقة لم </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تتعرض أبدًا للتهديد). </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4" name="Left Arrow 3"/>
          <p:cNvSpPr/>
          <p:nvPr/>
        </p:nvSpPr>
        <p:spPr bwMode="auto">
          <a:xfrm>
            <a:off x="1986322" y="1556792"/>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5" name="Freeform 4"/>
          <p:cNvSpPr/>
          <p:nvPr/>
        </p:nvSpPr>
        <p:spPr>
          <a:xfrm>
            <a:off x="1241257"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rgbClr val="000000"/>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2" name="Left Arrow 11"/>
          <p:cNvSpPr/>
          <p:nvPr/>
        </p:nvSpPr>
        <p:spPr bwMode="auto">
          <a:xfrm>
            <a:off x="1986322" y="3140968"/>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3" name="Left Arrow 12"/>
          <p:cNvSpPr/>
          <p:nvPr/>
        </p:nvSpPr>
        <p:spPr bwMode="auto">
          <a:xfrm>
            <a:off x="1986322" y="4725144"/>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4" name="Rectangle 1027"/>
          <p:cNvSpPr txBox="1">
            <a:spLocks noRot="1" noChangeArrowheads="1"/>
          </p:cNvSpPr>
          <p:nvPr/>
        </p:nvSpPr>
        <p:spPr bwMode="auto">
          <a:xfrm>
            <a:off x="0" y="2780928"/>
            <a:ext cx="1187624"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الخطيئة</a:t>
            </a:r>
            <a:endParaRPr kumimoji="1" lang="en-US"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5" name="Rectangle 1027"/>
          <p:cNvSpPr txBox="1">
            <a:spLocks noRot="1" noChangeArrowheads="1"/>
          </p:cNvSpPr>
          <p:nvPr/>
        </p:nvSpPr>
        <p:spPr bwMode="auto">
          <a:xfrm>
            <a:off x="2876308" y="1988840"/>
            <a:ext cx="4187101" cy="3312368"/>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dirty="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إن اعترفنا بخطايانا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فهو أمين وعادل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dirty="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حتى يغفر لنا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خطايانا ويطهرنا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dirty="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من كل إثم.</a:t>
            </a:r>
            <a:br>
              <a:rPr kumimoji="1" lang="en-US"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b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(1 يوحنا 1: 9)</a:t>
            </a:r>
            <a:endParaRPr kumimoji="1" lang="en-US"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6" name="Text Box 1045"/>
          <p:cNvSpPr txBox="1">
            <a:spLocks noChangeArrowheads="1"/>
          </p:cNvSpPr>
          <p:nvPr/>
        </p:nvSpPr>
        <p:spPr bwMode="auto">
          <a:xfrm>
            <a:off x="8265501" y="179348"/>
            <a:ext cx="719749"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121ب</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60730726"/>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right)">
                                      <p:cBhvr>
                                        <p:cTn id="45" dur="500"/>
                                        <p:tgtEl>
                                          <p:spTgt spid="13"/>
                                        </p:tgtEl>
                                      </p:cBhvr>
                                    </p:animEffect>
                                  </p:childTnLst>
                                </p:cTn>
                              </p:par>
                            </p:childTnLst>
                          </p:cTn>
                        </p:par>
                        <p:par>
                          <p:cTn id="46" fill="hold">
                            <p:stCondLst>
                              <p:cond delay="500"/>
                            </p:stCondLst>
                            <p:childTnLst>
                              <p:par>
                                <p:cTn id="47" presetID="22" presetClass="entr" presetSubtype="1"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1" fill="hold" grpId="0" nodeType="clickEffect">
                                  <p:stCondLst>
                                    <p:cond delay="0"/>
                                  </p:stCondLst>
                                  <p:childTnLst>
                                    <p:set>
                                      <p:cBhvr>
                                        <p:cTn id="53" dur="1" fill="hold">
                                          <p:stCondLst>
                                            <p:cond delay="0"/>
                                          </p:stCondLst>
                                        </p:cTn>
                                        <p:tgtEl>
                                          <p:spTgt spid="15"/>
                                        </p:tgtEl>
                                        <p:attrNameLst>
                                          <p:attrName>style.visibility</p:attrName>
                                        </p:attrNameLst>
                                      </p:cBhvr>
                                      <p:to>
                                        <p:strVal val="visible"/>
                                      </p:to>
                                    </p:set>
                                    <p:animEffect transition="in" filter="wipe(up)">
                                      <p:cBhvr>
                                        <p:cTn id="5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4" grpId="0" animBg="1"/>
      <p:bldP spid="5" grpId="0" animBg="1"/>
      <p:bldP spid="5" grpId="1" animBg="1"/>
      <p:bldP spid="12" grpId="0" animBg="1"/>
      <p:bldP spid="13" grpId="0" animBg="1"/>
      <p:bldP spid="14" grpId="0"/>
      <p:bldP spid="14" grpId="1"/>
      <p:bldP spid="15"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660033"/>
        </a:solidFill>
        <a:effectLst/>
      </p:bgPr>
    </p:bg>
    <p:spTree>
      <p:nvGrpSpPr>
        <p:cNvPr id="1" name=""/>
        <p:cNvGrpSpPr/>
        <p:nvPr/>
      </p:nvGrpSpPr>
      <p:grpSpPr>
        <a:xfrm>
          <a:off x="0" y="0"/>
          <a:ext cx="0" cy="0"/>
          <a:chOff x="0" y="0"/>
          <a:chExt cx="0" cy="0"/>
        </a:xfrm>
      </p:grpSpPr>
      <p:sp>
        <p:nvSpPr>
          <p:cNvPr id="192514" name="Text Box 2"/>
          <p:cNvSpPr txBox="1">
            <a:spLocks noChangeArrowheads="1"/>
          </p:cNvSpPr>
          <p:nvPr/>
        </p:nvSpPr>
        <p:spPr bwMode="auto">
          <a:xfrm>
            <a:off x="8223656" y="228600"/>
            <a:ext cx="704039"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ar-JO" b="1" dirty="0">
                <a:solidFill>
                  <a:srgbClr val="333333"/>
                </a:solidFill>
                <a:latin typeface="Arial" panose="020B0604020202020204" pitchFamily="34" charset="0"/>
                <a:cs typeface="Arial" panose="020B0604020202020204" pitchFamily="34" charset="0"/>
              </a:rPr>
              <a:t>136</a:t>
            </a:r>
            <a:endParaRPr lang="en-US" b="1" dirty="0">
              <a:solidFill>
                <a:srgbClr val="333333"/>
              </a:solidFill>
              <a:latin typeface="Arial" panose="020B0604020202020204" pitchFamily="34" charset="0"/>
              <a:cs typeface="Arial" panose="020B0604020202020204" pitchFamily="34" charset="0"/>
            </a:endParaRPr>
          </a:p>
        </p:txBody>
      </p:sp>
      <p:sp>
        <p:nvSpPr>
          <p:cNvPr id="192515" name="Rectangle 3"/>
          <p:cNvSpPr>
            <a:spLocks noGrp="1" noChangeArrowheads="1"/>
          </p:cNvSpPr>
          <p:nvPr>
            <p:ph type="title"/>
          </p:nvPr>
        </p:nvSpPr>
        <p:spPr>
          <a:xfrm>
            <a:off x="1828800" y="228600"/>
            <a:ext cx="5486400" cy="685800"/>
          </a:xfrm>
          <a:solidFill>
            <a:srgbClr val="000000"/>
          </a:solidFill>
          <a:ln>
            <a:noFill/>
          </a:ln>
        </p:spPr>
        <p:txBody>
          <a:bodyPr vert="horz" wrap="square" lIns="91440" tIns="45720" rIns="91440" bIns="45720" numCol="1" anchor="b" anchorCtr="0" compatLnSpc="1">
            <a:prstTxWarp prst="textNoShape">
              <a:avLst/>
            </a:prstTxWarp>
          </a:bodyPr>
          <a:lstStyle/>
          <a:p>
            <a:pPr algn="ctr"/>
            <a:r>
              <a:rPr lang="ar-JO" sz="2400" dirty="0">
                <a:solidFill>
                  <a:srgbClr val="FFFFFF"/>
                </a:solidFill>
              </a:rPr>
              <a:t>العنوان</a:t>
            </a:r>
            <a:endParaRPr lang="en-US" sz="2400" dirty="0">
              <a:solidFill>
                <a:srgbClr val="FFFFFF"/>
              </a:solidFill>
            </a:endParaRPr>
          </a:p>
        </p:txBody>
      </p:sp>
      <p:sp>
        <p:nvSpPr>
          <p:cNvPr id="37892" name="Text Box 4"/>
          <p:cNvSpPr txBox="1">
            <a:spLocks noChangeArrowheads="1"/>
          </p:cNvSpPr>
          <p:nvPr/>
        </p:nvSpPr>
        <p:spPr bwMode="auto">
          <a:xfrm>
            <a:off x="304800" y="1355725"/>
            <a:ext cx="8839200" cy="3416320"/>
          </a:xfrm>
          <a:prstGeom prst="rect">
            <a:avLst/>
          </a:prstGeom>
          <a:noFill/>
          <a:ln w="12700" cap="sq">
            <a:noFill/>
            <a:miter lim="800000"/>
            <a:headEnd/>
            <a:tailEnd/>
          </a:ln>
          <a:effectLst/>
        </p:spPr>
        <p:txBody>
          <a:bodyPr>
            <a:spAutoFit/>
          </a:bodyPr>
          <a:lstStyle>
            <a:lvl1pPr>
              <a:defRPr sz="2400" b="1">
                <a:solidFill>
                  <a:schemeClr val="tx1"/>
                </a:solidFill>
                <a:latin typeface="Times" charset="0"/>
                <a:ea typeface="ＭＳ Ｐゴシック" charset="0"/>
                <a:cs typeface="Times New Roman" charset="0"/>
              </a:defRPr>
            </a:lvl1pPr>
            <a:lvl2pPr>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marL="363538" indent="-363538" algn="r" defTabSz="914400" rtl="1" eaLnBrk="0" fontAlgn="base" hangingPunct="0">
              <a:spcBef>
                <a:spcPct val="50000"/>
              </a:spcBef>
              <a:spcAft>
                <a:spcPct val="0"/>
              </a:spcAft>
              <a:buFont typeface="Wingdings" charset="0"/>
              <a:buChar char="§"/>
              <a:defRPr/>
            </a:pPr>
            <a:r>
              <a:rPr lang="ar-JO" altLang="zh-CN" dirty="0">
                <a:solidFill>
                  <a:srgbClr val="FFFFFF"/>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سمي سفر العدد من خلال إحصائين لإسرائيل بينهما 38 سنة </a:t>
            </a:r>
            <a:endParaRPr lang="en-US" altLang="zh-CN" dirty="0">
              <a:solidFill>
                <a:srgbClr val="FFFFFF"/>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endParaRPr>
          </a:p>
          <a:p>
            <a:pPr marL="820738" lvl="2" indent="-363538" algn="r" defTabSz="914400" rtl="1" eaLnBrk="0" fontAlgn="base" hangingPunct="0">
              <a:spcBef>
                <a:spcPct val="50000"/>
              </a:spcBef>
              <a:spcAft>
                <a:spcPct val="0"/>
              </a:spcAft>
              <a:buFont typeface="Wingdings" charset="0"/>
              <a:buChar char="§"/>
              <a:defRPr/>
            </a:pPr>
            <a:r>
              <a:rPr lang="ar-JO" altLang="zh-CN" dirty="0">
                <a:solidFill>
                  <a:srgbClr val="FFFFFF"/>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الإحصاء الأول كان زمن جيل الخروج على جبل سيناء (الإصحاح 1)</a:t>
            </a:r>
            <a:endParaRPr lang="en-US" altLang="zh-CN" dirty="0">
              <a:solidFill>
                <a:srgbClr val="FFFFFF"/>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endParaRPr>
          </a:p>
          <a:p>
            <a:pPr marL="820738" lvl="2" indent="-363538" algn="r" defTabSz="914400" rtl="1" eaLnBrk="0" fontAlgn="base" hangingPunct="0">
              <a:spcBef>
                <a:spcPct val="50000"/>
              </a:spcBef>
              <a:spcAft>
                <a:spcPct val="0"/>
              </a:spcAft>
              <a:buFont typeface="Wingdings" charset="0"/>
              <a:buChar char="§"/>
              <a:defRPr/>
            </a:pPr>
            <a:r>
              <a:rPr lang="ar-JO" altLang="zh-CN" dirty="0">
                <a:solidFill>
                  <a:srgbClr val="FFFFFF"/>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الإحصاء الثاني للجيل الجديد في مؤاب الذين ولدوا في البرية ولاحقاً امتلك أرض كنعان (الإصحاح 26)</a:t>
            </a:r>
            <a:r>
              <a:rPr lang="en-US" altLang="zh-CN" dirty="0">
                <a:solidFill>
                  <a:srgbClr val="FFFFFF"/>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 </a:t>
            </a:r>
          </a:p>
          <a:p>
            <a:pPr marL="363538" indent="-363538" algn="r" defTabSz="914400" rtl="1" eaLnBrk="0" fontAlgn="base" hangingPunct="0">
              <a:spcBef>
                <a:spcPct val="50000"/>
              </a:spcBef>
              <a:spcAft>
                <a:spcPct val="0"/>
              </a:spcAft>
              <a:buFont typeface="Wingdings" charset="0"/>
              <a:buChar char="§"/>
              <a:defRPr/>
            </a:pPr>
            <a:r>
              <a:rPr lang="ar-JO" altLang="zh-CN" dirty="0">
                <a:solidFill>
                  <a:srgbClr val="FFFFFF"/>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العنوان العبري هو (وقال) مأخوذة من الكلمة العبرية الأولى في السفر</a:t>
            </a:r>
            <a:r>
              <a:rPr lang="en-US" altLang="zh-CN" dirty="0">
                <a:solidFill>
                  <a:srgbClr val="FFFFFF"/>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 </a:t>
            </a:r>
          </a:p>
          <a:p>
            <a:pPr marL="363538" indent="-363538" algn="r" defTabSz="914400" rtl="1" eaLnBrk="0" fontAlgn="base" hangingPunct="0">
              <a:spcBef>
                <a:spcPct val="50000"/>
              </a:spcBef>
              <a:spcAft>
                <a:spcPct val="0"/>
              </a:spcAft>
              <a:buFont typeface="Wingdings" charset="0"/>
              <a:buChar char="§"/>
              <a:defRPr/>
            </a:pPr>
            <a:r>
              <a:rPr lang="ar-JO" altLang="zh-CN" dirty="0">
                <a:solidFill>
                  <a:srgbClr val="FFFFFF"/>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على كل حال فإن الكتابات اليهودية عامة تشير إلى أن الكتابة حدثت في البرية والمأخوذة من الكلمة الخامسة في 1: 1</a:t>
            </a:r>
            <a:endParaRPr lang="en-US" altLang="zh-CN" dirty="0">
              <a:solidFill>
                <a:srgbClr val="FFFFFF"/>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82150052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7892">
                                            <p:txEl>
                                              <p:pRg st="0" end="0"/>
                                            </p:txEl>
                                          </p:spTgt>
                                        </p:tgtEl>
                                        <p:attrNameLst>
                                          <p:attrName>style.visibility</p:attrName>
                                        </p:attrNameLst>
                                      </p:cBhvr>
                                      <p:to>
                                        <p:strVal val="visible"/>
                                      </p:to>
                                    </p:set>
                                    <p:anim calcmode="lin" valueType="num">
                                      <p:cBhvr additive="base">
                                        <p:cTn id="7" dur="500" fill="hold"/>
                                        <p:tgtEl>
                                          <p:spTgt spid="3789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7892">
                                            <p:txEl>
                                              <p:pRg st="0" end="0"/>
                                            </p:txEl>
                                          </p:spTgt>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37892">
                                            <p:txEl>
                                              <p:pRg st="1" end="1"/>
                                            </p:txEl>
                                          </p:spTgt>
                                        </p:tgtEl>
                                        <p:attrNameLst>
                                          <p:attrName>style.visibility</p:attrName>
                                        </p:attrNameLst>
                                      </p:cBhvr>
                                      <p:to>
                                        <p:strVal val="visible"/>
                                      </p:to>
                                    </p:set>
                                    <p:anim calcmode="lin" valueType="num">
                                      <p:cBhvr additive="base">
                                        <p:cTn id="11" dur="500" fill="hold"/>
                                        <p:tgtEl>
                                          <p:spTgt spid="37892">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7892">
                                            <p:txEl>
                                              <p:pRg st="1" end="1"/>
                                            </p:txEl>
                                          </p:spTgt>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37892">
                                            <p:txEl>
                                              <p:pRg st="2" end="2"/>
                                            </p:txEl>
                                          </p:spTgt>
                                        </p:tgtEl>
                                        <p:attrNameLst>
                                          <p:attrName>style.visibility</p:attrName>
                                        </p:attrNameLst>
                                      </p:cBhvr>
                                      <p:to>
                                        <p:strVal val="visible"/>
                                      </p:to>
                                    </p:set>
                                    <p:anim calcmode="lin" valueType="num">
                                      <p:cBhvr additive="base">
                                        <p:cTn id="15" dur="500" fill="hold"/>
                                        <p:tgtEl>
                                          <p:spTgt spid="37892">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37892">
                                            <p:txEl>
                                              <p:pRg st="2" end="2"/>
                                            </p:txEl>
                                          </p:spTgt>
                                        </p:tgtEl>
                                        <p:attrNameLst>
                                          <p:attrName>ppt_y</p:attrName>
                                        </p:attrNameLst>
                                      </p:cBhvr>
                                      <p:tavLst>
                                        <p:tav tm="0">
                                          <p:val>
                                            <p:strVal val="0-#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1" fill="hold" grpId="0" nodeType="clickEffect">
                                  <p:stCondLst>
                                    <p:cond delay="0"/>
                                  </p:stCondLst>
                                  <p:childTnLst>
                                    <p:set>
                                      <p:cBhvr>
                                        <p:cTn id="20" dur="1" fill="hold">
                                          <p:stCondLst>
                                            <p:cond delay="0"/>
                                          </p:stCondLst>
                                        </p:cTn>
                                        <p:tgtEl>
                                          <p:spTgt spid="37892">
                                            <p:txEl>
                                              <p:pRg st="3" end="3"/>
                                            </p:txEl>
                                          </p:spTgt>
                                        </p:tgtEl>
                                        <p:attrNameLst>
                                          <p:attrName>style.visibility</p:attrName>
                                        </p:attrNameLst>
                                      </p:cBhvr>
                                      <p:to>
                                        <p:strVal val="visible"/>
                                      </p:to>
                                    </p:set>
                                    <p:anim calcmode="lin" valueType="num">
                                      <p:cBhvr additive="base">
                                        <p:cTn id="21" dur="500" fill="hold"/>
                                        <p:tgtEl>
                                          <p:spTgt spid="37892">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37892">
                                            <p:txEl>
                                              <p:pRg st="3" end="3"/>
                                            </p:txEl>
                                          </p:spTgt>
                                        </p:tgtEl>
                                        <p:attrNameLst>
                                          <p:attrName>ppt_y</p:attrName>
                                        </p:attrNameLst>
                                      </p:cBhvr>
                                      <p:tavLst>
                                        <p:tav tm="0">
                                          <p:val>
                                            <p:strVal val="0-#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1" fill="hold" grpId="0" nodeType="clickEffect">
                                  <p:stCondLst>
                                    <p:cond delay="0"/>
                                  </p:stCondLst>
                                  <p:childTnLst>
                                    <p:set>
                                      <p:cBhvr>
                                        <p:cTn id="26" dur="1" fill="hold">
                                          <p:stCondLst>
                                            <p:cond delay="0"/>
                                          </p:stCondLst>
                                        </p:cTn>
                                        <p:tgtEl>
                                          <p:spTgt spid="37892">
                                            <p:txEl>
                                              <p:pRg st="4" end="4"/>
                                            </p:txEl>
                                          </p:spTgt>
                                        </p:tgtEl>
                                        <p:attrNameLst>
                                          <p:attrName>style.visibility</p:attrName>
                                        </p:attrNameLst>
                                      </p:cBhvr>
                                      <p:to>
                                        <p:strVal val="visible"/>
                                      </p:to>
                                    </p:set>
                                    <p:anim calcmode="lin" valueType="num">
                                      <p:cBhvr additive="base">
                                        <p:cTn id="27" dur="500" fill="hold"/>
                                        <p:tgtEl>
                                          <p:spTgt spid="37892">
                                            <p:txEl>
                                              <p:pRg st="4" end="4"/>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37892">
                                            <p:txEl>
                                              <p:pRg st="4" end="4"/>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92" grpId="0" build="p" autoUpdateAnimBg="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61" name="Picture 1" descr="Gen 6 Noah Author.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4562" name="Text Box 2"/>
          <p:cNvSpPr txBox="1">
            <a:spLocks noChangeArrowheads="1"/>
          </p:cNvSpPr>
          <p:nvPr/>
        </p:nvSpPr>
        <p:spPr bwMode="auto">
          <a:xfrm>
            <a:off x="8223656" y="228600"/>
            <a:ext cx="704039"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ar-JO" b="1" dirty="0">
                <a:solidFill>
                  <a:srgbClr val="333333"/>
                </a:solidFill>
                <a:latin typeface="Arial" panose="020B0604020202020204" pitchFamily="34" charset="0"/>
                <a:cs typeface="Arial" panose="020B0604020202020204" pitchFamily="34" charset="0"/>
              </a:rPr>
              <a:t>136</a:t>
            </a:r>
            <a:endParaRPr lang="en-US" b="1" dirty="0">
              <a:solidFill>
                <a:srgbClr val="333333"/>
              </a:solidFill>
              <a:latin typeface="Arial" panose="020B0604020202020204" pitchFamily="34" charset="0"/>
              <a:cs typeface="Arial" panose="020B0604020202020204" pitchFamily="34" charset="0"/>
            </a:endParaRPr>
          </a:p>
        </p:txBody>
      </p:sp>
      <p:sp>
        <p:nvSpPr>
          <p:cNvPr id="194563" name="Rectangle 3"/>
          <p:cNvSpPr>
            <a:spLocks noGrp="1" noChangeArrowheads="1"/>
          </p:cNvSpPr>
          <p:nvPr>
            <p:ph type="title"/>
          </p:nvPr>
        </p:nvSpPr>
        <p:spPr>
          <a:xfrm>
            <a:off x="1981200" y="228600"/>
            <a:ext cx="5257800" cy="685800"/>
          </a:xfrm>
          <a:solidFill>
            <a:srgbClr val="000000"/>
          </a:solidFill>
        </p:spPr>
        <p:txBody>
          <a:bodyPr/>
          <a:lstStyle/>
          <a:p>
            <a:pPr algn="ctr"/>
            <a:r>
              <a:rPr lang="ar-JO" dirty="0">
                <a:solidFill>
                  <a:srgbClr val="FFFFFF"/>
                </a:solidFill>
              </a:rPr>
              <a:t>التأليف</a:t>
            </a:r>
            <a:endParaRPr lang="en-US" dirty="0">
              <a:solidFill>
                <a:srgbClr val="FFFFFF"/>
              </a:solidFill>
            </a:endParaRPr>
          </a:p>
        </p:txBody>
      </p:sp>
      <p:sp>
        <p:nvSpPr>
          <p:cNvPr id="38922" name="Rectangle 10"/>
          <p:cNvSpPr>
            <a:spLocks noChangeArrowheads="1"/>
          </p:cNvSpPr>
          <p:nvPr/>
        </p:nvSpPr>
        <p:spPr bwMode="auto">
          <a:xfrm>
            <a:off x="0" y="1066800"/>
            <a:ext cx="40386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gn="ctr" defTabSz="914400" eaLnBrk="0" fontAlgn="base" hangingPunct="0">
              <a:lnSpc>
                <a:spcPct val="90000"/>
              </a:lnSpc>
              <a:spcBef>
                <a:spcPct val="20000"/>
              </a:spcBef>
              <a:spcAft>
                <a:spcPct val="0"/>
              </a:spcAft>
              <a:buClr>
                <a:srgbClr val="578963"/>
              </a:buClr>
              <a:buFont typeface="Monotype Sorts" charset="0"/>
              <a:buNone/>
              <a:defRPr/>
            </a:pPr>
            <a:r>
              <a:rPr kumimoji="1" lang="ar-JO" altLang="zh-CN" sz="2800" b="1" u="sng" dirty="0">
                <a:solidFill>
                  <a:srgbClr val="FFFFFF"/>
                </a:solidFill>
                <a:effectLst>
                  <a:glow rad="203200">
                    <a:srgbClr val="000000">
                      <a:alpha val="75000"/>
                    </a:srgbClr>
                  </a:glow>
                </a:effectLst>
                <a:latin typeface="Arial" panose="020B0604020202020204" pitchFamily="34" charset="0"/>
                <a:ea typeface="ＭＳ Ｐゴシック" charset="0"/>
                <a:cs typeface="Arial" panose="020B0604020202020204" pitchFamily="34" charset="0"/>
              </a:rPr>
              <a:t>الدليل الخارجي</a:t>
            </a:r>
            <a:endParaRPr kumimoji="1" lang="en-US" altLang="zh-CN" sz="2800" b="1" dirty="0">
              <a:solidFill>
                <a:srgbClr val="FFFFFF"/>
              </a:solidFill>
              <a:effectLst>
                <a:glow rad="203200">
                  <a:srgbClr val="000000">
                    <a:alpha val="75000"/>
                  </a:srgbClr>
                </a:glow>
              </a:effectLst>
              <a:latin typeface="Arial" panose="020B0604020202020204" pitchFamily="34" charset="0"/>
              <a:ea typeface="ＭＳ Ｐゴシック" charset="0"/>
              <a:cs typeface="Arial" panose="020B0604020202020204" pitchFamily="34" charset="0"/>
            </a:endParaRPr>
          </a:p>
          <a:p>
            <a:pPr marL="342900" indent="-342900" algn="r" defTabSz="914400" rtl="1" eaLnBrk="0" fontAlgn="base" hangingPunct="0">
              <a:lnSpc>
                <a:spcPct val="90000"/>
              </a:lnSpc>
              <a:spcBef>
                <a:spcPct val="20000"/>
              </a:spcBef>
              <a:spcAft>
                <a:spcPct val="0"/>
              </a:spcAft>
              <a:buClr>
                <a:srgbClr val="578963"/>
              </a:buClr>
              <a:buFont typeface="Monotype Sorts" charset="0"/>
              <a:buChar char="§"/>
              <a:defRPr/>
            </a:pPr>
            <a:r>
              <a:rPr kumimoji="1" lang="ar-JO" altLang="zh-CN" sz="2800" b="1" dirty="0">
                <a:solidFill>
                  <a:srgbClr val="FFFFFF"/>
                </a:solidFill>
                <a:effectLst>
                  <a:glow rad="203200">
                    <a:srgbClr val="000000">
                      <a:alpha val="75000"/>
                    </a:srgbClr>
                  </a:glow>
                </a:effectLst>
                <a:latin typeface="Arial" panose="020B0604020202020204" pitchFamily="34" charset="0"/>
                <a:ea typeface="ＭＳ Ｐゴシック" charset="0"/>
                <a:cs typeface="Arial" panose="020B0604020202020204" pitchFamily="34" charset="0"/>
              </a:rPr>
              <a:t>تزعم الشهادات اليهودية القديمة والسامرية والمسيحية بشكل موحد أن موسى هو من كتب سفر العدد</a:t>
            </a:r>
            <a:r>
              <a:rPr kumimoji="1" lang="en-US" altLang="zh-CN" sz="2800" b="1" dirty="0">
                <a:solidFill>
                  <a:srgbClr val="FFFFFF"/>
                </a:solidFill>
                <a:effectLst>
                  <a:glow rad="203200">
                    <a:srgbClr val="000000">
                      <a:alpha val="75000"/>
                    </a:srgbClr>
                  </a:glow>
                </a:effectLst>
                <a:latin typeface="Arial" panose="020B0604020202020204" pitchFamily="34" charset="0"/>
                <a:ea typeface="ＭＳ Ｐゴシック" charset="0"/>
                <a:cs typeface="Arial" panose="020B0604020202020204" pitchFamily="34" charset="0"/>
              </a:rPr>
              <a:t>  </a:t>
            </a:r>
          </a:p>
          <a:p>
            <a:pPr marL="342900" indent="-342900" defTabSz="914400" eaLnBrk="0" fontAlgn="base" hangingPunct="0">
              <a:lnSpc>
                <a:spcPct val="90000"/>
              </a:lnSpc>
              <a:spcBef>
                <a:spcPct val="20000"/>
              </a:spcBef>
              <a:spcAft>
                <a:spcPct val="0"/>
              </a:spcAft>
              <a:buClr>
                <a:srgbClr val="578963"/>
              </a:buClr>
              <a:buFont typeface="Monotype Sorts" charset="0"/>
              <a:buChar char="§"/>
              <a:defRPr/>
            </a:pPr>
            <a:endParaRPr kumimoji="1" lang="en-US" sz="2800" b="1" dirty="0">
              <a:solidFill>
                <a:srgbClr val="FFFFFF"/>
              </a:solidFill>
              <a:effectLst>
                <a:glow rad="2032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38923" name="Rectangle 11"/>
          <p:cNvSpPr>
            <a:spLocks noChangeArrowheads="1"/>
          </p:cNvSpPr>
          <p:nvPr/>
        </p:nvSpPr>
        <p:spPr bwMode="auto">
          <a:xfrm>
            <a:off x="4114800" y="1066800"/>
            <a:ext cx="4724400" cy="548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gn="ctr" defTabSz="914400" eaLnBrk="0" fontAlgn="base" hangingPunct="0">
              <a:lnSpc>
                <a:spcPct val="90000"/>
              </a:lnSpc>
              <a:spcBef>
                <a:spcPct val="20000"/>
              </a:spcBef>
              <a:spcAft>
                <a:spcPct val="0"/>
              </a:spcAft>
              <a:buClr>
                <a:srgbClr val="578963"/>
              </a:buClr>
              <a:buFont typeface="Monotype Sorts" charset="0"/>
              <a:buNone/>
              <a:defRPr/>
            </a:pPr>
            <a:r>
              <a:rPr kumimoji="1" lang="ar-JO" altLang="zh-CN" sz="2800" b="1" u="sng" dirty="0">
                <a:solidFill>
                  <a:srgbClr val="FFFFFF"/>
                </a:solidFill>
                <a:effectLst>
                  <a:glow rad="203200">
                    <a:srgbClr val="000000">
                      <a:alpha val="75000"/>
                    </a:srgbClr>
                  </a:glow>
                </a:effectLst>
                <a:latin typeface="Arial" panose="020B0604020202020204" pitchFamily="34" charset="0"/>
                <a:ea typeface="ＭＳ Ｐゴシック" charset="0"/>
                <a:cs typeface="Arial" panose="020B0604020202020204" pitchFamily="34" charset="0"/>
              </a:rPr>
              <a:t>الدليل الداخلي</a:t>
            </a:r>
            <a:endParaRPr kumimoji="1" lang="en-US" altLang="zh-CN" sz="2800" b="1" dirty="0">
              <a:solidFill>
                <a:srgbClr val="FFFFFF"/>
              </a:solidFill>
              <a:effectLst>
                <a:glow rad="203200">
                  <a:srgbClr val="000000">
                    <a:alpha val="75000"/>
                  </a:srgbClr>
                </a:glow>
              </a:effectLst>
              <a:latin typeface="Arial" panose="020B0604020202020204" pitchFamily="34" charset="0"/>
              <a:ea typeface="ＭＳ Ｐゴシック" charset="0"/>
              <a:cs typeface="Arial" panose="020B0604020202020204" pitchFamily="34" charset="0"/>
            </a:endParaRPr>
          </a:p>
          <a:p>
            <a:pPr marL="342900" indent="-342900" algn="r" defTabSz="914400" rtl="1" eaLnBrk="0" fontAlgn="base" hangingPunct="0">
              <a:lnSpc>
                <a:spcPct val="90000"/>
              </a:lnSpc>
              <a:spcBef>
                <a:spcPct val="20000"/>
              </a:spcBef>
              <a:spcAft>
                <a:spcPct val="0"/>
              </a:spcAft>
              <a:buClr>
                <a:srgbClr val="578963"/>
              </a:buClr>
              <a:buFont typeface="Monotype Sorts" charset="0"/>
              <a:buChar char="§"/>
              <a:defRPr/>
            </a:pPr>
            <a:r>
              <a:rPr kumimoji="1" lang="ar-JO" altLang="zh-CN" sz="2800" b="1" dirty="0">
                <a:solidFill>
                  <a:srgbClr val="FFFFFF"/>
                </a:solidFill>
                <a:effectLst>
                  <a:glow rad="203200">
                    <a:srgbClr val="000000">
                      <a:alpha val="75000"/>
                    </a:srgbClr>
                  </a:glow>
                </a:effectLst>
                <a:latin typeface="Arial" panose="020B0604020202020204" pitchFamily="34" charset="0"/>
                <a:ea typeface="ＭＳ Ｐゴシック" charset="0"/>
                <a:cs typeface="Arial" panose="020B0604020202020204" pitchFamily="34" charset="0"/>
              </a:rPr>
              <a:t>ذكرت عبارة كلم الرب موسى أكثر من 80 مرة والأولى في 1: 1</a:t>
            </a:r>
            <a:r>
              <a:rPr kumimoji="1" lang="en-US" altLang="zh-CN" sz="2800" b="1" dirty="0">
                <a:solidFill>
                  <a:srgbClr val="FFFFFF"/>
                </a:solidFill>
                <a:effectLst>
                  <a:glow rad="203200">
                    <a:srgbClr val="000000">
                      <a:alpha val="75000"/>
                    </a:srgbClr>
                  </a:glow>
                </a:effectLst>
                <a:latin typeface="Arial" panose="020B0604020202020204" pitchFamily="34" charset="0"/>
                <a:ea typeface="ＭＳ Ｐゴシック" charset="0"/>
                <a:cs typeface="Arial" panose="020B0604020202020204" pitchFamily="34" charset="0"/>
              </a:rPr>
              <a:t>  </a:t>
            </a:r>
          </a:p>
          <a:p>
            <a:pPr marL="342900" indent="-342900" algn="r" defTabSz="914400" rtl="1" eaLnBrk="0" fontAlgn="base" hangingPunct="0">
              <a:lnSpc>
                <a:spcPct val="90000"/>
              </a:lnSpc>
              <a:spcBef>
                <a:spcPct val="20000"/>
              </a:spcBef>
              <a:spcAft>
                <a:spcPct val="0"/>
              </a:spcAft>
              <a:buClr>
                <a:srgbClr val="578963"/>
              </a:buClr>
              <a:buFont typeface="Monotype Sorts" charset="0"/>
              <a:buChar char="§"/>
              <a:defRPr/>
            </a:pPr>
            <a:r>
              <a:rPr kumimoji="1" lang="ar-JO" altLang="zh-CN" sz="2800" b="1" dirty="0">
                <a:solidFill>
                  <a:srgbClr val="FFFFFF"/>
                </a:solidFill>
                <a:effectLst>
                  <a:glow rad="203200">
                    <a:srgbClr val="000000">
                      <a:alpha val="75000"/>
                    </a:srgbClr>
                  </a:glow>
                </a:effectLst>
                <a:latin typeface="Arial" panose="020B0604020202020204" pitchFamily="34" charset="0"/>
                <a:ea typeface="ＭＳ Ｐゴシック" charset="0"/>
                <a:cs typeface="Arial" panose="020B0604020202020204" pitchFamily="34" charset="0"/>
              </a:rPr>
              <a:t>وكتب موسى مخارجهم برحلاتهم حسب قول الرب (33: 2، 36: 13)</a:t>
            </a:r>
            <a:r>
              <a:rPr kumimoji="1" lang="en-US" altLang="zh-CN" sz="2800" b="1" dirty="0">
                <a:solidFill>
                  <a:srgbClr val="FFFFFF"/>
                </a:solidFill>
                <a:effectLst>
                  <a:glow rad="203200">
                    <a:srgbClr val="000000">
                      <a:alpha val="75000"/>
                    </a:srgbClr>
                  </a:glow>
                </a:effectLst>
                <a:latin typeface="Arial" panose="020B0604020202020204" pitchFamily="34" charset="0"/>
                <a:ea typeface="ＭＳ Ｐゴシック" charset="0"/>
                <a:cs typeface="Arial" panose="020B0604020202020204" pitchFamily="34" charset="0"/>
              </a:rPr>
              <a:t> </a:t>
            </a:r>
          </a:p>
          <a:p>
            <a:pPr marL="342900" indent="-342900" algn="r" defTabSz="914400" rtl="1" eaLnBrk="0" fontAlgn="base" hangingPunct="0">
              <a:lnSpc>
                <a:spcPct val="90000"/>
              </a:lnSpc>
              <a:spcBef>
                <a:spcPct val="20000"/>
              </a:spcBef>
              <a:spcAft>
                <a:spcPct val="0"/>
              </a:spcAft>
              <a:buClr>
                <a:srgbClr val="578963"/>
              </a:buClr>
              <a:buFont typeface="Monotype Sorts" charset="0"/>
              <a:buChar char="§"/>
              <a:defRPr/>
            </a:pPr>
            <a:r>
              <a:rPr kumimoji="1" lang="ar-JO" sz="2800" b="1" dirty="0">
                <a:solidFill>
                  <a:srgbClr val="FFFFFF"/>
                </a:solidFill>
                <a:effectLst>
                  <a:glow rad="203200">
                    <a:srgbClr val="000000">
                      <a:alpha val="75000"/>
                    </a:srgbClr>
                  </a:glow>
                </a:effectLst>
                <a:latin typeface="Arial" panose="020B0604020202020204" pitchFamily="34" charset="0"/>
                <a:ea typeface="ＭＳ Ｐゴシック" charset="0"/>
                <a:cs typeface="Arial" panose="020B0604020202020204" pitchFamily="34" charset="0"/>
              </a:rPr>
              <a:t>هذا السفر أيضاً يحتوي على ثبات في الأسلوب مما يدل على كاتب واحد</a:t>
            </a:r>
            <a:endParaRPr kumimoji="1" lang="en-US" sz="2800" b="1" dirty="0">
              <a:solidFill>
                <a:srgbClr val="FFFFFF"/>
              </a:solidFill>
              <a:effectLst>
                <a:glow rad="203200">
                  <a:srgbClr val="000000">
                    <a:alpha val="75000"/>
                  </a:srgbClr>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4894995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8922">
                                            <p:txEl>
                                              <p:pRg st="0" end="0"/>
                                            </p:txEl>
                                          </p:spTgt>
                                        </p:tgtEl>
                                        <p:attrNameLst>
                                          <p:attrName>style.visibility</p:attrName>
                                        </p:attrNameLst>
                                      </p:cBhvr>
                                      <p:to>
                                        <p:strVal val="visible"/>
                                      </p:to>
                                    </p:set>
                                    <p:anim calcmode="lin" valueType="num">
                                      <p:cBhvr additive="base">
                                        <p:cTn id="7" dur="500" fill="hold"/>
                                        <p:tgtEl>
                                          <p:spTgt spid="3892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892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8922">
                                            <p:txEl>
                                              <p:pRg st="1" end="1"/>
                                            </p:txEl>
                                          </p:spTgt>
                                        </p:tgtEl>
                                        <p:attrNameLst>
                                          <p:attrName>style.visibility</p:attrName>
                                        </p:attrNameLst>
                                      </p:cBhvr>
                                      <p:to>
                                        <p:strVal val="visible"/>
                                      </p:to>
                                    </p:set>
                                    <p:anim calcmode="lin" valueType="num">
                                      <p:cBhvr additive="base">
                                        <p:cTn id="13" dur="500" fill="hold"/>
                                        <p:tgtEl>
                                          <p:spTgt spid="38922">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892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38923">
                                            <p:txEl>
                                              <p:pRg st="0" end="0"/>
                                            </p:txEl>
                                          </p:spTgt>
                                        </p:tgtEl>
                                        <p:attrNameLst>
                                          <p:attrName>style.visibility</p:attrName>
                                        </p:attrNameLst>
                                      </p:cBhvr>
                                      <p:to>
                                        <p:strVal val="visible"/>
                                      </p:to>
                                    </p:set>
                                    <p:anim calcmode="lin" valueType="num">
                                      <p:cBhvr additive="base">
                                        <p:cTn id="19" dur="500" fill="hold"/>
                                        <p:tgtEl>
                                          <p:spTgt spid="38923">
                                            <p:txEl>
                                              <p:pRg st="0" end="0"/>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3892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38923">
                                            <p:txEl>
                                              <p:pRg st="1" end="1"/>
                                            </p:txEl>
                                          </p:spTgt>
                                        </p:tgtEl>
                                        <p:attrNameLst>
                                          <p:attrName>style.visibility</p:attrName>
                                        </p:attrNameLst>
                                      </p:cBhvr>
                                      <p:to>
                                        <p:strVal val="visible"/>
                                      </p:to>
                                    </p:set>
                                    <p:anim calcmode="lin" valueType="num">
                                      <p:cBhvr additive="base">
                                        <p:cTn id="25" dur="500" fill="hold"/>
                                        <p:tgtEl>
                                          <p:spTgt spid="38923">
                                            <p:txEl>
                                              <p:pRg st="1" end="1"/>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3892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38923">
                                            <p:txEl>
                                              <p:pRg st="2" end="2"/>
                                            </p:txEl>
                                          </p:spTgt>
                                        </p:tgtEl>
                                        <p:attrNameLst>
                                          <p:attrName>style.visibility</p:attrName>
                                        </p:attrNameLst>
                                      </p:cBhvr>
                                      <p:to>
                                        <p:strVal val="visible"/>
                                      </p:to>
                                    </p:set>
                                    <p:anim calcmode="lin" valueType="num">
                                      <p:cBhvr additive="base">
                                        <p:cTn id="31" dur="500" fill="hold"/>
                                        <p:tgtEl>
                                          <p:spTgt spid="38923">
                                            <p:txEl>
                                              <p:pRg st="2" end="2"/>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3892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38923">
                                            <p:txEl>
                                              <p:pRg st="3" end="3"/>
                                            </p:txEl>
                                          </p:spTgt>
                                        </p:tgtEl>
                                        <p:attrNameLst>
                                          <p:attrName>style.visibility</p:attrName>
                                        </p:attrNameLst>
                                      </p:cBhvr>
                                      <p:to>
                                        <p:strVal val="visible"/>
                                      </p:to>
                                    </p:set>
                                    <p:anim calcmode="lin" valueType="num">
                                      <p:cBhvr additive="base">
                                        <p:cTn id="37" dur="500" fill="hold"/>
                                        <p:tgtEl>
                                          <p:spTgt spid="38923">
                                            <p:txEl>
                                              <p:pRg st="3" end="3"/>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38923">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922" grpId="0" build="p" autoUpdateAnimBg="0"/>
      <p:bldP spid="38923" grpId="0" build="p" autoUpdateAnimBg="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09" name="Text Box 2"/>
          <p:cNvSpPr txBox="1">
            <a:spLocks noChangeArrowheads="1"/>
          </p:cNvSpPr>
          <p:nvPr/>
        </p:nvSpPr>
        <p:spPr bwMode="auto">
          <a:xfrm>
            <a:off x="8223656" y="228600"/>
            <a:ext cx="704039"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136</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196610" name="Rectangle 3"/>
          <p:cNvSpPr>
            <a:spLocks noGrp="1" noChangeArrowheads="1"/>
          </p:cNvSpPr>
          <p:nvPr>
            <p:ph type="title"/>
          </p:nvPr>
        </p:nvSpPr>
        <p:spPr>
          <a:xfrm>
            <a:off x="1981200" y="115888"/>
            <a:ext cx="5257800" cy="685800"/>
          </a:xfrm>
          <a:solidFill>
            <a:srgbClr val="000000"/>
          </a:solidFill>
          <a:ln>
            <a:noFill/>
          </a:ln>
        </p:spPr>
        <p:txBody>
          <a:bodyPr vert="horz" wrap="square" lIns="91440" tIns="45720" rIns="91440" bIns="45720" numCol="1" anchor="b" anchorCtr="0" compatLnSpc="1">
            <a:prstTxWarp prst="textNoShape">
              <a:avLst/>
            </a:prstTxWarp>
          </a:bodyPr>
          <a:lstStyle/>
          <a:p>
            <a:pPr algn="ctr"/>
            <a:r>
              <a:rPr lang="ar-JO" sz="4000" dirty="0">
                <a:solidFill>
                  <a:srgbClr val="FFFFFF"/>
                </a:solidFill>
              </a:rPr>
              <a:t>الظروف</a:t>
            </a:r>
            <a:endParaRPr lang="en-US" sz="4000" dirty="0">
              <a:solidFill>
                <a:srgbClr val="FFFFFF"/>
              </a:solidFill>
            </a:endParaRPr>
          </a:p>
        </p:txBody>
      </p:sp>
      <p:sp>
        <p:nvSpPr>
          <p:cNvPr id="40969" name="Text Box 9"/>
          <p:cNvSpPr txBox="1">
            <a:spLocks noChangeArrowheads="1"/>
          </p:cNvSpPr>
          <p:nvPr/>
        </p:nvSpPr>
        <p:spPr bwMode="auto">
          <a:xfrm>
            <a:off x="0" y="725488"/>
            <a:ext cx="8686800" cy="39087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altLang="zh-CN" sz="3200" b="1" u="sng"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التاريخ</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r>
              <a:rPr lang="ar-JO" altLang="zh-CN" b="1" dirty="0">
                <a:solidFill>
                  <a:srgbClr val="000000"/>
                </a:solidFill>
                <a:latin typeface="Arial" panose="020B0604020202020204" pitchFamily="34" charset="0"/>
                <a:cs typeface="Arial" panose="020B0604020202020204" pitchFamily="34" charset="0"/>
              </a:rPr>
              <a:t> التأليف الموسوي يضع الكتابة خلال فترة حياته (1525-1405 ق.م)</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r>
              <a:rPr lang="ar-JO" altLang="zh-CN" b="1" dirty="0">
                <a:solidFill>
                  <a:srgbClr val="000000"/>
                </a:solidFill>
                <a:latin typeface="Arial" panose="020B0604020202020204" pitchFamily="34" charset="0"/>
                <a:cs typeface="Arial" panose="020B0604020202020204" pitchFamily="34" charset="0"/>
              </a:rPr>
              <a:t> تم تصميم خيمة الإجتماع بعد سنة من حدث الخروج (خر 40: 17) وسفر العدد يسجل القصة بعدها بشهر (عد 1: 1)</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r>
              <a:rPr lang="ar-JO" altLang="zh-CN" b="1" dirty="0">
                <a:solidFill>
                  <a:srgbClr val="000000"/>
                </a:solidFill>
                <a:latin typeface="Arial" panose="020B0604020202020204" pitchFamily="34" charset="0"/>
                <a:cs typeface="Arial" panose="020B0604020202020204" pitchFamily="34" charset="0"/>
              </a:rPr>
              <a:t> لهذا فإن الزمن المغطى في سفر العدد يبدأ بعد سنة من الخروج (في 1444 ق.م) ويغطي 38 سنة و9 أشهر (عد 10: 11، تث 1: 3) من التجوال في البرية حتى ما قبل امتلاك أرض كنعان (الذي ابتدأ في 1405 ق.م)</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r>
              <a:rPr lang="ar-JO" altLang="zh-CN" b="1" dirty="0">
                <a:solidFill>
                  <a:srgbClr val="000000"/>
                </a:solidFill>
                <a:latin typeface="Arial" panose="020B0604020202020204" pitchFamily="34" charset="0"/>
                <a:cs typeface="Arial" panose="020B0604020202020204" pitchFamily="34" charset="0"/>
              </a:rPr>
              <a:t> احتفظ موسى بسجل التجوال وقام بتجميعها باختصار قبل وفاته في 1405 ق.م</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1992167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0969">
                                            <p:txEl>
                                              <p:pRg st="0" end="0"/>
                                            </p:txEl>
                                          </p:spTgt>
                                        </p:tgtEl>
                                        <p:attrNameLst>
                                          <p:attrName>style.visibility</p:attrName>
                                        </p:attrNameLst>
                                      </p:cBhvr>
                                      <p:to>
                                        <p:strVal val="visible"/>
                                      </p:to>
                                    </p:set>
                                    <p:anim calcmode="lin" valueType="num">
                                      <p:cBhvr additive="base">
                                        <p:cTn id="7" dur="500" fill="hold"/>
                                        <p:tgtEl>
                                          <p:spTgt spid="4096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096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0969">
                                            <p:txEl>
                                              <p:pRg st="1" end="1"/>
                                            </p:txEl>
                                          </p:spTgt>
                                        </p:tgtEl>
                                        <p:attrNameLst>
                                          <p:attrName>style.visibility</p:attrName>
                                        </p:attrNameLst>
                                      </p:cBhvr>
                                      <p:to>
                                        <p:strVal val="visible"/>
                                      </p:to>
                                    </p:set>
                                    <p:anim calcmode="lin" valueType="num">
                                      <p:cBhvr additive="base">
                                        <p:cTn id="13" dur="500" fill="hold"/>
                                        <p:tgtEl>
                                          <p:spTgt spid="40969">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096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0969">
                                            <p:txEl>
                                              <p:pRg st="2" end="2"/>
                                            </p:txEl>
                                          </p:spTgt>
                                        </p:tgtEl>
                                        <p:attrNameLst>
                                          <p:attrName>style.visibility</p:attrName>
                                        </p:attrNameLst>
                                      </p:cBhvr>
                                      <p:to>
                                        <p:strVal val="visible"/>
                                      </p:to>
                                    </p:set>
                                    <p:anim calcmode="lin" valueType="num">
                                      <p:cBhvr additive="base">
                                        <p:cTn id="19" dur="500" fill="hold"/>
                                        <p:tgtEl>
                                          <p:spTgt spid="40969">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096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40969">
                                            <p:txEl>
                                              <p:pRg st="3" end="3"/>
                                            </p:txEl>
                                          </p:spTgt>
                                        </p:tgtEl>
                                        <p:attrNameLst>
                                          <p:attrName>style.visibility</p:attrName>
                                        </p:attrNameLst>
                                      </p:cBhvr>
                                      <p:to>
                                        <p:strVal val="visible"/>
                                      </p:to>
                                    </p:set>
                                    <p:anim calcmode="lin" valueType="num">
                                      <p:cBhvr additive="base">
                                        <p:cTn id="25" dur="500" fill="hold"/>
                                        <p:tgtEl>
                                          <p:spTgt spid="40969">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096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40969">
                                            <p:txEl>
                                              <p:pRg st="4" end="4"/>
                                            </p:txEl>
                                          </p:spTgt>
                                        </p:tgtEl>
                                        <p:attrNameLst>
                                          <p:attrName>style.visibility</p:attrName>
                                        </p:attrNameLst>
                                      </p:cBhvr>
                                      <p:to>
                                        <p:strVal val="visible"/>
                                      </p:to>
                                    </p:set>
                                    <p:anim calcmode="lin" valueType="num">
                                      <p:cBhvr additive="base">
                                        <p:cTn id="31" dur="500" fill="hold"/>
                                        <p:tgtEl>
                                          <p:spTgt spid="40969">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40969">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9" grpId="0" build="p" autoUpdateAnimBg="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0F393687-F1A5-9B62-49DF-80888F34E6C4}"/>
              </a:ext>
            </a:extLst>
          </p:cNvPr>
          <p:cNvSpPr>
            <a:spLocks noChangeArrowheads="1"/>
          </p:cNvSpPr>
          <p:nvPr/>
        </p:nvSpPr>
        <p:spPr bwMode="auto">
          <a:xfrm>
            <a:off x="342900" y="3274367"/>
            <a:ext cx="8382000"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anchor="ctr">
            <a:spAutoFit/>
          </a:bodyPr>
          <a:lstStyle/>
          <a:p>
            <a:pPr defTabSz="914400" eaLnBrk="0" fontAlgn="base" hangingPunct="0">
              <a:spcBef>
                <a:spcPct val="50000"/>
              </a:spcBef>
              <a:spcAft>
                <a:spcPct val="0"/>
              </a:spcAft>
              <a:buFont typeface="Wingdings" charset="0"/>
              <a:buChar char="§"/>
            </a:pPr>
            <a:endParaRPr lang="en-US" sz="2400" b="1">
              <a:solidFill>
                <a:srgbClr val="333333"/>
              </a:solidFill>
              <a:latin typeface="Arial" panose="020B0604020202020204" pitchFamily="34" charset="0"/>
              <a:ea typeface="ＭＳ Ｐゴシック" charset="0"/>
              <a:cs typeface="Arial" panose="020B0604020202020204" pitchFamily="34" charset="0"/>
            </a:endParaRPr>
          </a:p>
        </p:txBody>
      </p:sp>
      <p:sp>
        <p:nvSpPr>
          <p:cNvPr id="198657" name="Text Box 2"/>
          <p:cNvSpPr txBox="1">
            <a:spLocks noChangeArrowheads="1"/>
          </p:cNvSpPr>
          <p:nvPr/>
        </p:nvSpPr>
        <p:spPr bwMode="auto">
          <a:xfrm>
            <a:off x="8223656" y="228600"/>
            <a:ext cx="704039"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136</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198658" name="Rectangle 3"/>
          <p:cNvSpPr>
            <a:spLocks noGrp="1" noChangeArrowheads="1"/>
          </p:cNvSpPr>
          <p:nvPr>
            <p:ph type="title"/>
          </p:nvPr>
        </p:nvSpPr>
        <p:spPr>
          <a:xfrm>
            <a:off x="1981200" y="0"/>
            <a:ext cx="5257800" cy="685800"/>
          </a:xfrm>
          <a:solidFill>
            <a:srgbClr val="000000"/>
          </a:solidFill>
          <a:ln>
            <a:noFill/>
          </a:ln>
        </p:spPr>
        <p:txBody>
          <a:bodyPr vert="horz" wrap="square" lIns="91440" tIns="45720" rIns="91440" bIns="45720" numCol="1" anchor="b" anchorCtr="0" compatLnSpc="1">
            <a:prstTxWarp prst="textNoShape">
              <a:avLst/>
            </a:prstTxWarp>
          </a:bodyPr>
          <a:lstStyle/>
          <a:p>
            <a:pPr algn="ctr"/>
            <a:r>
              <a:rPr lang="ar-JO" sz="4000" dirty="0">
                <a:solidFill>
                  <a:srgbClr val="FFFFFF"/>
                </a:solidFill>
              </a:rPr>
              <a:t>الظروف</a:t>
            </a:r>
            <a:endParaRPr lang="en-US" sz="4000" dirty="0">
              <a:solidFill>
                <a:srgbClr val="FFFFFF"/>
              </a:solidFill>
            </a:endParaRPr>
          </a:p>
        </p:txBody>
      </p:sp>
      <p:sp>
        <p:nvSpPr>
          <p:cNvPr id="45062" name="Text Box 6"/>
          <p:cNvSpPr txBox="1">
            <a:spLocks noChangeArrowheads="1"/>
          </p:cNvSpPr>
          <p:nvPr/>
        </p:nvSpPr>
        <p:spPr bwMode="auto">
          <a:xfrm>
            <a:off x="571500" y="1066800"/>
            <a:ext cx="7924800" cy="1631216"/>
          </a:xfrm>
          <a:prstGeom prst="rect">
            <a:avLst/>
          </a:prstGeom>
          <a:solidFill>
            <a:schemeClr val="accent1"/>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altLang="zh-CN" sz="2800" b="1" u="sng"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المستلمين</a:t>
            </a:r>
            <a:endParaRPr kumimoji="0" lang="en-US" altLang="zh-CN"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lang="ar-JO" altLang="zh-CN" b="1" dirty="0">
                <a:solidFill>
                  <a:srgbClr val="000000"/>
                </a:solidFill>
                <a:latin typeface="Arial" panose="020B0604020202020204" pitchFamily="34" charset="0"/>
                <a:cs typeface="Arial" panose="020B0604020202020204" pitchFamily="34" charset="0"/>
              </a:rPr>
              <a:t>لم يدخل موسى إلى كنعان ولذلك فإن القراء الأوائل كانوا اليهود في البرية</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5063" name="Text Box 7"/>
          <p:cNvSpPr txBox="1">
            <a:spLocks noChangeArrowheads="1"/>
          </p:cNvSpPr>
          <p:nvPr/>
        </p:nvSpPr>
        <p:spPr bwMode="auto">
          <a:xfrm>
            <a:off x="342899" y="3274367"/>
            <a:ext cx="8381999" cy="2923877"/>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altLang="zh-CN" sz="2800" b="1" u="sng"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المناسبة</a:t>
            </a:r>
            <a:endParaRPr kumimoji="0" lang="en-US" altLang="zh-CN"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239713" marR="0" lvl="0" indent="-239713" algn="r" defTabSz="914400" rtl="1" eaLnBrk="0" fontAlgn="base" latinLnBrk="0" hangingPunct="0">
              <a:lnSpc>
                <a:spcPct val="100000"/>
              </a:lnSpc>
              <a:spcBef>
                <a:spcPct val="50000"/>
              </a:spcBef>
              <a:spcAft>
                <a:spcPct val="0"/>
              </a:spcAft>
              <a:buClrTx/>
              <a:buSzTx/>
              <a:buFont typeface="Wingdings" charset="0"/>
              <a:buChar char="§"/>
              <a:defRPr/>
            </a:pPr>
            <a:r>
              <a:rPr lang="en-US" altLang="zh-CN" b="1" dirty="0">
                <a:solidFill>
                  <a:srgbClr val="000000"/>
                </a:solidFill>
                <a:latin typeface="Arial" panose="020B0604020202020204" pitchFamily="34" charset="0"/>
                <a:cs typeface="Arial" panose="020B0604020202020204" pitchFamily="34" charset="0"/>
              </a:rPr>
              <a:t> </a:t>
            </a:r>
            <a:r>
              <a:rPr lang="ar-JO" altLang="zh-CN" b="1" dirty="0">
                <a:solidFill>
                  <a:srgbClr val="000000"/>
                </a:solidFill>
                <a:latin typeface="Arial" panose="020B0604020202020204" pitchFamily="34" charset="0"/>
                <a:cs typeface="Arial" panose="020B0604020202020204" pitchFamily="34" charset="0"/>
              </a:rPr>
              <a:t>ترك الشعب مصر وبنوا خيمة الإجتماع (خروج) وتم تنظيمهم في حياة مقدسة (لاويين)</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239713" marR="0" lvl="0" indent="-239713" algn="r" defTabSz="914400" rtl="1" eaLnBrk="0" fontAlgn="base" latinLnBrk="0" hangingPunct="0">
              <a:lnSpc>
                <a:spcPct val="100000"/>
              </a:lnSpc>
              <a:spcBef>
                <a:spcPct val="50000"/>
              </a:spcBef>
              <a:spcAft>
                <a:spcPct val="0"/>
              </a:spcAft>
              <a:buClrTx/>
              <a:buSzTx/>
              <a:buFont typeface="Wingdings" charset="0"/>
              <a:buChar char="§"/>
              <a:defRPr/>
            </a:pPr>
            <a:r>
              <a:rPr lang="ar-JO" altLang="zh-CN" b="1" dirty="0">
                <a:solidFill>
                  <a:srgbClr val="000000"/>
                </a:solidFill>
                <a:latin typeface="Arial" panose="020B0604020202020204" pitchFamily="34" charset="0"/>
                <a:cs typeface="Arial" panose="020B0604020202020204" pitchFamily="34" charset="0"/>
              </a:rPr>
              <a:t> على كل حال فإن الله يعلم أن إسرائيل ليست جاهزة (خر 13: 17) بدون تحضير إضافي لذلك فقد نظمهم الرب من خلال الإمتلاك (1: 1-10: 10)</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239713" marR="0" lvl="0" indent="-239713" algn="r" defTabSz="914400" rtl="1" eaLnBrk="0" fontAlgn="base" latinLnBrk="0" hangingPunct="0">
              <a:lnSpc>
                <a:spcPct val="100000"/>
              </a:lnSpc>
              <a:spcBef>
                <a:spcPct val="50000"/>
              </a:spcBef>
              <a:spcAft>
                <a:spcPct val="0"/>
              </a:spcAft>
              <a:buClrTx/>
              <a:buSzTx/>
              <a:buFont typeface="Wingdings" charset="0"/>
              <a:buChar char="§"/>
              <a:defRPr/>
            </a:pPr>
            <a:r>
              <a:rPr lang="ar-JO" b="1" dirty="0">
                <a:solidFill>
                  <a:srgbClr val="000000"/>
                </a:solidFill>
                <a:latin typeface="Arial" panose="020B0604020202020204" pitchFamily="34" charset="0"/>
                <a:cs typeface="Arial" panose="020B0604020202020204" pitchFamily="34" charset="0"/>
              </a:rPr>
              <a:t> على كل حال فإن عدم إيمانهم منعهم من دخول كنعان (10: 11-25: 18)</a:t>
            </a:r>
          </a:p>
        </p:txBody>
      </p:sp>
    </p:spTree>
    <p:extLst>
      <p:ext uri="{BB962C8B-B14F-4D97-AF65-F5344CB8AC3E}">
        <p14:creationId xmlns:p14="http://schemas.microsoft.com/office/powerpoint/2010/main" val="152355597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45063"/>
                                        </p:tgtEl>
                                        <p:attrNameLst>
                                          <p:attrName>style.visibility</p:attrName>
                                        </p:attrNameLst>
                                      </p:cBhvr>
                                      <p:to>
                                        <p:strVal val="visible"/>
                                      </p:to>
                                    </p:set>
                                    <p:anim calcmode="lin" valueType="num">
                                      <p:cBhvr>
                                        <p:cTn id="7" dur="1000" fill="hold"/>
                                        <p:tgtEl>
                                          <p:spTgt spid="45063"/>
                                        </p:tgtEl>
                                        <p:attrNameLst>
                                          <p:attrName>ppt_w</p:attrName>
                                        </p:attrNameLst>
                                      </p:cBhvr>
                                      <p:tavLst>
                                        <p:tav tm="0">
                                          <p:val>
                                            <p:fltVal val="0"/>
                                          </p:val>
                                        </p:tav>
                                        <p:tav tm="100000">
                                          <p:val>
                                            <p:strVal val="#ppt_w"/>
                                          </p:val>
                                        </p:tav>
                                      </p:tavLst>
                                    </p:anim>
                                    <p:anim calcmode="lin" valueType="num">
                                      <p:cBhvr>
                                        <p:cTn id="8" dur="1000" fill="hold"/>
                                        <p:tgtEl>
                                          <p:spTgt spid="45063"/>
                                        </p:tgtEl>
                                        <p:attrNameLst>
                                          <p:attrName>ppt_h</p:attrName>
                                        </p:attrNameLst>
                                      </p:cBhvr>
                                      <p:tavLst>
                                        <p:tav tm="0">
                                          <p:val>
                                            <p:fltVal val="0"/>
                                          </p:val>
                                        </p:tav>
                                        <p:tav tm="100000">
                                          <p:val>
                                            <p:strVal val="#ppt_h"/>
                                          </p:val>
                                        </p:tav>
                                      </p:tavLst>
                                    </p:anim>
                                    <p:anim calcmode="lin" valueType="num">
                                      <p:cBhvr>
                                        <p:cTn id="9" dur="1000" fill="hold"/>
                                        <p:tgtEl>
                                          <p:spTgt spid="4506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5063"/>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63" grpId="0" animBg="1" autoUpdateAnimBg="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sp>
        <p:nvSpPr>
          <p:cNvPr id="41994" name="Text Box 10"/>
          <p:cNvSpPr txBox="1">
            <a:spLocks noChangeArrowheads="1"/>
          </p:cNvSpPr>
          <p:nvPr/>
        </p:nvSpPr>
        <p:spPr bwMode="auto">
          <a:xfrm>
            <a:off x="0" y="2602020"/>
            <a:ext cx="3352800" cy="830997"/>
          </a:xfrm>
          <a:prstGeom prst="rect">
            <a:avLst/>
          </a:prstGeom>
          <a:gradFill rotWithShape="1">
            <a:gsLst>
              <a:gs pos="0">
                <a:srgbClr val="00003B"/>
              </a:gs>
              <a:gs pos="50000">
                <a:srgbClr val="000080"/>
              </a:gs>
              <a:gs pos="100000">
                <a:srgbClr val="00003B"/>
              </a:gs>
            </a:gsLst>
            <a:lin ang="5400000" scaled="1"/>
          </a:gra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buFont typeface="Wingdings" charset="0"/>
              <a:buNone/>
            </a:pPr>
            <a:r>
              <a:rPr lang="ar-JO" b="1" u="sng" dirty="0">
                <a:solidFill>
                  <a:srgbClr val="FFFFFF"/>
                </a:solidFill>
                <a:latin typeface="Arial" panose="020B0604020202020204" pitchFamily="34" charset="0"/>
                <a:cs typeface="Arial" panose="020B0604020202020204" pitchFamily="34" charset="0"/>
              </a:rPr>
              <a:t>أعد</a:t>
            </a:r>
            <a:r>
              <a:rPr lang="ar-JO" b="1" dirty="0">
                <a:solidFill>
                  <a:srgbClr val="FFFFFF"/>
                </a:solidFill>
                <a:latin typeface="Arial" panose="020B0604020202020204" pitchFamily="34" charset="0"/>
                <a:cs typeface="Arial" panose="020B0604020202020204" pitchFamily="34" charset="0"/>
              </a:rPr>
              <a:t> الله إسرائيل ليسيروا معه في علاقة عهد (1: 1-10: 10)</a:t>
            </a:r>
          </a:p>
        </p:txBody>
      </p:sp>
      <p:sp>
        <p:nvSpPr>
          <p:cNvPr id="41995" name="Text Box 11"/>
          <p:cNvSpPr txBox="1">
            <a:spLocks noChangeArrowheads="1"/>
          </p:cNvSpPr>
          <p:nvPr/>
        </p:nvSpPr>
        <p:spPr bwMode="auto">
          <a:xfrm>
            <a:off x="2209800" y="4498056"/>
            <a:ext cx="4419600" cy="830997"/>
          </a:xfrm>
          <a:prstGeom prst="rect">
            <a:avLst/>
          </a:prstGeom>
          <a:gradFill rotWithShape="1">
            <a:gsLst>
              <a:gs pos="0">
                <a:srgbClr val="760000"/>
              </a:gs>
              <a:gs pos="50000">
                <a:srgbClr val="FF0000"/>
              </a:gs>
              <a:gs pos="100000">
                <a:srgbClr val="760000"/>
              </a:gs>
            </a:gsLst>
            <a:lin ang="5400000" scaled="1"/>
          </a:gra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buFont typeface="Wingdings" charset="0"/>
              <a:buNone/>
            </a:pPr>
            <a:r>
              <a:rPr lang="ar-JO" altLang="zh-CN" b="1" dirty="0">
                <a:solidFill>
                  <a:srgbClr val="FFFFFF"/>
                </a:solidFill>
                <a:latin typeface="Arial" panose="020B0604020202020204" pitchFamily="34" charset="0"/>
                <a:cs typeface="Arial" panose="020B0604020202020204" pitchFamily="34" charset="0"/>
              </a:rPr>
              <a:t>مع أن الأمة </a:t>
            </a:r>
            <a:r>
              <a:rPr lang="ar-JO" altLang="zh-CN" b="1" u="sng" dirty="0">
                <a:solidFill>
                  <a:srgbClr val="FFFFFF"/>
                </a:solidFill>
                <a:latin typeface="Arial" panose="020B0604020202020204" pitchFamily="34" charset="0"/>
                <a:cs typeface="Arial" panose="020B0604020202020204" pitchFamily="34" charset="0"/>
              </a:rPr>
              <a:t>أجلت</a:t>
            </a:r>
            <a:r>
              <a:rPr lang="ar-JO" altLang="zh-CN" b="1" dirty="0">
                <a:solidFill>
                  <a:srgbClr val="FFFFFF"/>
                </a:solidFill>
                <a:latin typeface="Arial" panose="020B0604020202020204" pitchFamily="34" charset="0"/>
                <a:cs typeface="Arial" panose="020B0604020202020204" pitchFamily="34" charset="0"/>
              </a:rPr>
              <a:t> الدخول إلى الأرض بسبب عدم الإيمان (10: 11-25: 18)</a:t>
            </a:r>
            <a:r>
              <a:rPr lang="en-US" altLang="zh-CN" b="1" dirty="0">
                <a:solidFill>
                  <a:srgbClr val="FFFFFF"/>
                </a:solidFill>
                <a:latin typeface="Arial" panose="020B0604020202020204" pitchFamily="34" charset="0"/>
                <a:cs typeface="Arial" panose="020B0604020202020204" pitchFamily="34" charset="0"/>
              </a:rPr>
              <a:t> </a:t>
            </a:r>
            <a:endParaRPr lang="en-US" b="1" dirty="0">
              <a:solidFill>
                <a:srgbClr val="FFFFFF"/>
              </a:solidFill>
              <a:latin typeface="Arial" panose="020B0604020202020204" pitchFamily="34" charset="0"/>
              <a:cs typeface="Arial" panose="020B0604020202020204" pitchFamily="34" charset="0"/>
            </a:endParaRPr>
          </a:p>
        </p:txBody>
      </p:sp>
      <p:sp>
        <p:nvSpPr>
          <p:cNvPr id="208900" name="Text Box 2"/>
          <p:cNvSpPr txBox="1">
            <a:spLocks noChangeArrowheads="1"/>
          </p:cNvSpPr>
          <p:nvPr/>
        </p:nvSpPr>
        <p:spPr bwMode="auto">
          <a:xfrm>
            <a:off x="8445906" y="0"/>
            <a:ext cx="704039"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ar-JO" b="1" dirty="0">
                <a:solidFill>
                  <a:srgbClr val="000000"/>
                </a:solidFill>
                <a:latin typeface="Arial" panose="020B0604020202020204" pitchFamily="34" charset="0"/>
                <a:cs typeface="Arial" panose="020B0604020202020204" pitchFamily="34" charset="0"/>
              </a:rPr>
              <a:t>136</a:t>
            </a:r>
            <a:endParaRPr lang="en-US" b="1" dirty="0">
              <a:solidFill>
                <a:srgbClr val="000000"/>
              </a:solidFill>
              <a:latin typeface="Arial" panose="020B0604020202020204" pitchFamily="34" charset="0"/>
              <a:cs typeface="Arial" panose="020B0604020202020204" pitchFamily="34" charset="0"/>
            </a:endParaRPr>
          </a:p>
        </p:txBody>
      </p:sp>
      <p:sp>
        <p:nvSpPr>
          <p:cNvPr id="208901" name="Rectangle 3"/>
          <p:cNvSpPr>
            <a:spLocks noGrp="1" noChangeArrowheads="1"/>
          </p:cNvSpPr>
          <p:nvPr>
            <p:ph type="title"/>
          </p:nvPr>
        </p:nvSpPr>
        <p:spPr>
          <a:xfrm>
            <a:off x="1981200" y="228600"/>
            <a:ext cx="5257800" cy="685800"/>
          </a:xfrm>
          <a:solidFill>
            <a:srgbClr val="000000"/>
          </a:solidFill>
        </p:spPr>
        <p:txBody>
          <a:bodyPr/>
          <a:lstStyle/>
          <a:p>
            <a:pPr algn="ctr"/>
            <a:r>
              <a:rPr lang="ar-JO" dirty="0">
                <a:solidFill>
                  <a:srgbClr val="FFFFFF"/>
                </a:solidFill>
              </a:rPr>
              <a:t>الحجة</a:t>
            </a:r>
            <a:endParaRPr lang="en-US" dirty="0">
              <a:solidFill>
                <a:srgbClr val="FFFFFF"/>
              </a:solidFill>
            </a:endParaRPr>
          </a:p>
        </p:txBody>
      </p:sp>
      <p:sp>
        <p:nvSpPr>
          <p:cNvPr id="41992" name="Text Box 8"/>
          <p:cNvSpPr txBox="1">
            <a:spLocks noChangeArrowheads="1"/>
          </p:cNvSpPr>
          <p:nvPr/>
        </p:nvSpPr>
        <p:spPr bwMode="auto">
          <a:xfrm>
            <a:off x="0" y="6090940"/>
            <a:ext cx="9144000" cy="523220"/>
          </a:xfrm>
          <a:prstGeom prst="rect">
            <a:avLst/>
          </a:prstGeom>
          <a:gradFill rotWithShape="1">
            <a:gsLst>
              <a:gs pos="0">
                <a:srgbClr val="2F0018"/>
              </a:gs>
              <a:gs pos="50000">
                <a:srgbClr val="660033"/>
              </a:gs>
              <a:gs pos="100000">
                <a:srgbClr val="2F0018"/>
              </a:gs>
            </a:gsLst>
            <a:lin ang="5400000" scaled="1"/>
          </a:gra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buFont typeface="Wingdings" charset="0"/>
              <a:buNone/>
            </a:pPr>
            <a:r>
              <a:rPr lang="ar-JO" sz="2800" b="1" dirty="0">
                <a:solidFill>
                  <a:srgbClr val="FFFFFF"/>
                </a:solidFill>
                <a:latin typeface="Arial" panose="020B0604020202020204" pitchFamily="34" charset="0"/>
                <a:cs typeface="Arial" panose="020B0604020202020204" pitchFamily="34" charset="0"/>
              </a:rPr>
              <a:t>يباين النص باستمرار ما بين أمانة الله وعدم أمانة إسرائيل</a:t>
            </a:r>
          </a:p>
        </p:txBody>
      </p:sp>
      <p:sp>
        <p:nvSpPr>
          <p:cNvPr id="41993" name="Text Box 9"/>
          <p:cNvSpPr txBox="1">
            <a:spLocks noChangeArrowheads="1"/>
          </p:cNvSpPr>
          <p:nvPr/>
        </p:nvSpPr>
        <p:spPr bwMode="auto">
          <a:xfrm>
            <a:off x="0" y="1442740"/>
            <a:ext cx="9144000" cy="523220"/>
          </a:xfrm>
          <a:prstGeom prst="rect">
            <a:avLst/>
          </a:prstGeom>
          <a:gradFill rotWithShape="1">
            <a:gsLst>
              <a:gs pos="0">
                <a:srgbClr val="2F0018"/>
              </a:gs>
              <a:gs pos="50000">
                <a:srgbClr val="660033"/>
              </a:gs>
              <a:gs pos="100000">
                <a:srgbClr val="2F0018"/>
              </a:gs>
            </a:gsLst>
            <a:lin ang="5400000" scaled="1"/>
          </a:gra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buFont typeface="Wingdings" charset="0"/>
              <a:buNone/>
            </a:pPr>
            <a:r>
              <a:rPr lang="ar-JO" sz="2800" b="1" dirty="0">
                <a:solidFill>
                  <a:srgbClr val="FFFFFF"/>
                </a:solidFill>
                <a:latin typeface="Arial" panose="020B0604020202020204" pitchFamily="34" charset="0"/>
                <a:cs typeface="Arial" panose="020B0604020202020204" pitchFamily="34" charset="0"/>
              </a:rPr>
              <a:t>بينما يرتبط سفر اللاويين بعبادة الأمة فإن سفر العدد يسجل مسيرة الأمة</a:t>
            </a:r>
          </a:p>
        </p:txBody>
      </p:sp>
      <p:sp>
        <p:nvSpPr>
          <p:cNvPr id="41996" name="Text Box 12"/>
          <p:cNvSpPr txBox="1">
            <a:spLocks noChangeArrowheads="1"/>
          </p:cNvSpPr>
          <p:nvPr/>
        </p:nvSpPr>
        <p:spPr bwMode="auto">
          <a:xfrm>
            <a:off x="4090737" y="2602020"/>
            <a:ext cx="5053263" cy="830997"/>
          </a:xfrm>
          <a:prstGeom prst="rect">
            <a:avLst/>
          </a:prstGeom>
          <a:gradFill rotWithShape="1">
            <a:gsLst>
              <a:gs pos="0">
                <a:srgbClr val="00003B"/>
              </a:gs>
              <a:gs pos="50000">
                <a:srgbClr val="000080"/>
              </a:gs>
              <a:gs pos="100000">
                <a:srgbClr val="00003B"/>
              </a:gs>
            </a:gsLst>
            <a:lin ang="5400000" scaled="1"/>
          </a:gra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squar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buFont typeface="Wingdings" charset="0"/>
              <a:buNone/>
            </a:pPr>
            <a:r>
              <a:rPr lang="ar-JO" altLang="zh-CN" b="1" dirty="0">
                <a:solidFill>
                  <a:srgbClr val="FFFFFF"/>
                </a:solidFill>
                <a:latin typeface="Arial" panose="020B0604020202020204" pitchFamily="34" charset="0"/>
                <a:cs typeface="Arial" panose="020B0604020202020204" pitchFamily="34" charset="0"/>
              </a:rPr>
              <a:t>الله أمين لعهوده لذلك فقد </a:t>
            </a:r>
            <a:r>
              <a:rPr lang="ar-JO" altLang="zh-CN" b="1" u="sng" dirty="0">
                <a:solidFill>
                  <a:srgbClr val="FFFFFF"/>
                </a:solidFill>
                <a:latin typeface="Arial" panose="020B0604020202020204" pitchFamily="34" charset="0"/>
                <a:cs typeface="Arial" panose="020B0604020202020204" pitchFamily="34" charset="0"/>
              </a:rPr>
              <a:t>أعد</a:t>
            </a:r>
            <a:r>
              <a:rPr lang="ar-JO" altLang="zh-CN" b="1" dirty="0">
                <a:solidFill>
                  <a:srgbClr val="FFFFFF"/>
                </a:solidFill>
                <a:latin typeface="Arial" panose="020B0604020202020204" pitchFamily="34" charset="0"/>
                <a:cs typeface="Arial" panose="020B0604020202020204" pitchFamily="34" charset="0"/>
              </a:rPr>
              <a:t> جيلاً جديداً لدخول الأرض (الإصحاحات 26-36)</a:t>
            </a:r>
            <a:r>
              <a:rPr lang="en-US" altLang="zh-CN" b="1" dirty="0">
                <a:solidFill>
                  <a:srgbClr val="FFFFFF"/>
                </a:solidFill>
                <a:latin typeface="Arial" panose="020B0604020202020204" pitchFamily="34" charset="0"/>
                <a:cs typeface="Arial" panose="020B0604020202020204" pitchFamily="34" charset="0"/>
              </a:rPr>
              <a:t>  </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407425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1993">
                                            <p:txEl>
                                              <p:pRg st="0" end="0"/>
                                            </p:txEl>
                                          </p:spTgt>
                                        </p:tgtEl>
                                        <p:attrNameLst>
                                          <p:attrName>style.visibility</p:attrName>
                                        </p:attrNameLst>
                                      </p:cBhvr>
                                      <p:to>
                                        <p:strVal val="visible"/>
                                      </p:to>
                                    </p:set>
                                    <p:anim calcmode="lin" valueType="num">
                                      <p:cBhvr additive="base">
                                        <p:cTn id="7" dur="500" fill="hold"/>
                                        <p:tgtEl>
                                          <p:spTgt spid="4199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199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41994"/>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499"/>
                                          </p:stCondLst>
                                        </p:cTn>
                                        <p:tgtEl>
                                          <p:spTgt spid="41995"/>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499"/>
                                          </p:stCondLst>
                                        </p:cTn>
                                        <p:tgtEl>
                                          <p:spTgt spid="41996"/>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499"/>
                                          </p:stCondLst>
                                        </p:cTn>
                                        <p:tgtEl>
                                          <p:spTgt spid="419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94" grpId="0" animBg="1" autoUpdateAnimBg="0"/>
      <p:bldP spid="41995" grpId="0" animBg="1" autoUpdateAnimBg="0"/>
      <p:bldP spid="41992" grpId="0" animBg="1" autoUpdateAnimBg="0"/>
      <p:bldP spid="41993" grpId="0" build="p" autoUpdateAnimBg="0"/>
      <p:bldP spid="41996" grpId="0" animBg="1" autoUpdateAnimBg="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210946" name="Text Box 2"/>
          <p:cNvSpPr txBox="1">
            <a:spLocks noChangeArrowheads="1"/>
          </p:cNvSpPr>
          <p:nvPr/>
        </p:nvSpPr>
        <p:spPr bwMode="auto">
          <a:xfrm>
            <a:off x="8445906" y="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ar-JO" b="1" dirty="0">
                <a:solidFill>
                  <a:srgbClr val="000000"/>
                </a:solidFill>
                <a:latin typeface="Arial" panose="020B0604020202020204" pitchFamily="34" charset="0"/>
                <a:cs typeface="Arial" panose="020B0604020202020204" pitchFamily="34" charset="0"/>
              </a:rPr>
              <a:t>137</a:t>
            </a:r>
            <a:endParaRPr lang="en-US" b="1" dirty="0">
              <a:solidFill>
                <a:srgbClr val="000000"/>
              </a:solidFill>
              <a:latin typeface="Arial" panose="020B0604020202020204" pitchFamily="34" charset="0"/>
              <a:cs typeface="Arial" panose="020B0604020202020204" pitchFamily="34" charset="0"/>
            </a:endParaRPr>
          </a:p>
        </p:txBody>
      </p:sp>
      <p:sp>
        <p:nvSpPr>
          <p:cNvPr id="210947" name="Rectangle 3"/>
          <p:cNvSpPr>
            <a:spLocks noGrp="1" noChangeArrowheads="1"/>
          </p:cNvSpPr>
          <p:nvPr>
            <p:ph type="title"/>
          </p:nvPr>
        </p:nvSpPr>
        <p:spPr>
          <a:xfrm>
            <a:off x="1981200" y="228600"/>
            <a:ext cx="5257800" cy="685800"/>
          </a:xfrm>
          <a:solidFill>
            <a:srgbClr val="000000"/>
          </a:solidFill>
        </p:spPr>
        <p:txBody>
          <a:bodyPr/>
          <a:lstStyle/>
          <a:p>
            <a:pPr algn="ctr"/>
            <a:r>
              <a:rPr lang="ar-JO" dirty="0">
                <a:solidFill>
                  <a:srgbClr val="FFFFFF"/>
                </a:solidFill>
              </a:rPr>
              <a:t>الفرضية</a:t>
            </a:r>
            <a:endParaRPr lang="en-US" dirty="0">
              <a:solidFill>
                <a:srgbClr val="FFFFFF"/>
              </a:solidFill>
            </a:endParaRPr>
          </a:p>
        </p:txBody>
      </p:sp>
      <p:sp>
        <p:nvSpPr>
          <p:cNvPr id="43013" name="Text Box 5"/>
          <p:cNvSpPr txBox="1">
            <a:spLocks noChangeArrowheads="1"/>
          </p:cNvSpPr>
          <p:nvPr/>
        </p:nvSpPr>
        <p:spPr bwMode="auto">
          <a:xfrm>
            <a:off x="2362200" y="3762375"/>
            <a:ext cx="4419600" cy="1384995"/>
          </a:xfrm>
          <a:prstGeom prst="rect">
            <a:avLst/>
          </a:prstGeom>
          <a:solidFill>
            <a:schemeClr val="accent6">
              <a:lumMod val="40000"/>
              <a:lumOff val="60000"/>
            </a:schemeClr>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ar-JO" altLang="zh-CN" sz="2800" b="1" dirty="0">
                <a:solidFill>
                  <a:srgbClr val="000000"/>
                </a:solidFill>
                <a:latin typeface="Arial" panose="020B0604020202020204" pitchFamily="34" charset="0"/>
                <a:cs typeface="Arial" panose="020B0604020202020204" pitchFamily="34" charset="0"/>
              </a:rPr>
              <a:t>10: 11-25: 18</a:t>
            </a:r>
            <a:endParaRPr lang="en-US" altLang="zh-CN" sz="2800" b="1" dirty="0">
              <a:solidFill>
                <a:srgbClr val="000000"/>
              </a:solidFill>
              <a:latin typeface="Arial" panose="020B0604020202020204" pitchFamily="34" charset="0"/>
              <a:cs typeface="Arial" panose="020B0604020202020204" pitchFamily="34" charset="0"/>
            </a:endParaRPr>
          </a:p>
          <a:p>
            <a:pPr algn="ctr" defTabSz="914400" eaLnBrk="1" fontAlgn="base" hangingPunct="1">
              <a:spcBef>
                <a:spcPct val="0"/>
              </a:spcBef>
              <a:spcAft>
                <a:spcPct val="0"/>
              </a:spcAft>
            </a:pPr>
            <a:r>
              <a:rPr lang="ar-JO" altLang="zh-CN" sz="2800" b="1" dirty="0">
                <a:solidFill>
                  <a:srgbClr val="000000"/>
                </a:solidFill>
                <a:latin typeface="Arial" panose="020B0604020202020204" pitchFamily="34" charset="0"/>
                <a:cs typeface="Arial" panose="020B0604020202020204" pitchFamily="34" charset="0"/>
              </a:rPr>
              <a:t>التأجيل بسبب                        عدم الإيمان</a:t>
            </a:r>
            <a:endParaRPr lang="en-US" altLang="zh-CN" sz="2800" b="1" dirty="0">
              <a:solidFill>
                <a:srgbClr val="000000"/>
              </a:solidFill>
              <a:latin typeface="Arial" panose="020B0604020202020204" pitchFamily="34" charset="0"/>
              <a:cs typeface="Arial" panose="020B0604020202020204" pitchFamily="34" charset="0"/>
            </a:endParaRPr>
          </a:p>
        </p:txBody>
      </p:sp>
      <p:sp>
        <p:nvSpPr>
          <p:cNvPr id="43014" name="Text Box 6"/>
          <p:cNvSpPr txBox="1">
            <a:spLocks noChangeArrowheads="1"/>
          </p:cNvSpPr>
          <p:nvPr/>
        </p:nvSpPr>
        <p:spPr bwMode="auto">
          <a:xfrm>
            <a:off x="228600" y="2198688"/>
            <a:ext cx="4876800" cy="1384995"/>
          </a:xfrm>
          <a:prstGeom prst="rect">
            <a:avLst/>
          </a:prstGeom>
          <a:solidFill>
            <a:schemeClr val="accent6">
              <a:lumMod val="40000"/>
              <a:lumOff val="60000"/>
            </a:schemeClr>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ar-JO" altLang="zh-CN" sz="2800" b="1" dirty="0">
                <a:solidFill>
                  <a:srgbClr val="000000"/>
                </a:solidFill>
                <a:latin typeface="Arial" panose="020B0604020202020204" pitchFamily="34" charset="0"/>
                <a:cs typeface="Arial" panose="020B0604020202020204" pitchFamily="34" charset="0"/>
              </a:rPr>
              <a:t>1: 1-10: 10</a:t>
            </a:r>
            <a:r>
              <a:rPr lang="en-US" altLang="zh-CN" sz="2800" b="1" dirty="0">
                <a:solidFill>
                  <a:srgbClr val="000000"/>
                </a:solidFill>
                <a:latin typeface="Arial" panose="020B0604020202020204" pitchFamily="34" charset="0"/>
                <a:cs typeface="Arial" panose="020B0604020202020204" pitchFamily="34" charset="0"/>
              </a:rPr>
              <a:t> </a:t>
            </a:r>
            <a:br>
              <a:rPr lang="en-US" altLang="zh-CN" sz="2800" b="1" dirty="0">
                <a:solidFill>
                  <a:srgbClr val="000000"/>
                </a:solidFill>
                <a:latin typeface="Arial" panose="020B0604020202020204" pitchFamily="34" charset="0"/>
                <a:cs typeface="Arial" panose="020B0604020202020204" pitchFamily="34" charset="0"/>
              </a:rPr>
            </a:br>
            <a:r>
              <a:rPr lang="ar-JO" altLang="zh-CN" sz="2800" b="1" dirty="0">
                <a:solidFill>
                  <a:srgbClr val="000000"/>
                </a:solidFill>
                <a:latin typeface="Arial" panose="020B0604020202020204" pitchFamily="34" charset="0"/>
                <a:cs typeface="Arial" panose="020B0604020202020204" pitchFamily="34" charset="0"/>
              </a:rPr>
              <a:t>تحضير                                  الجيل القديم</a:t>
            </a:r>
            <a:endParaRPr lang="en-US" altLang="zh-CN" sz="2800" b="1" dirty="0">
              <a:solidFill>
                <a:srgbClr val="000000"/>
              </a:solidFill>
              <a:latin typeface="Arial" panose="020B0604020202020204" pitchFamily="34" charset="0"/>
              <a:cs typeface="Arial" panose="020B0604020202020204" pitchFamily="34" charset="0"/>
            </a:endParaRPr>
          </a:p>
        </p:txBody>
      </p:sp>
      <p:sp>
        <p:nvSpPr>
          <p:cNvPr id="210950" name="Text Box 7"/>
          <p:cNvSpPr txBox="1">
            <a:spLocks noChangeArrowheads="1"/>
          </p:cNvSpPr>
          <p:nvPr/>
        </p:nvSpPr>
        <p:spPr bwMode="auto">
          <a:xfrm>
            <a:off x="381000" y="1182688"/>
            <a:ext cx="8382000" cy="831850"/>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ar-JO" altLang="zh-CN" b="1" dirty="0">
                <a:solidFill>
                  <a:srgbClr val="000000"/>
                </a:solidFill>
                <a:latin typeface="Arial" panose="020B0604020202020204" pitchFamily="34" charset="0"/>
                <a:cs typeface="Arial" panose="020B0604020202020204" pitchFamily="34" charset="0"/>
              </a:rPr>
              <a:t>التحضير لاحتلال الأرض</a:t>
            </a:r>
            <a:endParaRPr lang="en-US" altLang="zh-CN" b="1" dirty="0">
              <a:solidFill>
                <a:srgbClr val="000000"/>
              </a:solidFill>
              <a:latin typeface="Arial" panose="020B0604020202020204" pitchFamily="34" charset="0"/>
              <a:cs typeface="Arial" panose="020B0604020202020204" pitchFamily="34" charset="0"/>
            </a:endParaRPr>
          </a:p>
          <a:p>
            <a:pPr algn="ctr" defTabSz="914400" eaLnBrk="1" fontAlgn="base" hangingPunct="1">
              <a:spcBef>
                <a:spcPct val="0"/>
              </a:spcBef>
              <a:spcAft>
                <a:spcPct val="0"/>
              </a:spcAft>
            </a:pPr>
            <a:r>
              <a:rPr lang="en-US" altLang="zh-CN" b="1" dirty="0">
                <a:solidFill>
                  <a:srgbClr val="000000"/>
                </a:solidFill>
                <a:latin typeface="Arial" panose="020B0604020202020204" pitchFamily="34" charset="0"/>
                <a:cs typeface="Arial" panose="020B0604020202020204" pitchFamily="34" charset="0"/>
              </a:rPr>
              <a:t>(</a:t>
            </a:r>
            <a:r>
              <a:rPr lang="ar-JO" altLang="zh-CN" b="1" dirty="0">
                <a:solidFill>
                  <a:srgbClr val="000000"/>
                </a:solidFill>
                <a:latin typeface="Arial" panose="020B0604020202020204" pitchFamily="34" charset="0"/>
                <a:cs typeface="Arial" panose="020B0604020202020204" pitchFamily="34" charset="0"/>
              </a:rPr>
              <a:t>أمانة الله مقابل عدم أمانة إسرائيل</a:t>
            </a:r>
            <a:r>
              <a:rPr lang="en-US" altLang="zh-CN" b="1" dirty="0">
                <a:solidFill>
                  <a:srgbClr val="000000"/>
                </a:solidFill>
                <a:latin typeface="Arial" panose="020B0604020202020204" pitchFamily="34" charset="0"/>
                <a:cs typeface="Arial" panose="020B0604020202020204" pitchFamily="34" charset="0"/>
              </a:rPr>
              <a:t>)</a:t>
            </a:r>
          </a:p>
        </p:txBody>
      </p:sp>
      <p:sp>
        <p:nvSpPr>
          <p:cNvPr id="43016" name="Text Box 8"/>
          <p:cNvSpPr txBox="1">
            <a:spLocks noChangeArrowheads="1"/>
          </p:cNvSpPr>
          <p:nvPr/>
        </p:nvSpPr>
        <p:spPr bwMode="auto">
          <a:xfrm>
            <a:off x="4419600" y="5322888"/>
            <a:ext cx="4419600" cy="1384995"/>
          </a:xfrm>
          <a:prstGeom prst="rect">
            <a:avLst/>
          </a:prstGeom>
          <a:solidFill>
            <a:schemeClr val="accent6">
              <a:lumMod val="40000"/>
              <a:lumOff val="60000"/>
            </a:schemeClr>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ar-JO" altLang="zh-CN" sz="2800" b="1" dirty="0">
                <a:solidFill>
                  <a:srgbClr val="000000"/>
                </a:solidFill>
                <a:latin typeface="Arial" panose="020B0604020202020204" pitchFamily="34" charset="0"/>
                <a:cs typeface="Arial" panose="020B0604020202020204" pitchFamily="34" charset="0"/>
              </a:rPr>
              <a:t>26-36</a:t>
            </a:r>
            <a:r>
              <a:rPr lang="en-US" altLang="zh-CN" sz="2800" b="1" dirty="0">
                <a:solidFill>
                  <a:srgbClr val="000000"/>
                </a:solidFill>
                <a:latin typeface="Arial" panose="020B0604020202020204" pitchFamily="34" charset="0"/>
                <a:cs typeface="Arial" panose="020B0604020202020204" pitchFamily="34" charset="0"/>
              </a:rPr>
              <a:t>	</a:t>
            </a:r>
          </a:p>
          <a:p>
            <a:pPr algn="ctr" defTabSz="914400" eaLnBrk="1" fontAlgn="base" hangingPunct="1">
              <a:spcBef>
                <a:spcPct val="0"/>
              </a:spcBef>
              <a:spcAft>
                <a:spcPct val="0"/>
              </a:spcAft>
            </a:pPr>
            <a:r>
              <a:rPr lang="ar-JO" altLang="zh-CN" sz="2800" b="1" dirty="0">
                <a:solidFill>
                  <a:srgbClr val="000000"/>
                </a:solidFill>
                <a:latin typeface="Arial" panose="020B0604020202020204" pitchFamily="34" charset="0"/>
                <a:cs typeface="Arial" panose="020B0604020202020204" pitchFamily="34" charset="0"/>
              </a:rPr>
              <a:t>تحضير                              الجيل الجديد</a:t>
            </a:r>
            <a:endParaRPr lang="en-US" altLang="zh-CN" sz="28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4234504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3014"/>
                                        </p:tgtEl>
                                        <p:attrNameLst>
                                          <p:attrName>style.visibility</p:attrName>
                                        </p:attrNameLst>
                                      </p:cBhvr>
                                      <p:to>
                                        <p:strVal val="visible"/>
                                      </p:to>
                                    </p:set>
                                    <p:anim calcmode="lin" valueType="num">
                                      <p:cBhvr additive="base">
                                        <p:cTn id="7" dur="500" fill="hold"/>
                                        <p:tgtEl>
                                          <p:spTgt spid="43014"/>
                                        </p:tgtEl>
                                        <p:attrNameLst>
                                          <p:attrName>ppt_x</p:attrName>
                                        </p:attrNameLst>
                                      </p:cBhvr>
                                      <p:tavLst>
                                        <p:tav tm="0">
                                          <p:val>
                                            <p:strVal val="0-#ppt_w/2"/>
                                          </p:val>
                                        </p:tav>
                                        <p:tav tm="100000">
                                          <p:val>
                                            <p:strVal val="#ppt_x"/>
                                          </p:val>
                                        </p:tav>
                                      </p:tavLst>
                                    </p:anim>
                                    <p:anim calcmode="lin" valueType="num">
                                      <p:cBhvr additive="base">
                                        <p:cTn id="8" dur="500" fill="hold"/>
                                        <p:tgtEl>
                                          <p:spTgt spid="4301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3013"/>
                                        </p:tgtEl>
                                        <p:attrNameLst>
                                          <p:attrName>style.visibility</p:attrName>
                                        </p:attrNameLst>
                                      </p:cBhvr>
                                      <p:to>
                                        <p:strVal val="visible"/>
                                      </p:to>
                                    </p:set>
                                    <p:anim calcmode="lin" valueType="num">
                                      <p:cBhvr additive="base">
                                        <p:cTn id="13" dur="500" fill="hold"/>
                                        <p:tgtEl>
                                          <p:spTgt spid="43013"/>
                                        </p:tgtEl>
                                        <p:attrNameLst>
                                          <p:attrName>ppt_x</p:attrName>
                                        </p:attrNameLst>
                                      </p:cBhvr>
                                      <p:tavLst>
                                        <p:tav tm="0">
                                          <p:val>
                                            <p:strVal val="0-#ppt_w/2"/>
                                          </p:val>
                                        </p:tav>
                                        <p:tav tm="100000">
                                          <p:val>
                                            <p:strVal val="#ppt_x"/>
                                          </p:val>
                                        </p:tav>
                                      </p:tavLst>
                                    </p:anim>
                                    <p:anim calcmode="lin" valueType="num">
                                      <p:cBhvr additive="base">
                                        <p:cTn id="14" dur="500" fill="hold"/>
                                        <p:tgtEl>
                                          <p:spTgt spid="43013"/>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3016"/>
                                        </p:tgtEl>
                                        <p:attrNameLst>
                                          <p:attrName>style.visibility</p:attrName>
                                        </p:attrNameLst>
                                      </p:cBhvr>
                                      <p:to>
                                        <p:strVal val="visible"/>
                                      </p:to>
                                    </p:set>
                                    <p:anim calcmode="lin" valueType="num">
                                      <p:cBhvr additive="base">
                                        <p:cTn id="19" dur="500" fill="hold"/>
                                        <p:tgtEl>
                                          <p:spTgt spid="43016"/>
                                        </p:tgtEl>
                                        <p:attrNameLst>
                                          <p:attrName>ppt_x</p:attrName>
                                        </p:attrNameLst>
                                      </p:cBhvr>
                                      <p:tavLst>
                                        <p:tav tm="0">
                                          <p:val>
                                            <p:strVal val="0-#ppt_w/2"/>
                                          </p:val>
                                        </p:tav>
                                        <p:tav tm="100000">
                                          <p:val>
                                            <p:strVal val="#ppt_x"/>
                                          </p:val>
                                        </p:tav>
                                      </p:tavLst>
                                    </p:anim>
                                    <p:anim calcmode="lin" valueType="num">
                                      <p:cBhvr additive="base">
                                        <p:cTn id="20" dur="500" fill="hold"/>
                                        <p:tgtEl>
                                          <p:spTgt spid="430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3" grpId="0" animBg="1" autoUpdateAnimBg="0"/>
      <p:bldP spid="43014" grpId="0" animBg="1" autoUpdateAnimBg="0"/>
      <p:bldP spid="43016" grpId="0" animBg="1" autoUpdateAnimBg="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12994" name="Text Box 2"/>
          <p:cNvSpPr txBox="1">
            <a:spLocks noChangeArrowheads="1"/>
          </p:cNvSpPr>
          <p:nvPr/>
        </p:nvSpPr>
        <p:spPr bwMode="auto">
          <a:xfrm>
            <a:off x="7834139" y="0"/>
            <a:ext cx="131638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ar-JO" b="1" dirty="0">
                <a:solidFill>
                  <a:srgbClr val="FFFFFF"/>
                </a:solidFill>
                <a:latin typeface="Arial" panose="020B0604020202020204" pitchFamily="34" charset="0"/>
                <a:cs typeface="Arial" panose="020B0604020202020204" pitchFamily="34" charset="0"/>
              </a:rPr>
              <a:t>137-141</a:t>
            </a:r>
            <a:endParaRPr lang="en-US" b="1" dirty="0">
              <a:solidFill>
                <a:srgbClr val="FFFFFF"/>
              </a:solidFill>
              <a:latin typeface="Arial" panose="020B0604020202020204" pitchFamily="34" charset="0"/>
              <a:cs typeface="Arial" panose="020B0604020202020204" pitchFamily="34" charset="0"/>
            </a:endParaRPr>
          </a:p>
        </p:txBody>
      </p:sp>
      <p:sp>
        <p:nvSpPr>
          <p:cNvPr id="212995" name="Rectangle 3"/>
          <p:cNvSpPr>
            <a:spLocks noGrp="1" noChangeArrowheads="1"/>
          </p:cNvSpPr>
          <p:nvPr>
            <p:ph type="title"/>
          </p:nvPr>
        </p:nvSpPr>
        <p:spPr>
          <a:xfrm>
            <a:off x="1981200" y="152400"/>
            <a:ext cx="5257800" cy="685800"/>
          </a:xfrm>
          <a:solidFill>
            <a:srgbClr val="000000"/>
          </a:solidFill>
        </p:spPr>
        <p:txBody>
          <a:bodyPr/>
          <a:lstStyle/>
          <a:p>
            <a:pPr algn="ctr"/>
            <a:r>
              <a:rPr lang="ar-JO" dirty="0">
                <a:solidFill>
                  <a:srgbClr val="FFFFFF"/>
                </a:solidFill>
              </a:rPr>
              <a:t>الملخص</a:t>
            </a:r>
            <a:endParaRPr lang="en-US" dirty="0">
              <a:solidFill>
                <a:srgbClr val="FFFFFF"/>
              </a:solidFill>
            </a:endParaRPr>
          </a:p>
        </p:txBody>
      </p:sp>
      <p:sp>
        <p:nvSpPr>
          <p:cNvPr id="44040" name="Text Box 8"/>
          <p:cNvSpPr txBox="1">
            <a:spLocks noChangeArrowheads="1"/>
          </p:cNvSpPr>
          <p:nvPr/>
        </p:nvSpPr>
        <p:spPr bwMode="auto">
          <a:xfrm>
            <a:off x="195943" y="990600"/>
            <a:ext cx="8567057" cy="1569660"/>
          </a:xfrm>
          <a:prstGeom prst="rect">
            <a:avLst/>
          </a:prstGeom>
          <a:solidFill>
            <a:srgbClr val="FFFFFF"/>
          </a:solidFill>
          <a:ln w="9525">
            <a:solidFill>
              <a:srgbClr val="000000"/>
            </a:solidFill>
            <a:miter lim="800000"/>
            <a:headEnd/>
            <a:tailEnd/>
          </a:ln>
        </p:spPr>
        <p:txBody>
          <a:bodyPr wrap="square">
            <a:spAutoFit/>
          </a:bodyPr>
          <a:lstStyle>
            <a:lvl1pPr marL="541338" indent="-541338"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0"/>
              </a:spcBef>
              <a:spcAft>
                <a:spcPct val="0"/>
              </a:spcAft>
            </a:pPr>
            <a:r>
              <a:rPr lang="ar-JO" altLang="zh-CN" b="1" dirty="0">
                <a:solidFill>
                  <a:srgbClr val="000000"/>
                </a:solidFill>
                <a:latin typeface="Arial" panose="020B0604020202020204" pitchFamily="34" charset="0"/>
                <a:ea typeface="SimSun" charset="0"/>
                <a:cs typeface="Arial" panose="020B0604020202020204" pitchFamily="34" charset="0"/>
              </a:rPr>
              <a:t>1. (1: 1-10: 10) أعد الله محلة الجيل القديم لدخول كنعان كما هو مرتب له وقدس الأمة ليعلم إسرائيل عن أمانته للعهد الإبراهيمي (20 يوم على جبل سيناء)</a:t>
            </a:r>
          </a:p>
          <a:p>
            <a:pPr algn="r" defTabSz="914400" eaLnBrk="1" fontAlgn="base" hangingPunct="1">
              <a:spcBef>
                <a:spcPct val="0"/>
              </a:spcBef>
              <a:spcAft>
                <a:spcPct val="0"/>
              </a:spcAft>
              <a:buAutoNum type="arabicPeriod"/>
            </a:pPr>
            <a:endParaRPr lang="ar-JO" altLang="zh-CN" b="1" dirty="0">
              <a:solidFill>
                <a:srgbClr val="000000"/>
              </a:solidFill>
              <a:latin typeface="Arial" panose="020B0604020202020204" pitchFamily="34" charset="0"/>
              <a:ea typeface="SimSun" charset="0"/>
              <a:cs typeface="Arial" panose="020B0604020202020204" pitchFamily="34" charset="0"/>
            </a:endParaRPr>
          </a:p>
          <a:p>
            <a:pPr algn="r" defTabSz="914400" eaLnBrk="1" fontAlgn="base" hangingPunct="1">
              <a:spcBef>
                <a:spcPct val="0"/>
              </a:spcBef>
              <a:spcAft>
                <a:spcPct val="0"/>
              </a:spcAft>
              <a:buAutoNum type="arabicPeriod"/>
            </a:pPr>
            <a:endParaRPr lang="en-US" altLang="zh-CN" b="1" dirty="0">
              <a:solidFill>
                <a:srgbClr val="000000"/>
              </a:solidFill>
              <a:latin typeface="Arial" panose="020B0604020202020204" pitchFamily="34" charset="0"/>
              <a:ea typeface="SimSun" charset="0"/>
              <a:cs typeface="Arial" panose="020B0604020202020204" pitchFamily="34" charset="0"/>
            </a:endParaRPr>
          </a:p>
        </p:txBody>
      </p:sp>
      <p:sp>
        <p:nvSpPr>
          <p:cNvPr id="44041" name="Text Box 9"/>
          <p:cNvSpPr txBox="1">
            <a:spLocks noChangeArrowheads="1"/>
          </p:cNvSpPr>
          <p:nvPr/>
        </p:nvSpPr>
        <p:spPr bwMode="auto">
          <a:xfrm>
            <a:off x="195943" y="2720975"/>
            <a:ext cx="8567057" cy="1938992"/>
          </a:xfrm>
          <a:prstGeom prst="rect">
            <a:avLst/>
          </a:prstGeom>
          <a:solidFill>
            <a:srgbClr val="FFFFFF"/>
          </a:solidFill>
          <a:ln w="9525">
            <a:solidFill>
              <a:srgbClr val="000000"/>
            </a:solidFill>
            <a:miter lim="800000"/>
            <a:headEnd/>
            <a:tailEnd/>
          </a:ln>
        </p:spPr>
        <p:txBody>
          <a:bodyPr wrap="square">
            <a:spAutoFit/>
          </a:bodyPr>
          <a:lstStyle>
            <a:lvl1pPr marL="541338" indent="-541338"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0"/>
              </a:spcBef>
              <a:spcAft>
                <a:spcPct val="0"/>
              </a:spcAft>
            </a:pPr>
            <a:r>
              <a:rPr lang="ar-JO" b="1" dirty="0">
                <a:latin typeface="Arial" panose="020B0604020202020204" pitchFamily="34" charset="0"/>
                <a:cs typeface="Arial" panose="020B0604020202020204" pitchFamily="34" charset="0"/>
              </a:rPr>
              <a:t>2. (١٠: ١١-٢٥: ١٨) يدين الله عدم الإيمان في الجيل القديم بمنع دخول الأرض لتخليص الأمة من المتمردين بينما لا يزال يقودها بأمانة إلى كنعان (٣٨ سنة ، ٣ أشهر ، ١٠ أيام في البرية)</a:t>
            </a:r>
          </a:p>
          <a:p>
            <a:pPr algn="r" defTabSz="914400" eaLnBrk="1" fontAlgn="base" hangingPunct="1">
              <a:spcBef>
                <a:spcPct val="0"/>
              </a:spcBef>
              <a:spcAft>
                <a:spcPct val="0"/>
              </a:spcAft>
            </a:pPr>
            <a:endParaRPr lang="ar-JO" altLang="zh-CN" b="1" dirty="0">
              <a:solidFill>
                <a:srgbClr val="000000"/>
              </a:solidFill>
              <a:latin typeface="Arial" panose="020B0604020202020204" pitchFamily="34" charset="0"/>
              <a:ea typeface="SimSun" charset="0"/>
              <a:cs typeface="Arial" panose="020B0604020202020204" pitchFamily="34" charset="0"/>
            </a:endParaRPr>
          </a:p>
          <a:p>
            <a:pPr algn="r" defTabSz="914400" eaLnBrk="1" fontAlgn="base" hangingPunct="1">
              <a:spcBef>
                <a:spcPct val="0"/>
              </a:spcBef>
              <a:spcAft>
                <a:spcPct val="0"/>
              </a:spcAft>
            </a:pPr>
            <a:endParaRPr lang="en-US" altLang="zh-CN" b="1" dirty="0">
              <a:solidFill>
                <a:srgbClr val="000000"/>
              </a:solidFill>
              <a:latin typeface="Arial" panose="020B0604020202020204" pitchFamily="34" charset="0"/>
              <a:ea typeface="SimSun" charset="0"/>
              <a:cs typeface="Arial" panose="020B0604020202020204" pitchFamily="34" charset="0"/>
            </a:endParaRPr>
          </a:p>
        </p:txBody>
      </p:sp>
      <p:sp>
        <p:nvSpPr>
          <p:cNvPr id="44042" name="Text Box 10"/>
          <p:cNvSpPr txBox="1">
            <a:spLocks noChangeArrowheads="1"/>
          </p:cNvSpPr>
          <p:nvPr/>
        </p:nvSpPr>
        <p:spPr bwMode="auto">
          <a:xfrm>
            <a:off x="195943" y="4800600"/>
            <a:ext cx="8567057" cy="1200329"/>
          </a:xfrm>
          <a:prstGeom prst="rect">
            <a:avLst/>
          </a:prstGeom>
          <a:solidFill>
            <a:srgbClr val="FFFFFF"/>
          </a:solidFill>
          <a:ln w="9525">
            <a:solidFill>
              <a:srgbClr val="000000"/>
            </a:solidFill>
            <a:miter lim="800000"/>
            <a:headEnd/>
            <a:tailEnd/>
          </a:ln>
        </p:spPr>
        <p:txBody>
          <a:bodyPr wrap="square">
            <a:spAutoFit/>
          </a:bodyPr>
          <a:lstStyle>
            <a:lvl1pPr marL="541338" indent="-541338"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0"/>
              </a:spcBef>
              <a:spcAft>
                <a:spcPct val="0"/>
              </a:spcAft>
            </a:pPr>
            <a:r>
              <a:rPr lang="ar-JO" b="1" dirty="0">
                <a:latin typeface="Arial" panose="020B0604020202020204" pitchFamily="34" charset="0"/>
                <a:cs typeface="Arial" panose="020B0604020202020204" pitchFamily="34" charset="0"/>
              </a:rPr>
              <a:t>3. ( 26 - 36) يعد الله الجيل الجديد المؤمن لدخول كنعان من خلال إعادة التنظيم والتقديس من خلال مراجعة القرابين والنذور وتحديد حدود كنعان (5 أشهر في سهول موآب).</a:t>
            </a:r>
            <a:endParaRPr lang="en-US" altLang="zh-CN" b="1" dirty="0">
              <a:solidFill>
                <a:srgbClr val="000000"/>
              </a:solidFill>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242318982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4040"/>
                                        </p:tgtEl>
                                        <p:attrNameLst>
                                          <p:attrName>style.visibility</p:attrName>
                                        </p:attrNameLst>
                                      </p:cBhvr>
                                      <p:to>
                                        <p:strVal val="visible"/>
                                      </p:to>
                                    </p:set>
                                    <p:anim calcmode="lin" valueType="num">
                                      <p:cBhvr additive="base">
                                        <p:cTn id="7" dur="500" fill="hold"/>
                                        <p:tgtEl>
                                          <p:spTgt spid="44040"/>
                                        </p:tgtEl>
                                        <p:attrNameLst>
                                          <p:attrName>ppt_x</p:attrName>
                                        </p:attrNameLst>
                                      </p:cBhvr>
                                      <p:tavLst>
                                        <p:tav tm="0">
                                          <p:val>
                                            <p:strVal val="#ppt_x"/>
                                          </p:val>
                                        </p:tav>
                                        <p:tav tm="100000">
                                          <p:val>
                                            <p:strVal val="#ppt_x"/>
                                          </p:val>
                                        </p:tav>
                                      </p:tavLst>
                                    </p:anim>
                                    <p:anim calcmode="lin" valueType="num">
                                      <p:cBhvr additive="base">
                                        <p:cTn id="8" dur="500" fill="hold"/>
                                        <p:tgtEl>
                                          <p:spTgt spid="44040"/>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44041"/>
                                        </p:tgtEl>
                                        <p:attrNameLst>
                                          <p:attrName>style.visibility</p:attrName>
                                        </p:attrNameLst>
                                      </p:cBhvr>
                                      <p:to>
                                        <p:strVal val="visible"/>
                                      </p:to>
                                    </p:set>
                                    <p:anim calcmode="lin" valueType="num">
                                      <p:cBhvr additive="base">
                                        <p:cTn id="13" dur="500" fill="hold"/>
                                        <p:tgtEl>
                                          <p:spTgt spid="44041"/>
                                        </p:tgtEl>
                                        <p:attrNameLst>
                                          <p:attrName>ppt_x</p:attrName>
                                        </p:attrNameLst>
                                      </p:cBhvr>
                                      <p:tavLst>
                                        <p:tav tm="0">
                                          <p:val>
                                            <p:strVal val="#ppt_x"/>
                                          </p:val>
                                        </p:tav>
                                        <p:tav tm="100000">
                                          <p:val>
                                            <p:strVal val="#ppt_x"/>
                                          </p:val>
                                        </p:tav>
                                      </p:tavLst>
                                    </p:anim>
                                    <p:anim calcmode="lin" valueType="num">
                                      <p:cBhvr additive="base">
                                        <p:cTn id="14" dur="500" fill="hold"/>
                                        <p:tgtEl>
                                          <p:spTgt spid="44041"/>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44042"/>
                                        </p:tgtEl>
                                        <p:attrNameLst>
                                          <p:attrName>style.visibility</p:attrName>
                                        </p:attrNameLst>
                                      </p:cBhvr>
                                      <p:to>
                                        <p:strVal val="visible"/>
                                      </p:to>
                                    </p:set>
                                    <p:anim calcmode="lin" valueType="num">
                                      <p:cBhvr additive="base">
                                        <p:cTn id="19" dur="500" fill="hold"/>
                                        <p:tgtEl>
                                          <p:spTgt spid="44042"/>
                                        </p:tgtEl>
                                        <p:attrNameLst>
                                          <p:attrName>ppt_x</p:attrName>
                                        </p:attrNameLst>
                                      </p:cBhvr>
                                      <p:tavLst>
                                        <p:tav tm="0">
                                          <p:val>
                                            <p:strVal val="#ppt_x"/>
                                          </p:val>
                                        </p:tav>
                                        <p:tav tm="100000">
                                          <p:val>
                                            <p:strVal val="#ppt_x"/>
                                          </p:val>
                                        </p:tav>
                                      </p:tavLst>
                                    </p:anim>
                                    <p:anim calcmode="lin" valueType="num">
                                      <p:cBhvr additive="base">
                                        <p:cTn id="20" dur="500" fill="hold"/>
                                        <p:tgtEl>
                                          <p:spTgt spid="4404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40" grpId="0" animBg="1" autoUpdateAnimBg="0"/>
      <p:bldP spid="44041" grpId="0" animBg="1" autoUpdateAnimBg="0"/>
      <p:bldP spid="44042" grpId="0" animBg="1" autoUpdateAnimBg="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DB0E41B5-FA5C-2E4E-A2C5-83A70AE81D9D}"/>
              </a:ext>
            </a:extLst>
          </p:cNvPr>
          <p:cNvSpPr/>
          <p:nvPr/>
        </p:nvSpPr>
        <p:spPr bwMode="auto">
          <a:xfrm>
            <a:off x="7716" y="4099955"/>
            <a:ext cx="9144000" cy="194310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Comic Sans MS" pitchFamily="-112" charset="0"/>
            </a:endParaRPr>
          </a:p>
        </p:txBody>
      </p:sp>
      <p:sp>
        <p:nvSpPr>
          <p:cNvPr id="7" name="Rectangle 6">
            <a:extLst>
              <a:ext uri="{FF2B5EF4-FFF2-40B4-BE49-F238E27FC236}">
                <a16:creationId xmlns:a16="http://schemas.microsoft.com/office/drawing/2014/main" id="{6BF26566-3CA3-5C4A-B90B-F3BD66AF59DA}"/>
              </a:ext>
            </a:extLst>
          </p:cNvPr>
          <p:cNvSpPr/>
          <p:nvPr/>
        </p:nvSpPr>
        <p:spPr bwMode="auto">
          <a:xfrm>
            <a:off x="7716" y="-2145"/>
            <a:ext cx="9144000" cy="194310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Comic Sans MS" pitchFamily="-112" charset="0"/>
            </a:endParaRPr>
          </a:p>
        </p:txBody>
      </p:sp>
      <p:grpSp>
        <p:nvGrpSpPr>
          <p:cNvPr id="4" name="Group 3">
            <a:extLst>
              <a:ext uri="{FF2B5EF4-FFF2-40B4-BE49-F238E27FC236}">
                <a16:creationId xmlns:a16="http://schemas.microsoft.com/office/drawing/2014/main" id="{8A5872AA-5768-914B-80A0-587C24D8AEBC}"/>
              </a:ext>
            </a:extLst>
          </p:cNvPr>
          <p:cNvGrpSpPr/>
          <p:nvPr/>
        </p:nvGrpSpPr>
        <p:grpSpPr>
          <a:xfrm>
            <a:off x="7716" y="308591"/>
            <a:ext cx="9139458" cy="5130963"/>
            <a:chOff x="61913" y="968991"/>
            <a:chExt cx="9139458" cy="5130963"/>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61913" y="968991"/>
              <a:ext cx="9139458" cy="5130963"/>
            </a:xfrm>
            <a:prstGeom prst="rect">
              <a:avLst/>
            </a:prstGeom>
          </p:spPr>
        </p:pic>
        <p:sp>
          <p:nvSpPr>
            <p:cNvPr id="3" name="Rectangle 2">
              <a:extLst>
                <a:ext uri="{FF2B5EF4-FFF2-40B4-BE49-F238E27FC236}">
                  <a16:creationId xmlns:a16="http://schemas.microsoft.com/office/drawing/2014/main" id="{71691982-69FB-3B4A-AC29-F2AA74D8FE6C}"/>
                </a:ext>
              </a:extLst>
            </p:cNvPr>
            <p:cNvSpPr/>
            <p:nvPr/>
          </p:nvSpPr>
          <p:spPr bwMode="auto">
            <a:xfrm>
              <a:off x="518746" y="2048608"/>
              <a:ext cx="8255977" cy="194310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Comic Sans MS" pitchFamily="-112" charset="0"/>
              </a:endParaRPr>
            </a:p>
          </p:txBody>
        </p:sp>
      </p:grpSp>
      <p:sp>
        <p:nvSpPr>
          <p:cNvPr id="8" name="Rectangle 2"/>
          <p:cNvSpPr txBox="1">
            <a:spLocks noChangeArrowheads="1"/>
          </p:cNvSpPr>
          <p:nvPr/>
        </p:nvSpPr>
        <p:spPr bwMode="auto">
          <a:xfrm>
            <a:off x="9423400" y="3800896"/>
            <a:ext cx="2639646" cy="1150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9600" b="1" u="none" strike="noStrike" kern="1200" cap="none" spc="0" normalizeH="0" baseline="0" noProof="0" dirty="0">
              <a:ln>
                <a:noFill/>
              </a:ln>
              <a:solidFill>
                <a:srgbClr val="DC3631"/>
              </a:solidFill>
              <a:effectLst/>
              <a:uLnTx/>
              <a:uFillTx/>
              <a:latin typeface="Arial" panose="020B0604020202020204" pitchFamily="34" charset="0"/>
              <a:ea typeface="ＭＳ Ｐゴシック" charset="0"/>
              <a:cs typeface="Arial" panose="020B0604020202020204" pitchFamily="34"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CICFamily.com • BibleStudyDownloads.org</a:t>
            </a:r>
          </a:p>
        </p:txBody>
      </p:sp>
      <p:sp>
        <p:nvSpPr>
          <p:cNvPr id="900098" name="Rectangle 2"/>
          <p:cNvSpPr>
            <a:spLocks noGrp="1" noChangeArrowheads="1"/>
          </p:cNvSpPr>
          <p:nvPr>
            <p:ph type="ctrTitle"/>
          </p:nvPr>
        </p:nvSpPr>
        <p:spPr>
          <a:xfrm>
            <a:off x="16097" y="1688543"/>
            <a:ext cx="9120187" cy="1222310"/>
          </a:xfrm>
          <a:noFill/>
          <a:effectLst/>
        </p:spPr>
        <p:txBody>
          <a:bodyPr/>
          <a:lstStyle/>
          <a:p>
            <a:pPr>
              <a:defRPr/>
            </a:pPr>
            <a:r>
              <a:rPr lang="ar-JO" sz="13800" dirty="0">
                <a:solidFill>
                  <a:srgbClr val="DC3631"/>
                </a:solidFill>
                <a:effectLst/>
                <a:ea typeface="ＭＳ Ｐゴシック" charset="0"/>
              </a:rPr>
              <a:t>كن </a:t>
            </a:r>
            <a:r>
              <a:rPr lang="ar-JO" sz="13800" dirty="0">
                <a:solidFill>
                  <a:srgbClr val="DC3631"/>
                </a:solidFill>
                <a:ea typeface="ＭＳ Ｐゴシック" charset="0"/>
              </a:rPr>
              <a:t>مستعداً</a:t>
            </a:r>
            <a:endParaRPr lang="en-US" sz="13800" dirty="0">
              <a:solidFill>
                <a:srgbClr val="DC3631"/>
              </a:solidFill>
              <a:effectLst/>
              <a:ea typeface="ＭＳ Ｐゴシック" charset="0"/>
            </a:endParaRPr>
          </a:p>
        </p:txBody>
      </p:sp>
      <p:sp>
        <p:nvSpPr>
          <p:cNvPr id="10" name="Rectangle 2">
            <a:extLst>
              <a:ext uri="{FF2B5EF4-FFF2-40B4-BE49-F238E27FC236}">
                <a16:creationId xmlns:a16="http://schemas.microsoft.com/office/drawing/2014/main" id="{0E4DEA8F-BAD0-9747-9F44-4694AFCA4638}"/>
              </a:ext>
            </a:extLst>
          </p:cNvPr>
          <p:cNvSpPr txBox="1">
            <a:spLocks noChangeArrowheads="1"/>
          </p:cNvSpPr>
          <p:nvPr/>
        </p:nvSpPr>
        <p:spPr bwMode="auto">
          <a:xfrm>
            <a:off x="-23813" y="3954318"/>
            <a:ext cx="9144000" cy="153500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600" b="1" u="none" strike="noStrike" kern="1200" cap="none" spc="0" normalizeH="0" baseline="0" noProof="0" dirty="0">
                <a:ln>
                  <a:noFill/>
                </a:ln>
                <a:solidFill>
                  <a:srgbClr val="D01A26"/>
                </a:solidFill>
                <a:effectLst/>
                <a:uLnTx/>
                <a:uFillTx/>
                <a:latin typeface="Arial" panose="020B0604020202020204" pitchFamily="34" charset="0"/>
                <a:ea typeface="ＭＳ Ｐゴシック" charset="0"/>
                <a:cs typeface="Arial" panose="020B0604020202020204" pitchFamily="34" charset="0"/>
              </a:rPr>
              <a:t>سفر العدد</a:t>
            </a:r>
            <a:endParaRPr kumimoji="0" lang="en-US" sz="9600" b="1" u="none" strike="noStrike" kern="1200" cap="none" spc="0" normalizeH="0" baseline="0" noProof="0" dirty="0">
              <a:ln>
                <a:noFill/>
              </a:ln>
              <a:solidFill>
                <a:srgbClr val="D01A26"/>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102447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nodePh="1">
                                  <p:stCondLst>
                                    <p:cond delay="0"/>
                                  </p:stCondLst>
                                  <p:endCondLst>
                                    <p:cond evt="begin" delay="0">
                                      <p:tn val="5"/>
                                    </p:cond>
                                  </p:end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الكشافة</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0" y="1420385"/>
            <a:ext cx="9168002" cy="5129050"/>
          </a:xfrm>
          <a:prstGeom prst="rect">
            <a:avLst/>
          </a:prstGeom>
        </p:spPr>
      </p:pic>
    </p:spTree>
    <p:extLst>
      <p:ext uri="{BB962C8B-B14F-4D97-AF65-F5344CB8AC3E}">
        <p14:creationId xmlns:p14="http://schemas.microsoft.com/office/powerpoint/2010/main" val="739901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الآيات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1224447"/>
            <a:ext cx="9144000" cy="208656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التأديب – إن جميع الرجال الذين رأوا مجدي وآياتي التي عملتها في مصر وفي البرية، وجربوني الآن عشر مرات ولم يسمعوا لقولي، لن يروا الأرض التي حلفت لآبائهم ...</a:t>
            </a:r>
            <a:r>
              <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br>
              <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الله يتكلم لإسرائيل في 14 : 22 – 23 )</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6665"/>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عدد</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472410" y="65344"/>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135</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
        <p:nvSpPr>
          <p:cNvPr id="8" name="Rectangle 2"/>
          <p:cNvSpPr txBox="1">
            <a:spLocks noChangeArrowheads="1"/>
          </p:cNvSpPr>
          <p:nvPr/>
        </p:nvSpPr>
        <p:spPr bwMode="auto">
          <a:xfrm>
            <a:off x="0" y="3685462"/>
            <a:ext cx="9144000" cy="23028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البركة – ليس الله إنساناً فيكذب ولا ابن إنسان فيندم، هل يقول ولا يفعل أو يتكلم ولا يفي، </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إني قد أمرت أن أبارك فإنه قد بارك فلا أرده.</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بلعام لبالاق في 23 : 19 – 20 )</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2487767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838200" y="0"/>
            <a:ext cx="7454997" cy="6858000"/>
          </a:xfrm>
          <a:prstGeom prst="rect">
            <a:avLst/>
          </a:prstGeom>
        </p:spPr>
      </p:pic>
      <p:sp>
        <p:nvSpPr>
          <p:cNvPr id="900098" name="Rectangle 2"/>
          <p:cNvSpPr>
            <a:spLocks noGrp="1" noChangeArrowheads="1"/>
          </p:cNvSpPr>
          <p:nvPr>
            <p:ph type="ctrTitle"/>
          </p:nvPr>
        </p:nvSpPr>
        <p:spPr>
          <a:xfrm>
            <a:off x="198712" y="354240"/>
            <a:ext cx="4907327" cy="2669760"/>
          </a:xfrm>
          <a:solidFill>
            <a:srgbClr val="000090"/>
          </a:solidFill>
          <a:effectLst/>
        </p:spPr>
        <p:txBody>
          <a:bodyPr/>
          <a:lstStyle/>
          <a:p>
            <a:pPr algn="r">
              <a:defRPr/>
            </a:pPr>
            <a:r>
              <a:rPr lang="ar-JO" sz="7200" dirty="0">
                <a:ea typeface="ＭＳ Ｐゴシック" charset="0"/>
              </a:rPr>
              <a:t>كن</a:t>
            </a:r>
            <a:br>
              <a:rPr lang="ar-JO" sz="7200" dirty="0">
                <a:ea typeface="ＭＳ Ｐゴシック" charset="0"/>
              </a:rPr>
            </a:br>
            <a:r>
              <a:rPr lang="ar-JO" sz="7200" dirty="0">
                <a:ea typeface="ＭＳ Ｐゴシック" charset="0"/>
              </a:rPr>
              <a:t>مستعداً</a:t>
            </a:r>
            <a:endParaRPr lang="en-US" sz="7200" dirty="0">
              <a:effectLst/>
              <a:ea typeface="ＭＳ Ｐゴシック" charset="0"/>
            </a:endParaRPr>
          </a:p>
        </p:txBody>
      </p:sp>
    </p:spTree>
    <p:extLst>
      <p:ext uri="{BB962C8B-B14F-4D97-AF65-F5344CB8AC3E}">
        <p14:creationId xmlns:p14="http://schemas.microsoft.com/office/powerpoint/2010/main" val="3932205303"/>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01017" y="0"/>
            <a:ext cx="8915400" cy="1803787"/>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كيف تستعد</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للإعصار؟</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0" y="2063665"/>
            <a:ext cx="9115268" cy="4530981"/>
          </a:xfrm>
          <a:prstGeom prst="rect">
            <a:avLst/>
          </a:prstGeom>
        </p:spPr>
      </p:pic>
    </p:spTree>
    <p:extLst>
      <p:ext uri="{BB962C8B-B14F-4D97-AF65-F5344CB8AC3E}">
        <p14:creationId xmlns:p14="http://schemas.microsoft.com/office/powerpoint/2010/main" val="16818009"/>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rPr>
              <a:t>Be Prepared</a:t>
            </a:r>
          </a:p>
        </p:txBody>
      </p:sp>
      <p:pic>
        <p:nvPicPr>
          <p:cNvPr id="2" name="Picture 1"/>
          <p:cNvPicPr>
            <a:picLocks noChangeAspect="1"/>
          </p:cNvPicPr>
          <p:nvPr/>
        </p:nvPicPr>
        <p:blipFill>
          <a:blip r:embed="rId3"/>
          <a:stretch>
            <a:fillRect/>
          </a:stretch>
        </p:blipFill>
        <p:spPr>
          <a:xfrm>
            <a:off x="0" y="0"/>
            <a:ext cx="9103682" cy="6392476"/>
          </a:xfrm>
          <a:prstGeom prst="rect">
            <a:avLst/>
          </a:prstGeom>
        </p:spPr>
      </p:pic>
      <p:sp>
        <p:nvSpPr>
          <p:cNvPr id="3" name="Rectangle 2">
            <a:extLst>
              <a:ext uri="{FF2B5EF4-FFF2-40B4-BE49-F238E27FC236}">
                <a16:creationId xmlns:a16="http://schemas.microsoft.com/office/drawing/2014/main" id="{AF0F80E8-0F0C-44B4-847F-F59D734FB411}"/>
              </a:ext>
            </a:extLst>
          </p:cNvPr>
          <p:cNvSpPr/>
          <p:nvPr/>
        </p:nvSpPr>
        <p:spPr bwMode="auto">
          <a:xfrm>
            <a:off x="3775934" y="3851238"/>
            <a:ext cx="5238974" cy="925511"/>
          </a:xfrm>
          <a:prstGeom prst="rect">
            <a:avLst/>
          </a:prstGeom>
          <a:solidFill>
            <a:srgbClr val="3366C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إعصار</a:t>
            </a:r>
            <a:endParaRPr kumimoji="0" lang="en-US" sz="54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4" name="Rectangle 3">
            <a:extLst>
              <a:ext uri="{FF2B5EF4-FFF2-40B4-BE49-F238E27FC236}">
                <a16:creationId xmlns:a16="http://schemas.microsoft.com/office/drawing/2014/main" id="{8B0745FA-CA25-4541-825F-13BD46174F85}"/>
              </a:ext>
            </a:extLst>
          </p:cNvPr>
          <p:cNvSpPr/>
          <p:nvPr/>
        </p:nvSpPr>
        <p:spPr bwMode="auto">
          <a:xfrm>
            <a:off x="3797449" y="4873214"/>
            <a:ext cx="5217458" cy="1448731"/>
          </a:xfrm>
          <a:prstGeom prst="rect">
            <a:avLst/>
          </a:prstGeom>
          <a:solidFill>
            <a:srgbClr val="3366C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إرمـــا</a:t>
            </a:r>
            <a:endParaRPr kumimoji="0" lang="en-US" sz="8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10337947"/>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46043"/>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Irma</a:t>
            </a:r>
          </a:p>
        </p:txBody>
      </p:sp>
      <p:pic>
        <p:nvPicPr>
          <p:cNvPr id="2" name="Picture 1"/>
          <p:cNvPicPr>
            <a:picLocks noChangeAspect="1"/>
          </p:cNvPicPr>
          <p:nvPr/>
        </p:nvPicPr>
        <p:blipFill rotWithShape="1">
          <a:blip r:embed="rId3"/>
          <a:srcRect l="4499" t="4499" r="11580" b="11580"/>
          <a:stretch/>
        </p:blipFill>
        <p:spPr>
          <a:xfrm>
            <a:off x="0" y="1"/>
            <a:ext cx="9144000" cy="6857999"/>
          </a:xfrm>
          <a:prstGeom prst="rect">
            <a:avLst/>
          </a:prstGeom>
        </p:spPr>
      </p:pic>
      <p:sp>
        <p:nvSpPr>
          <p:cNvPr id="4" name="Rectangle 3"/>
          <p:cNvSpPr/>
          <p:nvPr/>
        </p:nvSpPr>
        <p:spPr bwMode="auto">
          <a:xfrm>
            <a:off x="0" y="0"/>
            <a:ext cx="1768510" cy="446043"/>
          </a:xfrm>
          <a:prstGeom prst="rect">
            <a:avLst/>
          </a:prstGeom>
          <a:solidFill>
            <a:srgbClr val="000514"/>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Tree>
    <p:extLst>
      <p:ext uri="{BB962C8B-B14F-4D97-AF65-F5344CB8AC3E}">
        <p14:creationId xmlns:p14="http://schemas.microsoft.com/office/powerpoint/2010/main" val="3060612216"/>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46043"/>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Irma</a:t>
            </a:r>
          </a:p>
        </p:txBody>
      </p:sp>
      <p:pic>
        <p:nvPicPr>
          <p:cNvPr id="3" name="Picture 2"/>
          <p:cNvPicPr>
            <a:picLocks noChangeAspect="1"/>
          </p:cNvPicPr>
          <p:nvPr/>
        </p:nvPicPr>
        <p:blipFill>
          <a:blip r:embed="rId3"/>
          <a:stretch>
            <a:fillRect/>
          </a:stretch>
        </p:blipFill>
        <p:spPr>
          <a:xfrm>
            <a:off x="381000" y="0"/>
            <a:ext cx="8358188" cy="6858000"/>
          </a:xfrm>
          <a:prstGeom prst="rect">
            <a:avLst/>
          </a:prstGeom>
        </p:spPr>
      </p:pic>
    </p:spTree>
    <p:extLst>
      <p:ext uri="{BB962C8B-B14F-4D97-AF65-F5344CB8AC3E}">
        <p14:creationId xmlns:p14="http://schemas.microsoft.com/office/powerpoint/2010/main" val="31022446"/>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381000"/>
            <a:ext cx="9144000" cy="6096000"/>
          </a:xfrm>
          <a:prstGeom prst="rect">
            <a:avLst/>
          </a:prstGeom>
        </p:spPr>
      </p:pic>
      <p:sp>
        <p:nvSpPr>
          <p:cNvPr id="900098" name="Rectangle 2"/>
          <p:cNvSpPr>
            <a:spLocks noGrp="1" noChangeArrowheads="1"/>
          </p:cNvSpPr>
          <p:nvPr>
            <p:ph type="ctrTitle"/>
          </p:nvPr>
        </p:nvSpPr>
        <p:spPr>
          <a:xfrm>
            <a:off x="0" y="446043"/>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إرما</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1904805645"/>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446043"/>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إرما</a:t>
            </a:r>
            <a:endParaRPr lang="en-US" sz="5400" dirty="0">
              <a:effectLst>
                <a:glow rad="127000">
                  <a:schemeClr val="tx1"/>
                </a:glow>
              </a:effectLst>
              <a:ea typeface="ＭＳ Ｐゴシック" charset="0"/>
            </a:endParaRPr>
          </a:p>
        </p:txBody>
      </p:sp>
      <p:sp>
        <p:nvSpPr>
          <p:cNvPr id="3" name="Rectangle 2"/>
          <p:cNvSpPr/>
          <p:nvPr/>
        </p:nvSpPr>
        <p:spPr>
          <a:xfrm>
            <a:off x="0" y="6439973"/>
            <a:ext cx="9144000" cy="400110"/>
          </a:xfrm>
          <a:prstGeom prst="rect">
            <a:avLst/>
          </a:prstGeom>
          <a:solidFill>
            <a:srgbClr val="000514"/>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سيارات تستقر فوق شارع غمرته المياه في جزيرة سان مارتن بعد الإعصار إرما</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505850987"/>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كن مستعداً</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rotWithShape="1">
          <a:blip r:embed="rId3"/>
          <a:srcRect l="4059" r="3612"/>
          <a:stretch/>
        </p:blipFill>
        <p:spPr>
          <a:xfrm>
            <a:off x="-1" y="1270800"/>
            <a:ext cx="9144001" cy="5574800"/>
          </a:xfrm>
          <a:prstGeom prst="rect">
            <a:avLst/>
          </a:prstGeom>
        </p:spPr>
      </p:pic>
    </p:spTree>
    <p:extLst>
      <p:ext uri="{BB962C8B-B14F-4D97-AF65-F5344CB8AC3E}">
        <p14:creationId xmlns:p14="http://schemas.microsoft.com/office/powerpoint/2010/main" val="637094348"/>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a:t>
            </a:r>
            <a:r>
              <a:rPr lang="ar-JO" sz="5400" dirty="0">
                <a:solidFill>
                  <a:srgbClr val="FFFF00"/>
                </a:solidFill>
                <a:effectLst>
                  <a:glow rad="127000">
                    <a:schemeClr val="tx1"/>
                  </a:glow>
                </a:effectLst>
                <a:ea typeface="ＭＳ Ｐゴシック" charset="0"/>
              </a:rPr>
              <a:t>يعدنا</a:t>
            </a:r>
            <a:r>
              <a:rPr lang="ar-JO" sz="5400" dirty="0">
                <a:effectLst>
                  <a:glow rad="127000">
                    <a:schemeClr val="tx1"/>
                  </a:glow>
                </a:effectLst>
                <a:ea typeface="ＭＳ Ｐゴシック" charset="0"/>
              </a:rPr>
              <a:t> الله</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لنخدمه؟</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2815988373"/>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43536" y="0"/>
            <a:ext cx="9231071" cy="6858000"/>
          </a:xfrm>
          <a:prstGeom prst="rect">
            <a:avLst/>
          </a:prstGeom>
        </p:spPr>
      </p:pic>
      <p:sp>
        <p:nvSpPr>
          <p:cNvPr id="157698" name="Rectangle 5"/>
          <p:cNvSpPr>
            <a:spLocks noChangeArrowheads="1"/>
          </p:cNvSpPr>
          <p:nvPr/>
        </p:nvSpPr>
        <p:spPr bwMode="auto">
          <a:xfrm>
            <a:off x="2500313" y="2333625"/>
            <a:ext cx="91440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157699" name="Rectangle 7"/>
          <p:cNvSpPr>
            <a:spLocks noChangeArrowheads="1"/>
          </p:cNvSpPr>
          <p:nvPr/>
        </p:nvSpPr>
        <p:spPr bwMode="auto">
          <a:xfrm>
            <a:off x="2500313" y="2333625"/>
            <a:ext cx="91440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157700" name="Rectangle 10"/>
          <p:cNvSpPr>
            <a:spLocks noChangeArrowheads="1"/>
          </p:cNvSpPr>
          <p:nvPr/>
        </p:nvSpPr>
        <p:spPr bwMode="auto">
          <a:xfrm>
            <a:off x="2500313" y="2333625"/>
            <a:ext cx="91440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157701" name="Rectangle 12"/>
          <p:cNvSpPr>
            <a:spLocks noChangeArrowheads="1"/>
          </p:cNvSpPr>
          <p:nvPr/>
        </p:nvSpPr>
        <p:spPr bwMode="auto">
          <a:xfrm>
            <a:off x="3409950" y="2133600"/>
            <a:ext cx="91440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157702" name="Text Box 14"/>
          <p:cNvSpPr txBox="1">
            <a:spLocks noChangeArrowheads="1"/>
          </p:cNvSpPr>
          <p:nvPr/>
        </p:nvSpPr>
        <p:spPr bwMode="auto">
          <a:xfrm>
            <a:off x="381000" y="4054475"/>
            <a:ext cx="4114800" cy="2169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ct val="50000"/>
              </a:spcBef>
              <a:spcAft>
                <a:spcPts val="0"/>
              </a:spcAft>
              <a:buClrTx/>
              <a:buSzTx/>
              <a:buFontTx/>
              <a:buNone/>
              <a:tabLst/>
              <a:defRPr/>
            </a:pPr>
            <a:r>
              <a:rPr kumimoji="0" lang="ar-JO" sz="54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الإستعداد لامتلاك</a:t>
            </a:r>
          </a:p>
          <a:p>
            <a:pPr marL="0" marR="0" lvl="0" indent="0" algn="ctr" defTabSz="914400" rtl="0" eaLnBrk="0" fontAlgn="auto" latinLnBrk="0" hangingPunct="0">
              <a:lnSpc>
                <a:spcPct val="100000"/>
              </a:lnSpc>
              <a:spcBef>
                <a:spcPct val="50000"/>
              </a:spcBef>
              <a:spcAft>
                <a:spcPts val="0"/>
              </a:spcAft>
              <a:buClrTx/>
              <a:buSzTx/>
              <a:buFontTx/>
              <a:buNone/>
              <a:tabLst/>
              <a:defRPr/>
            </a:pPr>
            <a:r>
              <a:rPr kumimoji="0" lang="ar-JO" sz="54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الأرض</a:t>
            </a:r>
            <a:endParaRPr kumimoji="0" lang="en-US" sz="54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p:txBody>
      </p:sp>
      <p:sp>
        <p:nvSpPr>
          <p:cNvPr id="157703" name="Rectangle 15"/>
          <p:cNvSpPr>
            <a:spLocks noGrp="1" noChangeArrowheads="1"/>
          </p:cNvSpPr>
          <p:nvPr>
            <p:ph type="title"/>
          </p:nvPr>
        </p:nvSpPr>
        <p:spPr>
          <a:xfrm>
            <a:off x="3851275" y="457200"/>
            <a:ext cx="5072063" cy="1143000"/>
          </a:xfrm>
          <a:solidFill>
            <a:srgbClr val="000000"/>
          </a:solidFill>
        </p:spPr>
        <p:txBody>
          <a:bodyPr anchor="ctr" anchorCtr="1"/>
          <a:lstStyle/>
          <a:p>
            <a:pPr algn="ctr"/>
            <a:r>
              <a:rPr lang="ar-JO" sz="6600" dirty="0">
                <a:solidFill>
                  <a:srgbClr val="FFFFFF"/>
                </a:solidFill>
                <a:effectLst>
                  <a:glow rad="228600">
                    <a:srgbClr val="000000"/>
                  </a:glow>
                </a:effectLst>
              </a:rPr>
              <a:t>سفر العدد</a:t>
            </a:r>
            <a:endParaRPr lang="en-US" sz="6600" dirty="0">
              <a:solidFill>
                <a:srgbClr val="FFFFFF"/>
              </a:solidFill>
              <a:effectLst>
                <a:glow rad="228600">
                  <a:srgbClr val="000000"/>
                </a:glow>
              </a:effectLst>
            </a:endParaRPr>
          </a:p>
        </p:txBody>
      </p:sp>
      <p:sp>
        <p:nvSpPr>
          <p:cNvPr id="10" name="Text Box 5"/>
          <p:cNvSpPr txBox="1">
            <a:spLocks noChangeArrowheads="1"/>
          </p:cNvSpPr>
          <p:nvPr/>
        </p:nvSpPr>
        <p:spPr bwMode="auto">
          <a:xfrm>
            <a:off x="71438" y="6265863"/>
            <a:ext cx="4500562" cy="547687"/>
          </a:xfrm>
          <a:prstGeom prst="rect">
            <a:avLst/>
          </a:prstGeom>
          <a:solidFill>
            <a:srgbClr val="000514"/>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1600" b="1" u="none" strike="noStrike" kern="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 مؤسسة الدراسات اللاهوتية الأردنية</a:t>
            </a:r>
            <a:endParaRPr kumimoji="0" lang="en-US" sz="1600" b="1" u="none" strike="noStrike" kern="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u="none" strike="noStrike" kern="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BibleStudyDownloads.org</a:t>
            </a:r>
          </a:p>
        </p:txBody>
      </p:sp>
    </p:spTree>
    <p:extLst>
      <p:ext uri="{BB962C8B-B14F-4D97-AF65-F5344CB8AC3E}">
        <p14:creationId xmlns:p14="http://schemas.microsoft.com/office/powerpoint/2010/main" val="303080210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40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sz="40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80967" y="1885244"/>
            <a:ext cx="8684490" cy="3942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00"/>
                </a:solidFill>
                <a:effectLst>
                  <a:glow rad="101600">
                    <a:prstClr val="black">
                      <a:alpha val="99000"/>
                    </a:prstClr>
                  </a:glow>
                </a:effectLst>
                <a:uLnTx/>
                <a:uFillTx/>
                <a:latin typeface="Arial" panose="020B0604020202020204" pitchFamily="34" charset="0"/>
                <a:ea typeface="ＭＳ Ｐゴシック" charset="0"/>
                <a:cs typeface="Arial" panose="020B0604020202020204" pitchFamily="34" charset="0"/>
              </a:rPr>
              <a:t>أعد</a:t>
            </a:r>
            <a:r>
              <a:rPr kumimoji="0" lang="ar-JO" sz="32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ＭＳ Ｐゴシック" charset="0"/>
                <a:cs typeface="Arial" panose="020B0604020202020204" pitchFamily="34" charset="0"/>
              </a:rPr>
              <a:t> الله إسرائيل لتمتلك كنعان كمملكتها </a:t>
            </a:r>
            <a:r>
              <a:rPr lang="ar-JO" sz="3200" b="1" dirty="0">
                <a:solidFill>
                  <a:prstClr val="white"/>
                </a:solidFill>
                <a:effectLst>
                  <a:glow rad="101600">
                    <a:prstClr val="black">
                      <a:alpha val="99000"/>
                    </a:prstClr>
                  </a:glow>
                </a:effectLst>
                <a:latin typeface="Arial" panose="020B0604020202020204" pitchFamily="34" charset="0"/>
                <a:cs typeface="Arial" panose="020B0604020202020204" pitchFamily="34" charset="0"/>
              </a:rPr>
              <a:t>(</a:t>
            </a:r>
            <a:r>
              <a:rPr kumimoji="0" lang="ar-JO" sz="32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ＭＳ Ｐゴシック" charset="0"/>
                <a:cs typeface="Arial" panose="020B0604020202020204" pitchFamily="34" charset="0"/>
              </a:rPr>
              <a:t>1 : 1 – 10 : 10) وتم تأجيل ذلك بسبب عدم إيمانها (10 : 11  25 : 18) ثم قام جيل مؤمن (26 – 36)</a:t>
            </a:r>
            <a:endParaRPr kumimoji="0" lang="en-US" sz="32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24"/>
          <p:cNvSpPr txBox="1">
            <a:spLocks noChangeArrowheads="1"/>
          </p:cNvSpPr>
          <p:nvPr/>
        </p:nvSpPr>
        <p:spPr bwMode="auto">
          <a:xfrm>
            <a:off x="8515075" y="65344"/>
            <a:ext cx="5309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39</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2">
            <a:extLst>
              <a:ext uri="{FF2B5EF4-FFF2-40B4-BE49-F238E27FC236}">
                <a16:creationId xmlns:a16="http://schemas.microsoft.com/office/drawing/2014/main" id="{63258259-8A8D-0649-B240-BD36F7154DD0}"/>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عدد</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4019502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2"/>
          <p:cNvSpPr>
            <a:spLocks noGrp="1" noChangeArrowheads="1"/>
          </p:cNvSpPr>
          <p:nvPr>
            <p:ph type="title"/>
          </p:nvPr>
        </p:nvSpPr>
        <p:spPr>
          <a:xfrm>
            <a:off x="838200" y="0"/>
            <a:ext cx="7391400" cy="685800"/>
          </a:xfrm>
          <a:gradFill rotWithShape="0">
            <a:gsLst>
              <a:gs pos="0">
                <a:srgbClr val="006600"/>
              </a:gs>
              <a:gs pos="100000">
                <a:srgbClr val="006600">
                  <a:gamma/>
                  <a:shade val="46275"/>
                  <a:invGamma/>
                </a:srgbClr>
              </a:gs>
            </a:gsLst>
            <a:path path="shape">
              <a:fillToRect l="50000" t="50000" r="50000" b="50000"/>
            </a:path>
          </a:gradFill>
          <a:effectLst>
            <a:outerShdw blurRad="63500" dist="35921" dir="2700000" algn="ctr" rotWithShape="0">
              <a:srgbClr val="000000">
                <a:alpha val="74998"/>
              </a:srgbClr>
            </a:outerShdw>
          </a:effectLst>
        </p:spPr>
        <p:txBody>
          <a:bodyPr/>
          <a:lstStyle/>
          <a:p>
            <a:pPr eaLnBrk="1" hangingPunct="1">
              <a:defRPr/>
            </a:pPr>
            <a:r>
              <a:rPr lang="ar-JO" sz="3200" b="1" dirty="0">
                <a:solidFill>
                  <a:schemeClr val="bg1"/>
                </a:solidFill>
                <a:latin typeface="Arial" panose="020B0604020202020204" pitchFamily="34" charset="0"/>
                <a:cs typeface="Arial" panose="020B0604020202020204" pitchFamily="34" charset="0"/>
              </a:rPr>
              <a:t>تكامل العهد القديم</a:t>
            </a:r>
            <a:endParaRPr lang="en-US" sz="3200" b="1" dirty="0">
              <a:solidFill>
                <a:schemeClr val="bg1"/>
              </a:solidFill>
              <a:latin typeface="Arial" panose="020B0604020202020204" pitchFamily="34" charset="0"/>
              <a:ea typeface="华文楷体"/>
              <a:cs typeface="Arial" panose="020B0604020202020204" pitchFamily="34" charset="0"/>
            </a:endParaRPr>
          </a:p>
        </p:txBody>
      </p:sp>
      <p:sp>
        <p:nvSpPr>
          <p:cNvPr id="203779" name="Text Box 5"/>
          <p:cNvSpPr txBox="1">
            <a:spLocks noChangeArrowheads="1"/>
          </p:cNvSpPr>
          <p:nvPr/>
        </p:nvSpPr>
        <p:spPr bwMode="auto">
          <a:xfrm>
            <a:off x="8467725" y="39688"/>
            <a:ext cx="53091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spAutoFit/>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43</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9" name="Rectangle 38"/>
          <p:cNvSpPr/>
          <p:nvPr/>
        </p:nvSpPr>
        <p:spPr bwMode="auto">
          <a:xfrm>
            <a:off x="685800" y="685800"/>
            <a:ext cx="8458200" cy="1371600"/>
          </a:xfrm>
          <a:prstGeom prst="rect">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 name="Rectangle 40"/>
          <p:cNvSpPr/>
          <p:nvPr/>
        </p:nvSpPr>
        <p:spPr bwMode="auto">
          <a:xfrm>
            <a:off x="685800" y="2133600"/>
            <a:ext cx="8458200" cy="914400"/>
          </a:xfrm>
          <a:prstGeom prst="rect">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2" name="Rectangle 41"/>
          <p:cNvSpPr/>
          <p:nvPr/>
        </p:nvSpPr>
        <p:spPr bwMode="auto">
          <a:xfrm>
            <a:off x="685800" y="3124200"/>
            <a:ext cx="8458200" cy="3733800"/>
          </a:xfrm>
          <a:prstGeom prst="rect">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43" name="Table 42"/>
          <p:cNvGraphicFramePr>
            <a:graphicFrameLocks noGrp="1"/>
          </p:cNvGraphicFramePr>
          <p:nvPr/>
        </p:nvGraphicFramePr>
        <p:xfrm>
          <a:off x="838200" y="1295400"/>
          <a:ext cx="6096000" cy="685800"/>
        </p:xfrm>
        <a:graphic>
          <a:graphicData uri="http://schemas.openxmlformats.org/drawingml/2006/table">
            <a:tbl>
              <a:tblPr bandRow="1">
                <a:tableStyleId>{C083E6E3-FA7D-4D7B-A595-EF9225AFEA82}</a:tableStyleId>
              </a:tblPr>
              <a:tblGrid>
                <a:gridCol w="609600">
                  <a:extLst>
                    <a:ext uri="{9D8B030D-6E8A-4147-A177-3AD203B41FA5}">
                      <a16:colId xmlns:a16="http://schemas.microsoft.com/office/drawing/2014/main" val="20000"/>
                    </a:ext>
                  </a:extLst>
                </a:gridCol>
                <a:gridCol w="717395">
                  <a:extLst>
                    <a:ext uri="{9D8B030D-6E8A-4147-A177-3AD203B41FA5}">
                      <a16:colId xmlns:a16="http://schemas.microsoft.com/office/drawing/2014/main" val="20001"/>
                    </a:ext>
                  </a:extLst>
                </a:gridCol>
                <a:gridCol w="578005">
                  <a:extLst>
                    <a:ext uri="{9D8B030D-6E8A-4147-A177-3AD203B41FA5}">
                      <a16:colId xmlns:a16="http://schemas.microsoft.com/office/drawing/2014/main" val="20002"/>
                    </a:ext>
                  </a:extLst>
                </a:gridCol>
                <a:gridCol w="685800">
                  <a:extLst>
                    <a:ext uri="{9D8B030D-6E8A-4147-A177-3AD203B41FA5}">
                      <a16:colId xmlns:a16="http://schemas.microsoft.com/office/drawing/2014/main" val="20003"/>
                    </a:ext>
                  </a:extLst>
                </a:gridCol>
                <a:gridCol w="6096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685800">
                  <a:extLst>
                    <a:ext uri="{9D8B030D-6E8A-4147-A177-3AD203B41FA5}">
                      <a16:colId xmlns:a16="http://schemas.microsoft.com/office/drawing/2014/main" val="20007"/>
                    </a:ext>
                  </a:extLst>
                </a:gridCol>
                <a:gridCol w="685800">
                  <a:extLst>
                    <a:ext uri="{9D8B030D-6E8A-4147-A177-3AD203B41FA5}">
                      <a16:colId xmlns:a16="http://schemas.microsoft.com/office/drawing/2014/main" val="20008"/>
                    </a:ext>
                  </a:extLst>
                </a:gridCol>
              </a:tblGrid>
              <a:tr h="685800">
                <a:tc>
                  <a:txBody>
                    <a:bodyPr/>
                    <a:lstStyle/>
                    <a:p>
                      <a:pPr algn="ctr"/>
                      <a:r>
                        <a:rPr lang="ar-JO" altLang="zh-CN" sz="1000" b="1" i="0" kern="1200" spc="-150" dirty="0">
                          <a:solidFill>
                            <a:srgbClr val="FFFFFF"/>
                          </a:solidFill>
                          <a:latin typeface="Arial" panose="020B0604020202020204" pitchFamily="34" charset="0"/>
                          <a:ea typeface="华文楷体"/>
                          <a:cs typeface="Arial" panose="020B0604020202020204" pitchFamily="34" charset="0"/>
                        </a:rPr>
                        <a:t>تكوين</a:t>
                      </a:r>
                      <a:endParaRPr lang="en-US" altLang="zh-CN" sz="1000" b="1" i="0" kern="1200" spc="-15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ar-JO" sz="1050" b="1" i="0" kern="1200" spc="-150" dirty="0">
                          <a:solidFill>
                            <a:srgbClr val="FFFFFF"/>
                          </a:solidFill>
                          <a:latin typeface="Arial" panose="020B0604020202020204" pitchFamily="34" charset="0"/>
                          <a:cs typeface="Arial" panose="020B0604020202020204" pitchFamily="34" charset="0"/>
                        </a:rPr>
                        <a:t>خروج</a:t>
                      </a:r>
                      <a:br>
                        <a:rPr lang="en-US" sz="1000" b="1" i="0" spc="-150" dirty="0">
                          <a:solidFill>
                            <a:srgbClr val="FFFFFF"/>
                          </a:solidFill>
                          <a:latin typeface="Arial" panose="020B0604020202020204" pitchFamily="34" charset="0"/>
                          <a:cs typeface="Arial" panose="020B0604020202020204" pitchFamily="34" charset="0"/>
                        </a:rPr>
                      </a:br>
                      <a:endParaRPr lang="en-US" sz="1000" b="1" i="0" spc="-150" dirty="0">
                        <a:solidFill>
                          <a:srgbClr val="FFFFFF"/>
                        </a:solidFill>
                        <a:latin typeface="Arial" panose="020B0604020202020204" pitchFamily="34" charset="0"/>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marL="0" indent="0" algn="ctr"/>
                      <a:r>
                        <a:rPr lang="ar-JO" altLang="zh-CN" sz="1000" b="1" i="0" spc="-150" dirty="0">
                          <a:solidFill>
                            <a:srgbClr val="FFFFFF"/>
                          </a:solidFill>
                          <a:latin typeface="Arial" panose="020B0604020202020204" pitchFamily="34" charset="0"/>
                          <a:ea typeface="华文楷体"/>
                          <a:cs typeface="Arial" panose="020B0604020202020204" pitchFamily="34" charset="0"/>
                        </a:rPr>
                        <a:t>عددد</a:t>
                      </a:r>
                      <a:endParaRPr lang="en-US" sz="1000" b="1" i="0" spc="-15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ar-JO" sz="1000" b="1" i="0" spc="-150" dirty="0">
                          <a:solidFill>
                            <a:srgbClr val="FFFFFF"/>
                          </a:solidFill>
                          <a:latin typeface="Arial" panose="020B0604020202020204" pitchFamily="34" charset="0"/>
                          <a:ea typeface="华文楷体"/>
                          <a:cs typeface="Arial" panose="020B0604020202020204" pitchFamily="34" charset="0"/>
                        </a:rPr>
                        <a:t>يشوع</a:t>
                      </a:r>
                      <a:endParaRPr lang="en-US" sz="1000" b="1" i="0" spc="-150" dirty="0">
                        <a:solidFill>
                          <a:srgbClr val="FFFFFF"/>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ar-JO" altLang="zh-CN" sz="1000" b="1" i="0" spc="-150" dirty="0">
                          <a:solidFill>
                            <a:srgbClr val="FFFFFF"/>
                          </a:solidFill>
                          <a:latin typeface="Arial" panose="020B0604020202020204" pitchFamily="34" charset="0"/>
                          <a:ea typeface="华文楷体"/>
                          <a:cs typeface="Arial" panose="020B0604020202020204" pitchFamily="34" charset="0"/>
                        </a:rPr>
                        <a:t>قضاة</a:t>
                      </a:r>
                      <a:endParaRPr lang="en-US" sz="1000" b="1" i="0" spc="-15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ar-JO" altLang="zh-CN" sz="1000" b="1" i="0" spc="-150" dirty="0">
                          <a:solidFill>
                            <a:srgbClr val="FFFFFF"/>
                          </a:solidFill>
                          <a:latin typeface="Arial" panose="020B0604020202020204" pitchFamily="34" charset="0"/>
                          <a:ea typeface="华文楷体"/>
                          <a:cs typeface="Arial" panose="020B0604020202020204" pitchFamily="34" charset="0"/>
                        </a:rPr>
                        <a:t>1 صموئيل</a:t>
                      </a:r>
                      <a:endParaRPr lang="en-US" sz="1000" b="1" i="0" spc="-150" dirty="0">
                        <a:solidFill>
                          <a:srgbClr val="FFFFFF"/>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ar-JO" sz="1000" b="1" i="0" spc="-150" dirty="0">
                          <a:solidFill>
                            <a:srgbClr val="FFFFFF"/>
                          </a:solidFill>
                          <a:latin typeface="Arial" panose="020B0604020202020204" pitchFamily="34" charset="0"/>
                          <a:ea typeface="华文楷体"/>
                          <a:cs typeface="Arial" panose="020B0604020202020204" pitchFamily="34" charset="0"/>
                        </a:rPr>
                        <a:t>2</a:t>
                      </a:r>
                      <a:r>
                        <a:rPr lang="ar-JO" sz="1000" b="1" i="0" spc="-150" baseline="0" dirty="0">
                          <a:solidFill>
                            <a:srgbClr val="FFFFFF"/>
                          </a:solidFill>
                          <a:latin typeface="Arial" panose="020B0604020202020204" pitchFamily="34" charset="0"/>
                          <a:ea typeface="华文楷体"/>
                          <a:cs typeface="Arial" panose="020B0604020202020204" pitchFamily="34" charset="0"/>
                        </a:rPr>
                        <a:t> صموئيل</a:t>
                      </a:r>
                      <a:endParaRPr lang="en-US" sz="1000" b="1" i="0" spc="-15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ar-JO" sz="1000" b="1" i="0" spc="0" dirty="0">
                          <a:solidFill>
                            <a:srgbClr val="FFFFFF"/>
                          </a:solidFill>
                          <a:latin typeface="Arial" panose="020B0604020202020204" pitchFamily="34" charset="0"/>
                          <a:ea typeface="华文楷体"/>
                          <a:cs typeface="Arial" panose="020B0604020202020204" pitchFamily="34" charset="0"/>
                        </a:rPr>
                        <a:t>1</a:t>
                      </a:r>
                      <a:r>
                        <a:rPr lang="ar-JO" sz="1000" b="1" i="0" spc="0" baseline="0" dirty="0">
                          <a:solidFill>
                            <a:srgbClr val="FFFFFF"/>
                          </a:solidFill>
                          <a:latin typeface="Arial" panose="020B0604020202020204" pitchFamily="34" charset="0"/>
                          <a:ea typeface="华文楷体"/>
                          <a:cs typeface="Arial" panose="020B0604020202020204" pitchFamily="34" charset="0"/>
                        </a:rPr>
                        <a:t> ملوك</a:t>
                      </a:r>
                      <a:endParaRPr lang="en-US" sz="1000" b="1" i="0" spc="-15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1000" b="1" i="0" dirty="0">
                          <a:solidFill>
                            <a:srgbClr val="FFFFFF"/>
                          </a:solidFill>
                          <a:latin typeface="Arial" panose="020B0604020202020204" pitchFamily="34" charset="0"/>
                          <a:ea typeface="华文楷体"/>
                          <a:cs typeface="Arial" panose="020B0604020202020204" pitchFamily="34" charset="0"/>
                        </a:rPr>
                        <a:t>2 ملوك</a:t>
                      </a:r>
                      <a:endParaRPr lang="en-US" sz="1000" b="1" i="0" dirty="0">
                        <a:solidFill>
                          <a:srgbClr val="FFFFFF"/>
                        </a:solidFill>
                        <a:latin typeface="Arial" panose="020B0604020202020204" pitchFamily="34" charset="0"/>
                        <a:ea typeface="华文楷体"/>
                        <a:cs typeface="Arial" panose="020B0604020202020204" pitchFamily="34" charset="0"/>
                      </a:endParaRPr>
                    </a:p>
                    <a:p>
                      <a:pPr algn="ctr"/>
                      <a:endParaRPr lang="en-US" sz="1000" b="1" i="0" spc="-150" dirty="0">
                        <a:solidFill>
                          <a:srgbClr val="FFFFFF"/>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44" name="Table 43"/>
          <p:cNvGraphicFramePr>
            <a:graphicFrameLocks noGrp="1"/>
          </p:cNvGraphicFramePr>
          <p:nvPr/>
        </p:nvGraphicFramePr>
        <p:xfrm>
          <a:off x="7467600" y="1295400"/>
          <a:ext cx="1380066" cy="685800"/>
        </p:xfrm>
        <a:graphic>
          <a:graphicData uri="http://schemas.openxmlformats.org/drawingml/2006/table">
            <a:tbl>
              <a:tblPr bandRow="1">
                <a:tableStyleId>{C083E6E3-FA7D-4D7B-A595-EF9225AFEA82}</a:tableStyleId>
              </a:tblPr>
              <a:tblGrid>
                <a:gridCol w="685800">
                  <a:extLst>
                    <a:ext uri="{9D8B030D-6E8A-4147-A177-3AD203B41FA5}">
                      <a16:colId xmlns:a16="http://schemas.microsoft.com/office/drawing/2014/main" val="20000"/>
                    </a:ext>
                  </a:extLst>
                </a:gridCol>
                <a:gridCol w="694266">
                  <a:extLst>
                    <a:ext uri="{9D8B030D-6E8A-4147-A177-3AD203B41FA5}">
                      <a16:colId xmlns:a16="http://schemas.microsoft.com/office/drawing/2014/main" val="20001"/>
                    </a:ext>
                  </a:extLst>
                </a:gridCol>
              </a:tblGrid>
              <a:tr h="685800">
                <a:tc>
                  <a:txBody>
                    <a:bodyPr/>
                    <a:lstStyle/>
                    <a:p>
                      <a:pPr algn="ctr"/>
                      <a:r>
                        <a:rPr lang="ar-JO" altLang="zh-CN" sz="1000" b="1" i="0" dirty="0">
                          <a:solidFill>
                            <a:srgbClr val="FFFFFF"/>
                          </a:solidFill>
                          <a:latin typeface="Arial" panose="020B0604020202020204" pitchFamily="34" charset="0"/>
                          <a:ea typeface="华文楷体"/>
                          <a:cs typeface="Arial" panose="020B0604020202020204" pitchFamily="34" charset="0"/>
                        </a:rPr>
                        <a:t>عزرا</a:t>
                      </a:r>
                      <a:endParaRPr lang="en-US" sz="1000" b="1" i="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ar-JO" sz="1000" b="1" i="0" dirty="0">
                          <a:solidFill>
                            <a:srgbClr val="FFFFFF"/>
                          </a:solidFill>
                          <a:latin typeface="Arial" panose="020B0604020202020204" pitchFamily="34" charset="0"/>
                          <a:ea typeface="华文楷体"/>
                          <a:cs typeface="Arial" panose="020B0604020202020204" pitchFamily="34" charset="0"/>
                        </a:rPr>
                        <a:t>نحميا</a:t>
                      </a:r>
                      <a:endParaRPr lang="en-US" sz="1000" b="1" i="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cxnSp>
        <p:nvCxnSpPr>
          <p:cNvPr id="46" name="Straight Connector 45"/>
          <p:cNvCxnSpPr/>
          <p:nvPr/>
        </p:nvCxnSpPr>
        <p:spPr bwMode="auto">
          <a:xfrm>
            <a:off x="6934200" y="1752600"/>
            <a:ext cx="533400" cy="1588"/>
          </a:xfrm>
          <a:prstGeom prst="line">
            <a:avLst/>
          </a:prstGeom>
          <a:solidFill>
            <a:schemeClr val="accent1"/>
          </a:solidFill>
          <a:ln w="28575" cap="flat" cmpd="sng" algn="ctr">
            <a:solidFill>
              <a:schemeClr val="tx1"/>
            </a:solidFill>
            <a:prstDash val="dash"/>
            <a:round/>
            <a:headEnd type="none" w="med" len="med"/>
            <a:tailEnd type="none" w="med" len="med"/>
          </a:ln>
          <a:effectLst/>
        </p:spPr>
      </p:cxnSp>
      <p:sp>
        <p:nvSpPr>
          <p:cNvPr id="50" name="TextBox 49"/>
          <p:cNvSpPr txBox="1"/>
          <p:nvPr/>
        </p:nvSpPr>
        <p:spPr>
          <a:xfrm>
            <a:off x="762000" y="1524000"/>
            <a:ext cx="685800" cy="53340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1" name="TextBox 50"/>
          <p:cNvSpPr txBox="1"/>
          <p:nvPr/>
        </p:nvSpPr>
        <p:spPr>
          <a:xfrm>
            <a:off x="1524000" y="1524000"/>
            <a:ext cx="5334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2" name="TextBox 51"/>
          <p:cNvSpPr txBox="1"/>
          <p:nvPr/>
        </p:nvSpPr>
        <p:spPr>
          <a:xfrm>
            <a:off x="2162176" y="1524000"/>
            <a:ext cx="5334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3" name="TextBox 52"/>
          <p:cNvSpPr txBox="1"/>
          <p:nvPr/>
        </p:nvSpPr>
        <p:spPr>
          <a:xfrm>
            <a:off x="2862264" y="1524000"/>
            <a:ext cx="4572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 name="TextBox 53"/>
          <p:cNvSpPr txBox="1"/>
          <p:nvPr/>
        </p:nvSpPr>
        <p:spPr>
          <a:xfrm>
            <a:off x="3400424" y="1524000"/>
            <a:ext cx="6858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5" name="TextBox 54"/>
          <p:cNvSpPr txBox="1"/>
          <p:nvPr/>
        </p:nvSpPr>
        <p:spPr>
          <a:xfrm>
            <a:off x="4133848" y="1524000"/>
            <a:ext cx="5334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6" name="TextBox 55"/>
          <p:cNvSpPr txBox="1"/>
          <p:nvPr/>
        </p:nvSpPr>
        <p:spPr>
          <a:xfrm>
            <a:off x="4829176" y="1524000"/>
            <a:ext cx="6858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7</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7" name="TextBox 56"/>
          <p:cNvSpPr txBox="1"/>
          <p:nvPr/>
        </p:nvSpPr>
        <p:spPr>
          <a:xfrm>
            <a:off x="5581648" y="1524000"/>
            <a:ext cx="6096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8</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 name="TextBox 57"/>
          <p:cNvSpPr txBox="1"/>
          <p:nvPr/>
        </p:nvSpPr>
        <p:spPr>
          <a:xfrm>
            <a:off x="6248400" y="1524000"/>
            <a:ext cx="6096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9</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9" name="TextBox 58"/>
          <p:cNvSpPr txBox="1"/>
          <p:nvPr/>
        </p:nvSpPr>
        <p:spPr>
          <a:xfrm>
            <a:off x="7467600" y="1447800"/>
            <a:ext cx="6096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 name="TextBox 59"/>
          <p:cNvSpPr txBox="1"/>
          <p:nvPr/>
        </p:nvSpPr>
        <p:spPr>
          <a:xfrm>
            <a:off x="8229600" y="1457980"/>
            <a:ext cx="6096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61" name="Table 60"/>
          <p:cNvGraphicFramePr>
            <a:graphicFrameLocks noGrp="1"/>
          </p:cNvGraphicFramePr>
          <p:nvPr/>
        </p:nvGraphicFramePr>
        <p:xfrm>
          <a:off x="827584" y="2286000"/>
          <a:ext cx="777280" cy="243840"/>
        </p:xfrm>
        <a:graphic>
          <a:graphicData uri="http://schemas.openxmlformats.org/drawingml/2006/table">
            <a:tbl>
              <a:tblPr bandRow="1">
                <a:tableStyleId>{C083E6E3-FA7D-4D7B-A595-EF9225AFEA82}</a:tableStyleId>
              </a:tblPr>
              <a:tblGrid>
                <a:gridCol w="777280">
                  <a:extLst>
                    <a:ext uri="{9D8B030D-6E8A-4147-A177-3AD203B41FA5}">
                      <a16:colId xmlns:a16="http://schemas.microsoft.com/office/drawing/2014/main" val="20000"/>
                    </a:ext>
                  </a:extLst>
                </a:gridCol>
              </a:tblGrid>
              <a:tr h="228600">
                <a:tc>
                  <a:txBody>
                    <a:bodyPr/>
                    <a:lstStyle/>
                    <a:p>
                      <a:pPr algn="ctr"/>
                      <a:r>
                        <a:rPr lang="ar-JO" sz="1000" b="1" i="0" dirty="0">
                          <a:solidFill>
                            <a:srgbClr val="FFFFFF"/>
                          </a:solidFill>
                          <a:latin typeface="Arial" panose="020B0604020202020204" pitchFamily="34" charset="0"/>
                          <a:ea typeface="华文楷体"/>
                          <a:cs typeface="Arial" panose="020B0604020202020204" pitchFamily="34" charset="0"/>
                        </a:rPr>
                        <a:t>أيوب</a:t>
                      </a:r>
                      <a:endParaRPr lang="en-US" sz="1000" b="1" i="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graphicFrame>
        <p:nvGraphicFramePr>
          <p:cNvPr id="62" name="Table 61"/>
          <p:cNvGraphicFramePr>
            <a:graphicFrameLocks noGrp="1"/>
          </p:cNvGraphicFramePr>
          <p:nvPr/>
        </p:nvGraphicFramePr>
        <p:xfrm>
          <a:off x="1763688" y="908720"/>
          <a:ext cx="674712" cy="243840"/>
        </p:xfrm>
        <a:graphic>
          <a:graphicData uri="http://schemas.openxmlformats.org/drawingml/2006/table">
            <a:tbl>
              <a:tblPr bandRow="1">
                <a:tableStyleId>{C083E6E3-FA7D-4D7B-A595-EF9225AFEA82}</a:tableStyleId>
              </a:tblPr>
              <a:tblGrid>
                <a:gridCol w="674712">
                  <a:extLst>
                    <a:ext uri="{9D8B030D-6E8A-4147-A177-3AD203B41FA5}">
                      <a16:colId xmlns:a16="http://schemas.microsoft.com/office/drawing/2014/main" val="20000"/>
                    </a:ext>
                  </a:extLst>
                </a:gridCol>
              </a:tblGrid>
              <a:tr h="243840">
                <a:tc>
                  <a:txBody>
                    <a:bodyPr/>
                    <a:lstStyle/>
                    <a:p>
                      <a:pPr algn="ctr"/>
                      <a:r>
                        <a:rPr lang="ar-JO" sz="1000" b="1" i="0" dirty="0">
                          <a:solidFill>
                            <a:srgbClr val="FFFFFF"/>
                          </a:solidFill>
                          <a:latin typeface="Arial" panose="020B0604020202020204" pitchFamily="34" charset="0"/>
                          <a:ea typeface="华文楷体"/>
                          <a:cs typeface="Arial" panose="020B0604020202020204" pitchFamily="34" charset="0"/>
                        </a:rPr>
                        <a:t>لاويين</a:t>
                      </a:r>
                      <a:endParaRPr lang="en-US" sz="1000" b="1" i="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3" name="Table 62"/>
          <p:cNvGraphicFramePr>
            <a:graphicFrameLocks noGrp="1"/>
          </p:cNvGraphicFramePr>
          <p:nvPr/>
        </p:nvGraphicFramePr>
        <p:xfrm>
          <a:off x="2483768" y="908720"/>
          <a:ext cx="936104" cy="243840"/>
        </p:xfrm>
        <a:graphic>
          <a:graphicData uri="http://schemas.openxmlformats.org/drawingml/2006/table">
            <a:tbl>
              <a:tblPr bandRow="1">
                <a:tableStyleId>{C083E6E3-FA7D-4D7B-A595-EF9225AFEA82}</a:tableStyleId>
              </a:tblPr>
              <a:tblGrid>
                <a:gridCol w="936104">
                  <a:extLst>
                    <a:ext uri="{9D8B030D-6E8A-4147-A177-3AD203B41FA5}">
                      <a16:colId xmlns:a16="http://schemas.microsoft.com/office/drawing/2014/main" val="20000"/>
                    </a:ext>
                  </a:extLst>
                </a:gridCol>
              </a:tblGrid>
              <a:tr h="228600">
                <a:tc>
                  <a:txBody>
                    <a:bodyPr/>
                    <a:lstStyle/>
                    <a:p>
                      <a:pPr algn="ctr"/>
                      <a:r>
                        <a:rPr lang="ar-JO" sz="1000" b="1" i="0" kern="1200" dirty="0">
                          <a:solidFill>
                            <a:srgbClr val="FFFFFF"/>
                          </a:solidFill>
                          <a:latin typeface="Arial" panose="020B0604020202020204" pitchFamily="34" charset="0"/>
                          <a:ea typeface="华文楷体"/>
                          <a:cs typeface="Arial" panose="020B0604020202020204" pitchFamily="34" charset="0"/>
                        </a:rPr>
                        <a:t>تثنية</a:t>
                      </a:r>
                      <a:endParaRPr lang="en-US" sz="1000" b="1" i="0" kern="120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4" name="Table 63"/>
          <p:cNvGraphicFramePr>
            <a:graphicFrameLocks noGrp="1"/>
          </p:cNvGraphicFramePr>
          <p:nvPr/>
        </p:nvGraphicFramePr>
        <p:xfrm>
          <a:off x="3505200" y="908720"/>
          <a:ext cx="609600" cy="243840"/>
        </p:xfrm>
        <a:graphic>
          <a:graphicData uri="http://schemas.openxmlformats.org/drawingml/2006/table">
            <a:tbl>
              <a:tblPr bandRow="1">
                <a:tableStyleId>{C083E6E3-FA7D-4D7B-A595-EF9225AFEA82}</a:tableStyleId>
              </a:tblPr>
              <a:tblGrid>
                <a:gridCol w="609600">
                  <a:extLst>
                    <a:ext uri="{9D8B030D-6E8A-4147-A177-3AD203B41FA5}">
                      <a16:colId xmlns:a16="http://schemas.microsoft.com/office/drawing/2014/main" val="20000"/>
                    </a:ext>
                  </a:extLst>
                </a:gridCol>
              </a:tblGrid>
              <a:tr h="228600">
                <a:tc>
                  <a:txBody>
                    <a:bodyPr/>
                    <a:lstStyle/>
                    <a:p>
                      <a:pPr algn="ctr"/>
                      <a:r>
                        <a:rPr lang="ar-JO" sz="1000" b="1" i="0" kern="1200" dirty="0">
                          <a:solidFill>
                            <a:srgbClr val="FFFFFF"/>
                          </a:solidFill>
                          <a:latin typeface="Arial" panose="020B0604020202020204" pitchFamily="34" charset="0"/>
                          <a:ea typeface="华文楷体"/>
                          <a:cs typeface="Arial" panose="020B0604020202020204" pitchFamily="34" charset="0"/>
                        </a:rPr>
                        <a:t>راعوث</a:t>
                      </a:r>
                      <a:endParaRPr lang="en-US" sz="1000" b="1" i="0" kern="120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5" name="Table 64"/>
          <p:cNvGraphicFramePr>
            <a:graphicFrameLocks noGrp="1"/>
          </p:cNvGraphicFramePr>
          <p:nvPr/>
        </p:nvGraphicFramePr>
        <p:xfrm>
          <a:off x="4788024" y="914400"/>
          <a:ext cx="864096" cy="243840"/>
        </p:xfrm>
        <a:graphic>
          <a:graphicData uri="http://schemas.openxmlformats.org/drawingml/2006/table">
            <a:tbl>
              <a:tblPr bandRow="1">
                <a:tableStyleId>{C083E6E3-FA7D-4D7B-A595-EF9225AFEA82}</a:tableStyleId>
              </a:tblPr>
              <a:tblGrid>
                <a:gridCol w="864096">
                  <a:extLst>
                    <a:ext uri="{9D8B030D-6E8A-4147-A177-3AD203B41FA5}">
                      <a16:colId xmlns:a16="http://schemas.microsoft.com/office/drawing/2014/main" val="20000"/>
                    </a:ext>
                  </a:extLst>
                </a:gridCol>
              </a:tblGrid>
              <a:tr h="228600">
                <a:tc>
                  <a:txBody>
                    <a:bodyPr/>
                    <a:lstStyle/>
                    <a:p>
                      <a:pPr algn="ctr"/>
                      <a:r>
                        <a:rPr lang="ar-JO" sz="1000" b="1" i="0" dirty="0">
                          <a:solidFill>
                            <a:srgbClr val="FFFFFF"/>
                          </a:solidFill>
                          <a:latin typeface="Arial" panose="020B0604020202020204" pitchFamily="34" charset="0"/>
                          <a:ea typeface="华文楷体"/>
                          <a:cs typeface="Arial" panose="020B0604020202020204" pitchFamily="34" charset="0"/>
                        </a:rPr>
                        <a:t>1</a:t>
                      </a:r>
                      <a:r>
                        <a:rPr lang="ar-JO" sz="1000" b="1" i="0" baseline="0" dirty="0">
                          <a:solidFill>
                            <a:srgbClr val="FFFFFF"/>
                          </a:solidFill>
                          <a:latin typeface="Arial" panose="020B0604020202020204" pitchFamily="34" charset="0"/>
                          <a:ea typeface="华文楷体"/>
                          <a:cs typeface="Arial" panose="020B0604020202020204" pitchFamily="34" charset="0"/>
                        </a:rPr>
                        <a:t> أخبار</a:t>
                      </a:r>
                      <a:endParaRPr lang="en-US" sz="1000" b="1" i="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6" name="Table 65"/>
          <p:cNvGraphicFramePr>
            <a:graphicFrameLocks noGrp="1"/>
          </p:cNvGraphicFramePr>
          <p:nvPr/>
        </p:nvGraphicFramePr>
        <p:xfrm>
          <a:off x="5652120" y="914400"/>
          <a:ext cx="1282080" cy="243840"/>
        </p:xfrm>
        <a:graphic>
          <a:graphicData uri="http://schemas.openxmlformats.org/drawingml/2006/table">
            <a:tbl>
              <a:tblPr bandRow="1">
                <a:tableStyleId>{C083E6E3-FA7D-4D7B-A595-EF9225AFEA82}</a:tableStyleId>
              </a:tblPr>
              <a:tblGrid>
                <a:gridCol w="1282080">
                  <a:extLst>
                    <a:ext uri="{9D8B030D-6E8A-4147-A177-3AD203B41FA5}">
                      <a16:colId xmlns:a16="http://schemas.microsoft.com/office/drawing/2014/main" val="20000"/>
                    </a:ext>
                  </a:extLst>
                </a:gridCol>
              </a:tblGrid>
              <a:tr h="155788">
                <a:tc>
                  <a:txBody>
                    <a:bodyPr/>
                    <a:lstStyle/>
                    <a:p>
                      <a:pPr algn="ctr"/>
                      <a:r>
                        <a:rPr lang="ar-JO" sz="1000" b="1" i="0" kern="1200" dirty="0">
                          <a:solidFill>
                            <a:srgbClr val="FFFFFF"/>
                          </a:solidFill>
                          <a:latin typeface="Arial" panose="020B0604020202020204" pitchFamily="34" charset="0"/>
                          <a:ea typeface="华文楷体"/>
                          <a:cs typeface="Arial" panose="020B0604020202020204" pitchFamily="34" charset="0"/>
                        </a:rPr>
                        <a:t>2</a:t>
                      </a:r>
                      <a:r>
                        <a:rPr lang="ar-JO" sz="1000" b="1" i="0" kern="1200" baseline="0" dirty="0">
                          <a:solidFill>
                            <a:srgbClr val="FFFFFF"/>
                          </a:solidFill>
                          <a:latin typeface="Arial" panose="020B0604020202020204" pitchFamily="34" charset="0"/>
                          <a:ea typeface="华文楷体"/>
                          <a:cs typeface="Arial" panose="020B0604020202020204" pitchFamily="34" charset="0"/>
                        </a:rPr>
                        <a:t> أخبار</a:t>
                      </a:r>
                      <a:endParaRPr lang="en-US" sz="1000" b="1" i="0" kern="120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7" name="Table 66"/>
          <p:cNvGraphicFramePr>
            <a:graphicFrameLocks noGrp="1"/>
          </p:cNvGraphicFramePr>
          <p:nvPr/>
        </p:nvGraphicFramePr>
        <p:xfrm>
          <a:off x="7543800" y="914400"/>
          <a:ext cx="685800" cy="243840"/>
        </p:xfrm>
        <a:graphic>
          <a:graphicData uri="http://schemas.openxmlformats.org/drawingml/2006/table">
            <a:tbl>
              <a:tblPr bandRow="1">
                <a:tableStyleId>{C083E6E3-FA7D-4D7B-A595-EF9225AFEA82}</a:tableStyleId>
              </a:tblPr>
              <a:tblGrid>
                <a:gridCol w="685800">
                  <a:extLst>
                    <a:ext uri="{9D8B030D-6E8A-4147-A177-3AD203B41FA5}">
                      <a16:colId xmlns:a16="http://schemas.microsoft.com/office/drawing/2014/main" val="20000"/>
                    </a:ext>
                  </a:extLst>
                </a:gridCol>
              </a:tblGrid>
              <a:tr h="228600">
                <a:tc>
                  <a:txBody>
                    <a:bodyPr/>
                    <a:lstStyle/>
                    <a:p>
                      <a:pPr algn="ctr"/>
                      <a:r>
                        <a:rPr lang="ar-JO" sz="1000" b="1" i="0" dirty="0">
                          <a:solidFill>
                            <a:srgbClr val="FFFFFF"/>
                          </a:solidFill>
                          <a:latin typeface="Arial" panose="020B0604020202020204" pitchFamily="34" charset="0"/>
                          <a:ea typeface="华文楷体"/>
                          <a:cs typeface="Arial" panose="020B0604020202020204" pitchFamily="34" charset="0"/>
                        </a:rPr>
                        <a:t>أستير</a:t>
                      </a:r>
                      <a:endParaRPr lang="en-US" sz="1000" b="1" i="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cxnSp>
        <p:nvCxnSpPr>
          <p:cNvPr id="69" name="Straight Connector 68"/>
          <p:cNvCxnSpPr/>
          <p:nvPr/>
        </p:nvCxnSpPr>
        <p:spPr bwMode="auto">
          <a:xfrm rot="5400000">
            <a:off x="2118742" y="1219200"/>
            <a:ext cx="152400" cy="1588"/>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1" name="Straight Connector 70"/>
          <p:cNvCxnSpPr/>
          <p:nvPr/>
        </p:nvCxnSpPr>
        <p:spPr bwMode="auto">
          <a:xfrm rot="5400000">
            <a:off x="2591197" y="1295003"/>
            <a:ext cx="3048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2" name="Straight Connector 71"/>
          <p:cNvCxnSpPr/>
          <p:nvPr/>
        </p:nvCxnSpPr>
        <p:spPr bwMode="auto">
          <a:xfrm rot="5400000">
            <a:off x="3657600" y="1219200"/>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3" name="Straight Connector 72"/>
          <p:cNvCxnSpPr/>
          <p:nvPr/>
        </p:nvCxnSpPr>
        <p:spPr bwMode="auto">
          <a:xfrm rot="5400000">
            <a:off x="4724400" y="1269205"/>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4" name="Straight Connector 73"/>
          <p:cNvCxnSpPr/>
          <p:nvPr/>
        </p:nvCxnSpPr>
        <p:spPr bwMode="auto">
          <a:xfrm rot="5400000">
            <a:off x="5486400" y="1286139"/>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5" name="Straight Connector 74"/>
          <p:cNvCxnSpPr/>
          <p:nvPr/>
        </p:nvCxnSpPr>
        <p:spPr bwMode="auto">
          <a:xfrm rot="5400000">
            <a:off x="6857206" y="1286933"/>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6" name="Straight Connector 75"/>
          <p:cNvCxnSpPr/>
          <p:nvPr/>
        </p:nvCxnSpPr>
        <p:spPr bwMode="auto">
          <a:xfrm rot="5400000">
            <a:off x="5485606" y="1286933"/>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7" name="Straight Connector 76"/>
          <p:cNvCxnSpPr/>
          <p:nvPr/>
        </p:nvCxnSpPr>
        <p:spPr bwMode="auto">
          <a:xfrm rot="5400000">
            <a:off x="7924006" y="1219200"/>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graphicFrame>
        <p:nvGraphicFramePr>
          <p:cNvPr id="78" name="Table 77"/>
          <p:cNvGraphicFramePr>
            <a:graphicFrameLocks noGrp="1"/>
          </p:cNvGraphicFramePr>
          <p:nvPr/>
        </p:nvGraphicFramePr>
        <p:xfrm>
          <a:off x="4788024" y="2276872"/>
          <a:ext cx="720080" cy="243840"/>
        </p:xfrm>
        <a:graphic>
          <a:graphicData uri="http://schemas.openxmlformats.org/drawingml/2006/table">
            <a:tbl>
              <a:tblPr bandRow="1">
                <a:tableStyleId>{C083E6E3-FA7D-4D7B-A595-EF9225AFEA82}</a:tableStyleId>
              </a:tblPr>
              <a:tblGrid>
                <a:gridCol w="720080">
                  <a:extLst>
                    <a:ext uri="{9D8B030D-6E8A-4147-A177-3AD203B41FA5}">
                      <a16:colId xmlns:a16="http://schemas.microsoft.com/office/drawing/2014/main" val="20000"/>
                    </a:ext>
                  </a:extLst>
                </a:gridCol>
              </a:tblGrid>
              <a:tr h="228600">
                <a:tc>
                  <a:txBody>
                    <a:bodyPr/>
                    <a:lstStyle/>
                    <a:p>
                      <a:pPr algn="ctr"/>
                      <a:r>
                        <a:rPr lang="ar-JO" sz="1000" b="1" i="0" dirty="0">
                          <a:solidFill>
                            <a:srgbClr val="FFFFFF"/>
                          </a:solidFill>
                          <a:latin typeface="Arial" panose="020B0604020202020204" pitchFamily="34" charset="0"/>
                          <a:ea typeface="华文楷体"/>
                          <a:cs typeface="Arial" panose="020B0604020202020204" pitchFamily="34" charset="0"/>
                        </a:rPr>
                        <a:t>مزامير</a:t>
                      </a:r>
                      <a:endParaRPr lang="en-US" sz="1000" b="1" i="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graphicFrame>
        <p:nvGraphicFramePr>
          <p:cNvPr id="79" name="Table 78"/>
          <p:cNvGraphicFramePr>
            <a:graphicFrameLocks noGrp="1"/>
          </p:cNvGraphicFramePr>
          <p:nvPr/>
        </p:nvGraphicFramePr>
        <p:xfrm>
          <a:off x="5572132" y="2276872"/>
          <a:ext cx="953616" cy="243840"/>
        </p:xfrm>
        <a:graphic>
          <a:graphicData uri="http://schemas.openxmlformats.org/drawingml/2006/table">
            <a:tbl>
              <a:tblPr bandRow="1">
                <a:tableStyleId>{C083E6E3-FA7D-4D7B-A595-EF9225AFEA82}</a:tableStyleId>
              </a:tblPr>
              <a:tblGrid>
                <a:gridCol w="953616">
                  <a:extLst>
                    <a:ext uri="{9D8B030D-6E8A-4147-A177-3AD203B41FA5}">
                      <a16:colId xmlns:a16="http://schemas.microsoft.com/office/drawing/2014/main" val="20000"/>
                    </a:ext>
                  </a:extLst>
                </a:gridCol>
              </a:tblGrid>
              <a:tr h="228600">
                <a:tc>
                  <a:txBody>
                    <a:bodyPr/>
                    <a:lstStyle/>
                    <a:p>
                      <a:pPr algn="ctr"/>
                      <a:r>
                        <a:rPr lang="ar-JO" sz="1000" b="1" i="0" kern="1200" dirty="0">
                          <a:solidFill>
                            <a:srgbClr val="FFFFFF"/>
                          </a:solidFill>
                          <a:latin typeface="Arial" panose="020B0604020202020204" pitchFamily="34" charset="0"/>
                          <a:ea typeface="华文楷体"/>
                          <a:cs typeface="Arial" panose="020B0604020202020204" pitchFamily="34" charset="0"/>
                        </a:rPr>
                        <a:t>أمثال</a:t>
                      </a:r>
                      <a:endParaRPr lang="en-US" sz="1000" b="1" i="0" kern="1200" dirty="0">
                        <a:solidFill>
                          <a:srgbClr val="FFFFFF"/>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graphicFrame>
        <p:nvGraphicFramePr>
          <p:cNvPr id="80" name="Table 79"/>
          <p:cNvGraphicFramePr>
            <a:graphicFrameLocks noGrp="1"/>
          </p:cNvGraphicFramePr>
          <p:nvPr/>
        </p:nvGraphicFramePr>
        <p:xfrm>
          <a:off x="5562600" y="2520712"/>
          <a:ext cx="953616" cy="243840"/>
        </p:xfrm>
        <a:graphic>
          <a:graphicData uri="http://schemas.openxmlformats.org/drawingml/2006/table">
            <a:tbl>
              <a:tblPr bandRow="1">
                <a:tableStyleId>{C083E6E3-FA7D-4D7B-A595-EF9225AFEA82}</a:tableStyleId>
              </a:tblPr>
              <a:tblGrid>
                <a:gridCol w="953616">
                  <a:extLst>
                    <a:ext uri="{9D8B030D-6E8A-4147-A177-3AD203B41FA5}">
                      <a16:colId xmlns:a16="http://schemas.microsoft.com/office/drawing/2014/main" val="20000"/>
                    </a:ext>
                  </a:extLst>
                </a:gridCol>
              </a:tblGrid>
              <a:tr h="228600">
                <a:tc>
                  <a:txBody>
                    <a:bodyPr/>
                    <a:lstStyle/>
                    <a:p>
                      <a:pPr algn="ctr"/>
                      <a:r>
                        <a:rPr lang="ar-JO" sz="1000" b="1" i="0" kern="1200" dirty="0">
                          <a:solidFill>
                            <a:srgbClr val="FFFFFF"/>
                          </a:solidFill>
                          <a:latin typeface="Arial" panose="020B0604020202020204" pitchFamily="34" charset="0"/>
                          <a:ea typeface="华文楷体"/>
                          <a:cs typeface="Arial" panose="020B0604020202020204" pitchFamily="34" charset="0"/>
                        </a:rPr>
                        <a:t>جامعة</a:t>
                      </a:r>
                      <a:endParaRPr lang="en-US" sz="1000" b="1" i="0" kern="1200" dirty="0">
                        <a:solidFill>
                          <a:srgbClr val="FFFFFF"/>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graphicFrame>
        <p:nvGraphicFramePr>
          <p:cNvPr id="81" name="Table 80"/>
          <p:cNvGraphicFramePr>
            <a:graphicFrameLocks noGrp="1"/>
          </p:cNvGraphicFramePr>
          <p:nvPr/>
        </p:nvGraphicFramePr>
        <p:xfrm>
          <a:off x="5562600" y="2764552"/>
          <a:ext cx="953616" cy="243840"/>
        </p:xfrm>
        <a:graphic>
          <a:graphicData uri="http://schemas.openxmlformats.org/drawingml/2006/table">
            <a:tbl>
              <a:tblPr bandRow="1">
                <a:tableStyleId>{C083E6E3-FA7D-4D7B-A595-EF9225AFEA82}</a:tableStyleId>
              </a:tblPr>
              <a:tblGrid>
                <a:gridCol w="953616">
                  <a:extLst>
                    <a:ext uri="{9D8B030D-6E8A-4147-A177-3AD203B41FA5}">
                      <a16:colId xmlns:a16="http://schemas.microsoft.com/office/drawing/2014/main" val="20000"/>
                    </a:ext>
                  </a:extLst>
                </a:gridCol>
              </a:tblGrid>
              <a:tr h="228600">
                <a:tc>
                  <a:txBody>
                    <a:bodyPr/>
                    <a:lstStyle/>
                    <a:p>
                      <a:pPr algn="ctr"/>
                      <a:r>
                        <a:rPr lang="ar-JO" sz="1000" b="1" i="0" kern="1200" dirty="0">
                          <a:solidFill>
                            <a:srgbClr val="FFFFFF"/>
                          </a:solidFill>
                          <a:latin typeface="Arial" panose="020B0604020202020204" pitchFamily="34" charset="0"/>
                          <a:ea typeface="华文楷体"/>
                          <a:cs typeface="Arial" panose="020B0604020202020204" pitchFamily="34" charset="0"/>
                        </a:rPr>
                        <a:t>نشيد</a:t>
                      </a:r>
                      <a:r>
                        <a:rPr lang="ar-JO" sz="1000" b="1" i="0" kern="1200" baseline="0" dirty="0">
                          <a:solidFill>
                            <a:srgbClr val="FFFFFF"/>
                          </a:solidFill>
                          <a:latin typeface="Arial" panose="020B0604020202020204" pitchFamily="34" charset="0"/>
                          <a:ea typeface="华文楷体"/>
                          <a:cs typeface="Arial" panose="020B0604020202020204" pitchFamily="34" charset="0"/>
                        </a:rPr>
                        <a:t> الأنشاد</a:t>
                      </a:r>
                      <a:endParaRPr lang="en-US" sz="1000" b="1" i="0" kern="120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cxnSp>
        <p:nvCxnSpPr>
          <p:cNvPr id="84" name="Straight Connector 83"/>
          <p:cNvCxnSpPr/>
          <p:nvPr/>
        </p:nvCxnSpPr>
        <p:spPr bwMode="auto">
          <a:xfrm rot="5400000">
            <a:off x="5034161" y="2171303"/>
            <a:ext cx="2286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86" name="Straight Connector 85"/>
          <p:cNvCxnSpPr/>
          <p:nvPr/>
        </p:nvCxnSpPr>
        <p:spPr bwMode="auto">
          <a:xfrm rot="5400000">
            <a:off x="5853100" y="2171303"/>
            <a:ext cx="2286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graphicFrame>
        <p:nvGraphicFramePr>
          <p:cNvPr id="87" name="Table 86"/>
          <p:cNvGraphicFramePr>
            <a:graphicFrameLocks noGrp="1"/>
          </p:cNvGraphicFramePr>
          <p:nvPr/>
        </p:nvGraphicFramePr>
        <p:xfrm>
          <a:off x="5796136" y="3322320"/>
          <a:ext cx="1053438" cy="487680"/>
        </p:xfrm>
        <a:graphic>
          <a:graphicData uri="http://schemas.openxmlformats.org/drawingml/2006/table">
            <a:tbl>
              <a:tblPr bandRow="1">
                <a:tableStyleId>{C083E6E3-FA7D-4D7B-A595-EF9225AFEA82}</a:tableStyleId>
              </a:tblPr>
              <a:tblGrid>
                <a:gridCol w="1053438">
                  <a:extLst>
                    <a:ext uri="{9D8B030D-6E8A-4147-A177-3AD203B41FA5}">
                      <a16:colId xmlns:a16="http://schemas.microsoft.com/office/drawing/2014/main" val="20000"/>
                    </a:ext>
                  </a:extLst>
                </a:gridCol>
              </a:tblGrid>
              <a:tr h="182880">
                <a:tc>
                  <a:txBody>
                    <a:bodyPr/>
                    <a:lstStyle/>
                    <a:p>
                      <a:pPr algn="ctr"/>
                      <a:r>
                        <a:rPr lang="ar-JO" altLang="zh-CN" sz="1000" b="1" i="0" kern="1200" dirty="0">
                          <a:solidFill>
                            <a:schemeClr val="tx1"/>
                          </a:solidFill>
                          <a:latin typeface="Arial" panose="020B0604020202020204" pitchFamily="34" charset="0"/>
                          <a:ea typeface="华文楷体"/>
                          <a:cs typeface="Arial" panose="020B0604020202020204" pitchFamily="34" charset="0"/>
                        </a:rPr>
                        <a:t>هوشع</a:t>
                      </a:r>
                      <a:endParaRPr lang="en-US" sz="1000" b="1" i="0" kern="1200" dirty="0">
                        <a:solidFill>
                          <a:schemeClr val="tx1"/>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FFFF00"/>
                    </a:solidFill>
                  </a:tcPr>
                </a:tc>
                <a:extLst>
                  <a:ext uri="{0D108BD9-81ED-4DB2-BD59-A6C34878D82A}">
                    <a16:rowId xmlns:a16="http://schemas.microsoft.com/office/drawing/2014/main" val="10000"/>
                  </a:ext>
                </a:extLst>
              </a:tr>
              <a:tr h="182880">
                <a:tc>
                  <a:txBody>
                    <a:bodyPr/>
                    <a:lstStyle/>
                    <a:p>
                      <a:pPr algn="ctr"/>
                      <a:r>
                        <a:rPr lang="ar-JO" sz="1000" b="1" i="0" dirty="0">
                          <a:latin typeface="Arial" panose="020B0604020202020204" pitchFamily="34" charset="0"/>
                          <a:ea typeface="华文楷体"/>
                          <a:cs typeface="Arial" panose="020B0604020202020204" pitchFamily="34" charset="0"/>
                        </a:rPr>
                        <a:t>عاموس</a:t>
                      </a:r>
                      <a:endParaRPr lang="en-US" sz="1000" b="1" i="0" dirty="0">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FFFF00"/>
                    </a:solidFill>
                  </a:tcPr>
                </a:tc>
                <a:extLst>
                  <a:ext uri="{0D108BD9-81ED-4DB2-BD59-A6C34878D82A}">
                    <a16:rowId xmlns:a16="http://schemas.microsoft.com/office/drawing/2014/main" val="10001"/>
                  </a:ext>
                </a:extLst>
              </a:tr>
            </a:tbl>
          </a:graphicData>
        </a:graphic>
      </p:graphicFrame>
      <p:graphicFrame>
        <p:nvGraphicFramePr>
          <p:cNvPr id="88" name="Table 87"/>
          <p:cNvGraphicFramePr>
            <a:graphicFrameLocks noGrp="1"/>
          </p:cNvGraphicFramePr>
          <p:nvPr/>
        </p:nvGraphicFramePr>
        <p:xfrm>
          <a:off x="5798157" y="3962400"/>
          <a:ext cx="1025962" cy="1767840"/>
        </p:xfrm>
        <a:graphic>
          <a:graphicData uri="http://schemas.openxmlformats.org/drawingml/2006/table">
            <a:tbl>
              <a:tblPr bandRow="1">
                <a:tableStyleId>{C083E6E3-FA7D-4D7B-A595-EF9225AFEA82}</a:tableStyleId>
              </a:tblPr>
              <a:tblGrid>
                <a:gridCol w="1025962">
                  <a:extLst>
                    <a:ext uri="{9D8B030D-6E8A-4147-A177-3AD203B41FA5}">
                      <a16:colId xmlns:a16="http://schemas.microsoft.com/office/drawing/2014/main" val="20000"/>
                    </a:ext>
                  </a:extLst>
                </a:gridCol>
              </a:tblGrid>
              <a:tr h="152400">
                <a:tc>
                  <a:txBody>
                    <a:bodyPr/>
                    <a:lstStyle/>
                    <a:p>
                      <a:pPr algn="ctr"/>
                      <a:r>
                        <a:rPr lang="ar-JO" altLang="zh-CN" sz="1000" b="1" i="0" dirty="0">
                          <a:latin typeface="Arial" panose="020B0604020202020204" pitchFamily="34" charset="0"/>
                          <a:ea typeface="华文楷体"/>
                          <a:cs typeface="Arial" panose="020B0604020202020204" pitchFamily="34" charset="0"/>
                        </a:rPr>
                        <a:t>حبقوق</a:t>
                      </a:r>
                      <a:endParaRPr lang="en-US" sz="1000" b="1" i="0" dirty="0">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0"/>
                  </a:ext>
                </a:extLst>
              </a:tr>
              <a:tr h="214234">
                <a:tc>
                  <a:txBody>
                    <a:bodyPr/>
                    <a:lstStyle/>
                    <a:p>
                      <a:pPr algn="ctr"/>
                      <a:r>
                        <a:rPr lang="ar-JO" altLang="zh-CN" sz="1000" b="1" i="0" dirty="0">
                          <a:latin typeface="Arial" panose="020B0604020202020204" pitchFamily="34" charset="0"/>
                          <a:ea typeface="华文楷体"/>
                          <a:cs typeface="Arial" panose="020B0604020202020204" pitchFamily="34" charset="0"/>
                        </a:rPr>
                        <a:t>أشعياء</a:t>
                      </a:r>
                      <a:endParaRPr lang="en-US" sz="1000" b="1" i="0" dirty="0">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1"/>
                  </a:ext>
                </a:extLst>
              </a:tr>
              <a:tr h="214234">
                <a:tc>
                  <a:txBody>
                    <a:bodyPr/>
                    <a:lstStyle/>
                    <a:p>
                      <a:pPr algn="ctr"/>
                      <a:r>
                        <a:rPr lang="ar-JO" altLang="zh-CN" sz="1000" b="1" i="0" kern="1200" dirty="0">
                          <a:solidFill>
                            <a:schemeClr val="tx1"/>
                          </a:solidFill>
                          <a:latin typeface="Arial" panose="020B0604020202020204" pitchFamily="34" charset="0"/>
                          <a:ea typeface="华文楷体"/>
                          <a:cs typeface="Arial" panose="020B0604020202020204" pitchFamily="34" charset="0"/>
                        </a:rPr>
                        <a:t>إرميا</a:t>
                      </a:r>
                      <a:endParaRPr lang="en-US" sz="1000" b="1" i="0" kern="1200" dirty="0">
                        <a:solidFill>
                          <a:schemeClr val="tx1"/>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2"/>
                  </a:ext>
                </a:extLst>
              </a:tr>
              <a:tr h="214234">
                <a:tc>
                  <a:txBody>
                    <a:bodyPr/>
                    <a:lstStyle/>
                    <a:p>
                      <a:pPr algn="ctr"/>
                      <a:r>
                        <a:rPr lang="ar-JO" altLang="zh-CN" sz="1000" b="1" i="0" dirty="0">
                          <a:latin typeface="Arial" panose="020B0604020202020204" pitchFamily="34" charset="0"/>
                          <a:ea typeface="华文楷体"/>
                          <a:cs typeface="Arial" panose="020B0604020202020204" pitchFamily="34" charset="0"/>
                        </a:rPr>
                        <a:t>يوئيل</a:t>
                      </a:r>
                      <a:endParaRPr lang="en-US" sz="1000" b="1" i="0" dirty="0">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3"/>
                  </a:ext>
                </a:extLst>
              </a:tr>
              <a:tr h="214234">
                <a:tc>
                  <a:txBody>
                    <a:bodyPr/>
                    <a:lstStyle/>
                    <a:p>
                      <a:pPr algn="ctr"/>
                      <a:r>
                        <a:rPr lang="ar-JO" altLang="zh-CN" sz="1000" b="1" i="0" dirty="0">
                          <a:latin typeface="Arial" panose="020B0604020202020204" pitchFamily="34" charset="0"/>
                          <a:ea typeface="华文楷体"/>
                          <a:cs typeface="Arial" panose="020B0604020202020204" pitchFamily="34" charset="0"/>
                        </a:rPr>
                        <a:t>ميخا</a:t>
                      </a:r>
                      <a:endParaRPr lang="en-US" sz="1000" b="1" i="0" dirty="0">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4"/>
                  </a:ext>
                </a:extLst>
              </a:tr>
              <a:tr h="304800">
                <a:tc>
                  <a:txBody>
                    <a:bodyPr/>
                    <a:lstStyle/>
                    <a:p>
                      <a:pPr algn="ctr"/>
                      <a:r>
                        <a:rPr lang="ar-JO" altLang="zh-CN" sz="1000" b="1" i="0" dirty="0">
                          <a:latin typeface="Arial" panose="020B0604020202020204" pitchFamily="34" charset="0"/>
                          <a:ea typeface="华文楷体"/>
                          <a:cs typeface="Arial" panose="020B0604020202020204" pitchFamily="34" charset="0"/>
                        </a:rPr>
                        <a:t>صفنيا</a:t>
                      </a:r>
                      <a:endParaRPr lang="en-US" sz="1000" b="1" i="0" dirty="0">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5"/>
                  </a:ext>
                </a:extLst>
              </a:tr>
              <a:tr h="214234">
                <a:tc>
                  <a:txBody>
                    <a:bodyPr/>
                    <a:lstStyle/>
                    <a:p>
                      <a:pPr algn="ctr"/>
                      <a:r>
                        <a:rPr lang="ar-JO" altLang="zh-CN" sz="1000" b="1" i="0" dirty="0">
                          <a:latin typeface="Arial" panose="020B0604020202020204" pitchFamily="34" charset="0"/>
                          <a:ea typeface="华文楷体"/>
                          <a:cs typeface="Arial" panose="020B0604020202020204" pitchFamily="34" charset="0"/>
                        </a:rPr>
                        <a:t>مراثي</a:t>
                      </a:r>
                      <a:endParaRPr lang="en-US" sz="1000" b="1" i="0" dirty="0">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6"/>
                  </a:ext>
                </a:extLst>
              </a:tr>
            </a:tbl>
          </a:graphicData>
        </a:graphic>
      </p:graphicFrame>
      <p:cxnSp>
        <p:nvCxnSpPr>
          <p:cNvPr id="95" name="Straight Connector 94"/>
          <p:cNvCxnSpPr/>
          <p:nvPr/>
        </p:nvCxnSpPr>
        <p:spPr bwMode="auto">
          <a:xfrm rot="5400000">
            <a:off x="1029097" y="2171303"/>
            <a:ext cx="2286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97" name="TextBox 96"/>
          <p:cNvSpPr txBox="1"/>
          <p:nvPr/>
        </p:nvSpPr>
        <p:spPr>
          <a:xfrm>
            <a:off x="6003652" y="3106579"/>
            <a:ext cx="569387"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8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rPr>
              <a:t>إلى إسرائيل</a:t>
            </a: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8" name="TextBox 97"/>
          <p:cNvSpPr txBox="1"/>
          <p:nvPr/>
        </p:nvSpPr>
        <p:spPr>
          <a:xfrm>
            <a:off x="6005393" y="3789620"/>
            <a:ext cx="494046"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8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rPr>
              <a:t>إلى يهوذا</a:t>
            </a: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9" name="TextBox 98"/>
          <p:cNvSpPr txBox="1"/>
          <p:nvPr/>
        </p:nvSpPr>
        <p:spPr>
          <a:xfrm>
            <a:off x="5952852" y="5697379"/>
            <a:ext cx="492443"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8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rPr>
              <a:t>إلى أشور</a:t>
            </a: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0" name="TextBox 99"/>
          <p:cNvSpPr txBox="1"/>
          <p:nvPr/>
        </p:nvSpPr>
        <p:spPr>
          <a:xfrm>
            <a:off x="5940152" y="6324600"/>
            <a:ext cx="749300" cy="215444"/>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rPr>
              <a:t>إلى أدوم</a:t>
            </a:r>
            <a:endPar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endParaRPr>
          </a:p>
        </p:txBody>
      </p:sp>
      <p:graphicFrame>
        <p:nvGraphicFramePr>
          <p:cNvPr id="101" name="Table 100"/>
          <p:cNvGraphicFramePr>
            <a:graphicFrameLocks noGrp="1"/>
          </p:cNvGraphicFramePr>
          <p:nvPr/>
        </p:nvGraphicFramePr>
        <p:xfrm>
          <a:off x="6876256" y="4114800"/>
          <a:ext cx="720080" cy="243840"/>
        </p:xfrm>
        <a:graphic>
          <a:graphicData uri="http://schemas.openxmlformats.org/drawingml/2006/table">
            <a:tbl>
              <a:tblPr bandRow="1">
                <a:tableStyleId>{C083E6E3-FA7D-4D7B-A595-EF9225AFEA82}</a:tableStyleId>
              </a:tblPr>
              <a:tblGrid>
                <a:gridCol w="720080">
                  <a:extLst>
                    <a:ext uri="{9D8B030D-6E8A-4147-A177-3AD203B41FA5}">
                      <a16:colId xmlns:a16="http://schemas.microsoft.com/office/drawing/2014/main" val="20000"/>
                    </a:ext>
                  </a:extLst>
                </a:gridCol>
              </a:tblGrid>
              <a:tr h="228600">
                <a:tc>
                  <a:txBody>
                    <a:bodyPr/>
                    <a:lstStyle/>
                    <a:p>
                      <a:pPr algn="ctr"/>
                      <a:r>
                        <a:rPr lang="ar-JO" altLang="zh-CN" sz="1000" b="1" i="0" kern="1200" dirty="0">
                          <a:solidFill>
                            <a:schemeClr val="tx1"/>
                          </a:solidFill>
                          <a:latin typeface="Arial" panose="020B0604020202020204" pitchFamily="34" charset="0"/>
                          <a:ea typeface="华文楷体"/>
                          <a:cs typeface="Arial" panose="020B0604020202020204" pitchFamily="34" charset="0"/>
                        </a:rPr>
                        <a:t>حزقيال</a:t>
                      </a:r>
                      <a:endParaRPr lang="en-US" sz="1000" b="1" i="0" kern="1200" dirty="0">
                        <a:solidFill>
                          <a:schemeClr val="tx1"/>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graphicFrame>
        <p:nvGraphicFramePr>
          <p:cNvPr id="102" name="Table 101"/>
          <p:cNvGraphicFramePr>
            <a:graphicFrameLocks noGrp="1"/>
          </p:cNvGraphicFramePr>
          <p:nvPr/>
        </p:nvGraphicFramePr>
        <p:xfrm>
          <a:off x="6876256" y="4365104"/>
          <a:ext cx="720080" cy="243840"/>
        </p:xfrm>
        <a:graphic>
          <a:graphicData uri="http://schemas.openxmlformats.org/drawingml/2006/table">
            <a:tbl>
              <a:tblPr bandRow="1">
                <a:tableStyleId>{C083E6E3-FA7D-4D7B-A595-EF9225AFEA82}</a:tableStyleId>
              </a:tblPr>
              <a:tblGrid>
                <a:gridCol w="720080">
                  <a:extLst>
                    <a:ext uri="{9D8B030D-6E8A-4147-A177-3AD203B41FA5}">
                      <a16:colId xmlns:a16="http://schemas.microsoft.com/office/drawing/2014/main" val="20000"/>
                    </a:ext>
                  </a:extLst>
                </a:gridCol>
              </a:tblGrid>
              <a:tr h="228600">
                <a:tc>
                  <a:txBody>
                    <a:bodyPr/>
                    <a:lstStyle/>
                    <a:p>
                      <a:pPr algn="ctr"/>
                      <a:r>
                        <a:rPr lang="ar-JO" altLang="zh-CN" sz="1000" b="1" i="0" kern="1200" dirty="0">
                          <a:solidFill>
                            <a:schemeClr val="tx1"/>
                          </a:solidFill>
                          <a:latin typeface="Arial" panose="020B0604020202020204" pitchFamily="34" charset="0"/>
                          <a:ea typeface="华文楷体"/>
                          <a:cs typeface="Arial" panose="020B0604020202020204" pitchFamily="34" charset="0"/>
                        </a:rPr>
                        <a:t>دانيال</a:t>
                      </a:r>
                      <a:endParaRPr lang="en-US" sz="1000" b="1" i="0" kern="1200" dirty="0">
                        <a:solidFill>
                          <a:schemeClr val="tx1"/>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5">
                        <a:lumMod val="75000"/>
                        <a:alpha val="20000"/>
                      </a:schemeClr>
                    </a:solidFill>
                  </a:tcPr>
                </a:tc>
                <a:extLst>
                  <a:ext uri="{0D108BD9-81ED-4DB2-BD59-A6C34878D82A}">
                    <a16:rowId xmlns:a16="http://schemas.microsoft.com/office/drawing/2014/main" val="10000"/>
                  </a:ext>
                </a:extLst>
              </a:tr>
            </a:tbl>
          </a:graphicData>
        </a:graphic>
      </p:graphicFrame>
      <p:graphicFrame>
        <p:nvGraphicFramePr>
          <p:cNvPr id="105" name="Table 104"/>
          <p:cNvGraphicFramePr>
            <a:graphicFrameLocks noGrp="1"/>
          </p:cNvGraphicFramePr>
          <p:nvPr/>
        </p:nvGraphicFramePr>
        <p:xfrm>
          <a:off x="8382000" y="4114800"/>
          <a:ext cx="685800" cy="243840"/>
        </p:xfrm>
        <a:graphic>
          <a:graphicData uri="http://schemas.openxmlformats.org/drawingml/2006/table">
            <a:tbl>
              <a:tblPr bandRow="1">
                <a:tableStyleId>{C083E6E3-FA7D-4D7B-A595-EF9225AFEA82}</a:tableStyleId>
              </a:tblPr>
              <a:tblGrid>
                <a:gridCol w="685800">
                  <a:extLst>
                    <a:ext uri="{9D8B030D-6E8A-4147-A177-3AD203B41FA5}">
                      <a16:colId xmlns:a16="http://schemas.microsoft.com/office/drawing/2014/main" val="20000"/>
                    </a:ext>
                  </a:extLst>
                </a:gridCol>
              </a:tblGrid>
              <a:tr h="228600">
                <a:tc>
                  <a:txBody>
                    <a:bodyPr/>
                    <a:lstStyle/>
                    <a:p>
                      <a:pPr algn="ctr"/>
                      <a:r>
                        <a:rPr lang="ar-JO" altLang="zh-CN" sz="1000" b="1" i="0" kern="1200" dirty="0">
                          <a:solidFill>
                            <a:schemeClr val="tx1"/>
                          </a:solidFill>
                          <a:latin typeface="Arial" panose="020B0604020202020204" pitchFamily="34" charset="0"/>
                          <a:ea typeface="华文楷体"/>
                          <a:cs typeface="Arial" panose="020B0604020202020204" pitchFamily="34" charset="0"/>
                        </a:rPr>
                        <a:t>ملاخي</a:t>
                      </a:r>
                      <a:endParaRPr lang="en-US" sz="1000" b="1" i="0" kern="1200" dirty="0">
                        <a:solidFill>
                          <a:schemeClr val="tx1"/>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cxnSp>
        <p:nvCxnSpPr>
          <p:cNvPr id="107" name="Straight Connector 106"/>
          <p:cNvCxnSpPr/>
          <p:nvPr/>
        </p:nvCxnSpPr>
        <p:spPr bwMode="auto">
          <a:xfrm flipH="1">
            <a:off x="6588224" y="2057401"/>
            <a:ext cx="796" cy="1227585"/>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2" name="Straight Connector 111"/>
          <p:cNvCxnSpPr/>
          <p:nvPr/>
        </p:nvCxnSpPr>
        <p:spPr bwMode="auto">
          <a:xfrm flipH="1">
            <a:off x="7162802" y="2060848"/>
            <a:ext cx="1486" cy="2049019"/>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4" name="Straight Connector 113"/>
          <p:cNvCxnSpPr/>
          <p:nvPr/>
        </p:nvCxnSpPr>
        <p:spPr bwMode="auto">
          <a:xfrm>
            <a:off x="7812360" y="2060848"/>
            <a:ext cx="0" cy="204976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5" name="Straight Connector 114"/>
          <p:cNvCxnSpPr/>
          <p:nvPr/>
        </p:nvCxnSpPr>
        <p:spPr bwMode="auto">
          <a:xfrm rot="5400000">
            <a:off x="7581502" y="3085702"/>
            <a:ext cx="2057400" cy="796"/>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116" name="TextBox 115"/>
          <p:cNvSpPr txBox="1"/>
          <p:nvPr/>
        </p:nvSpPr>
        <p:spPr>
          <a:xfrm rot="16200000">
            <a:off x="-178240" y="1068016"/>
            <a:ext cx="1212304" cy="46166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rPr>
              <a:t>تاريخي</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endParaRPr>
          </a:p>
        </p:txBody>
      </p:sp>
      <p:sp>
        <p:nvSpPr>
          <p:cNvPr id="117" name="TextBox 116"/>
          <p:cNvSpPr txBox="1"/>
          <p:nvPr/>
        </p:nvSpPr>
        <p:spPr>
          <a:xfrm rot="16200000">
            <a:off x="-178242" y="2375992"/>
            <a:ext cx="1212304" cy="46166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rPr>
              <a:t>شعري</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endParaRPr>
          </a:p>
        </p:txBody>
      </p:sp>
      <p:sp>
        <p:nvSpPr>
          <p:cNvPr id="118" name="TextBox 117"/>
          <p:cNvSpPr txBox="1"/>
          <p:nvPr/>
        </p:nvSpPr>
        <p:spPr>
          <a:xfrm rot="16200000">
            <a:off x="-904238" y="4674332"/>
            <a:ext cx="2664296" cy="46166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rPr>
              <a:t>نبوي</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endParaRPr>
          </a:p>
        </p:txBody>
      </p:sp>
      <p:sp>
        <p:nvSpPr>
          <p:cNvPr id="68" name="Text Box 52"/>
          <p:cNvSpPr txBox="1">
            <a:spLocks noChangeArrowheads="1"/>
          </p:cNvSpPr>
          <p:nvPr/>
        </p:nvSpPr>
        <p:spPr bwMode="auto">
          <a:xfrm>
            <a:off x="0" y="44624"/>
            <a:ext cx="89959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a:spAutoFit/>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السير في العهد القديم</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82" name="Table 81"/>
          <p:cNvGraphicFramePr>
            <a:graphicFrameLocks noGrp="1"/>
          </p:cNvGraphicFramePr>
          <p:nvPr/>
        </p:nvGraphicFramePr>
        <p:xfrm>
          <a:off x="7596336" y="4114800"/>
          <a:ext cx="792088" cy="243840"/>
        </p:xfrm>
        <a:graphic>
          <a:graphicData uri="http://schemas.openxmlformats.org/drawingml/2006/table">
            <a:tbl>
              <a:tblPr bandRow="1">
                <a:tableStyleId>{C083E6E3-FA7D-4D7B-A595-EF9225AFEA82}</a:tableStyleId>
              </a:tblPr>
              <a:tblGrid>
                <a:gridCol w="792088">
                  <a:extLst>
                    <a:ext uri="{9D8B030D-6E8A-4147-A177-3AD203B41FA5}">
                      <a16:colId xmlns:a16="http://schemas.microsoft.com/office/drawing/2014/main" val="20000"/>
                    </a:ext>
                  </a:extLst>
                </a:gridCol>
              </a:tblGrid>
              <a:tr h="228600">
                <a:tc>
                  <a:txBody>
                    <a:bodyPr/>
                    <a:lstStyle/>
                    <a:p>
                      <a:pPr algn="ctr"/>
                      <a:r>
                        <a:rPr lang="ar-JO" altLang="zh-CN" sz="1000" b="1" i="0" kern="1200" dirty="0">
                          <a:solidFill>
                            <a:schemeClr val="tx1"/>
                          </a:solidFill>
                          <a:latin typeface="Arial" panose="020B0604020202020204" pitchFamily="34" charset="0"/>
                          <a:ea typeface="华文楷体"/>
                          <a:cs typeface="Arial" panose="020B0604020202020204" pitchFamily="34" charset="0"/>
                        </a:rPr>
                        <a:t>حجي</a:t>
                      </a:r>
                      <a:endParaRPr lang="en-US" sz="1000" b="1" i="0" kern="1200" dirty="0">
                        <a:solidFill>
                          <a:schemeClr val="tx1"/>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graphicFrame>
        <p:nvGraphicFramePr>
          <p:cNvPr id="83" name="Table 82"/>
          <p:cNvGraphicFramePr>
            <a:graphicFrameLocks noGrp="1"/>
          </p:cNvGraphicFramePr>
          <p:nvPr/>
        </p:nvGraphicFramePr>
        <p:xfrm>
          <a:off x="7596336" y="4365104"/>
          <a:ext cx="792088" cy="243840"/>
        </p:xfrm>
        <a:graphic>
          <a:graphicData uri="http://schemas.openxmlformats.org/drawingml/2006/table">
            <a:tbl>
              <a:tblPr bandRow="1">
                <a:tableStyleId>{C083E6E3-FA7D-4D7B-A595-EF9225AFEA82}</a:tableStyleId>
              </a:tblPr>
              <a:tblGrid>
                <a:gridCol w="792088">
                  <a:extLst>
                    <a:ext uri="{9D8B030D-6E8A-4147-A177-3AD203B41FA5}">
                      <a16:colId xmlns:a16="http://schemas.microsoft.com/office/drawing/2014/main" val="20000"/>
                    </a:ext>
                  </a:extLst>
                </a:gridCol>
              </a:tblGrid>
              <a:tr h="228600">
                <a:tc>
                  <a:txBody>
                    <a:bodyPr/>
                    <a:lstStyle/>
                    <a:p>
                      <a:pPr algn="ctr"/>
                      <a:r>
                        <a:rPr lang="ar-JO" altLang="zh-CN" sz="1000" b="1" i="0" kern="1200" dirty="0">
                          <a:solidFill>
                            <a:schemeClr val="tx1"/>
                          </a:solidFill>
                          <a:latin typeface="Arial" panose="020B0604020202020204" pitchFamily="34" charset="0"/>
                          <a:ea typeface="华文楷体"/>
                          <a:cs typeface="Arial" panose="020B0604020202020204" pitchFamily="34" charset="0"/>
                        </a:rPr>
                        <a:t>زكريا</a:t>
                      </a:r>
                      <a:endParaRPr lang="en-US" sz="1000" b="1" i="0" kern="1200" dirty="0">
                        <a:solidFill>
                          <a:schemeClr val="tx1"/>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graphicFrame>
        <p:nvGraphicFramePr>
          <p:cNvPr id="85" name="Table 84"/>
          <p:cNvGraphicFramePr>
            <a:graphicFrameLocks noGrp="1"/>
          </p:cNvGraphicFramePr>
          <p:nvPr/>
        </p:nvGraphicFramePr>
        <p:xfrm>
          <a:off x="5801569" y="5877272"/>
          <a:ext cx="1004700" cy="487680"/>
        </p:xfrm>
        <a:graphic>
          <a:graphicData uri="http://schemas.openxmlformats.org/drawingml/2006/table">
            <a:tbl>
              <a:tblPr bandRow="1">
                <a:tableStyleId>{C083E6E3-FA7D-4D7B-A595-EF9225AFEA82}</a:tableStyleId>
              </a:tblPr>
              <a:tblGrid>
                <a:gridCol w="1004700">
                  <a:extLst>
                    <a:ext uri="{9D8B030D-6E8A-4147-A177-3AD203B41FA5}">
                      <a16:colId xmlns:a16="http://schemas.microsoft.com/office/drawing/2014/main" val="20000"/>
                    </a:ext>
                  </a:extLst>
                </a:gridCol>
              </a:tblGrid>
              <a:tr h="182880">
                <a:tc>
                  <a:txBody>
                    <a:bodyPr/>
                    <a:lstStyle/>
                    <a:p>
                      <a:pPr algn="ctr"/>
                      <a:r>
                        <a:rPr lang="ar-JO" altLang="zh-CN" sz="1000" b="1" i="0" kern="1200" dirty="0">
                          <a:solidFill>
                            <a:schemeClr val="tx1"/>
                          </a:solidFill>
                          <a:latin typeface="Arial" panose="020B0604020202020204" pitchFamily="34" charset="0"/>
                          <a:ea typeface="华文楷体"/>
                          <a:cs typeface="Arial" panose="020B0604020202020204" pitchFamily="34" charset="0"/>
                        </a:rPr>
                        <a:t>يونان</a:t>
                      </a:r>
                      <a:endParaRPr lang="en-US" sz="1000" b="1" i="0" kern="1200" dirty="0">
                        <a:solidFill>
                          <a:schemeClr val="tx1"/>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0000"/>
                  </a:ext>
                </a:extLst>
              </a:tr>
              <a:tr h="182880">
                <a:tc>
                  <a:txBody>
                    <a:bodyPr/>
                    <a:lstStyle/>
                    <a:p>
                      <a:pPr algn="ctr"/>
                      <a:r>
                        <a:rPr lang="ar-JO" altLang="zh-CN" sz="1000" b="1" i="0" dirty="0">
                          <a:latin typeface="Arial" panose="020B0604020202020204" pitchFamily="34" charset="0"/>
                          <a:ea typeface="华文楷体"/>
                          <a:cs typeface="Arial" panose="020B0604020202020204" pitchFamily="34" charset="0"/>
                        </a:rPr>
                        <a:t>ناحوم</a:t>
                      </a:r>
                      <a:endParaRPr lang="en-US" sz="1000" b="1" i="0" dirty="0">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0001"/>
                  </a:ext>
                </a:extLst>
              </a:tr>
            </a:tbl>
          </a:graphicData>
        </a:graphic>
      </p:graphicFrame>
      <p:graphicFrame>
        <p:nvGraphicFramePr>
          <p:cNvPr id="89" name="Table 88"/>
          <p:cNvGraphicFramePr>
            <a:graphicFrameLocks noGrp="1"/>
          </p:cNvGraphicFramePr>
          <p:nvPr/>
        </p:nvGraphicFramePr>
        <p:xfrm>
          <a:off x="5798859" y="6525344"/>
          <a:ext cx="1007409" cy="243840"/>
        </p:xfrm>
        <a:graphic>
          <a:graphicData uri="http://schemas.openxmlformats.org/drawingml/2006/table">
            <a:tbl>
              <a:tblPr bandRow="1">
                <a:tableStyleId>{C083E6E3-FA7D-4D7B-A595-EF9225AFEA82}</a:tableStyleId>
              </a:tblPr>
              <a:tblGrid>
                <a:gridCol w="1007409">
                  <a:extLst>
                    <a:ext uri="{9D8B030D-6E8A-4147-A177-3AD203B41FA5}">
                      <a16:colId xmlns:a16="http://schemas.microsoft.com/office/drawing/2014/main" val="20000"/>
                    </a:ext>
                  </a:extLst>
                </a:gridCol>
              </a:tblGrid>
              <a:tr h="228600">
                <a:tc>
                  <a:txBody>
                    <a:bodyPr/>
                    <a:lstStyle/>
                    <a:p>
                      <a:pPr algn="ctr"/>
                      <a:r>
                        <a:rPr lang="ar-JO" altLang="zh-CN" sz="1000" b="1" i="0" kern="1200" dirty="0">
                          <a:solidFill>
                            <a:schemeClr val="tx1"/>
                          </a:solidFill>
                          <a:latin typeface="Arial" panose="020B0604020202020204" pitchFamily="34" charset="0"/>
                          <a:ea typeface="华文楷体"/>
                          <a:cs typeface="Arial" panose="020B0604020202020204" pitchFamily="34" charset="0"/>
                        </a:rPr>
                        <a:t>عوبديا</a:t>
                      </a:r>
                      <a:endParaRPr lang="en-US" sz="1000" b="1" i="0" kern="1200" dirty="0">
                        <a:solidFill>
                          <a:schemeClr val="tx1"/>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bg2">
                        <a:lumMod val="40000"/>
                        <a:lumOff val="60000"/>
                      </a:schemeClr>
                    </a:solidFill>
                  </a:tcPr>
                </a:tc>
                <a:extLst>
                  <a:ext uri="{0D108BD9-81ED-4DB2-BD59-A6C34878D82A}">
                    <a16:rowId xmlns:a16="http://schemas.microsoft.com/office/drawing/2014/main" val="10000"/>
                  </a:ext>
                </a:extLst>
              </a:tr>
            </a:tbl>
          </a:graphicData>
        </a:graphic>
      </p:graphicFrame>
      <p:sp>
        <p:nvSpPr>
          <p:cNvPr id="2" name="Up Arrow 1">
            <a:extLst>
              <a:ext uri="{FF2B5EF4-FFF2-40B4-BE49-F238E27FC236}">
                <a16:creationId xmlns:a16="http://schemas.microsoft.com/office/drawing/2014/main" id="{A4061E7F-C177-91FC-4366-19FFB788ADFD}"/>
              </a:ext>
            </a:extLst>
          </p:cNvPr>
          <p:cNvSpPr/>
          <p:nvPr/>
        </p:nvSpPr>
        <p:spPr bwMode="auto">
          <a:xfrm>
            <a:off x="1829036" y="2209800"/>
            <a:ext cx="1309464" cy="1676400"/>
          </a:xfrm>
          <a:prstGeom prst="upArrow">
            <a:avLst/>
          </a:prstGeom>
          <a:solidFill>
            <a:schemeClr val="accent1"/>
          </a:solid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000" b="1" u="none" strike="noStrike" cap="none" normalizeH="0" baseline="0" dirty="0">
              <a:ln>
                <a:noFill/>
              </a:ln>
              <a:solidFill>
                <a:schemeClr val="tx1"/>
              </a:solidFill>
              <a:effectLst/>
              <a:latin typeface="Arial" panose="020B0604020202020204" pitchFamily="34" charset="0"/>
            </a:endParaRPr>
          </a:p>
        </p:txBody>
      </p:sp>
    </p:spTree>
    <p:extLst>
      <p:ext uri="{BB962C8B-B14F-4D97-AF65-F5344CB8AC3E}">
        <p14:creationId xmlns:p14="http://schemas.microsoft.com/office/powerpoint/2010/main" val="19067219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2" descr="Brown marble"/>
          <p:cNvSpPr>
            <a:spLocks noChangeArrowheads="1"/>
          </p:cNvSpPr>
          <p:nvPr/>
        </p:nvSpPr>
        <p:spPr bwMode="auto">
          <a:xfrm>
            <a:off x="0" y="-26988"/>
            <a:ext cx="9144000" cy="6858001"/>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7283" name="Text Box 3"/>
          <p:cNvSpPr txBox="1">
            <a:spLocks noChangeArrowheads="1"/>
          </p:cNvSpPr>
          <p:nvPr/>
        </p:nvSpPr>
        <p:spPr bwMode="auto">
          <a:xfrm>
            <a:off x="388938" y="781043"/>
            <a:ext cx="2743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ea typeface="Times New Roman" pitchFamily="-111" charset="0"/>
                <a:cs typeface="Arial" panose="020B0604020202020204" pitchFamily="34" charset="0"/>
              </a:rPr>
              <a:t>الخروج</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284" name="Line 4"/>
          <p:cNvSpPr>
            <a:spLocks noChangeShapeType="1"/>
          </p:cNvSpPr>
          <p:nvPr/>
        </p:nvSpPr>
        <p:spPr bwMode="auto">
          <a:xfrm flipH="1">
            <a:off x="1751013" y="2708274"/>
            <a:ext cx="0" cy="1539875"/>
          </a:xfrm>
          <a:prstGeom prst="line">
            <a:avLst/>
          </a:prstGeom>
          <a:noFill/>
          <a:ln w="76200">
            <a:solidFill>
              <a:srgbClr val="FFFF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172036" name="Group 5"/>
          <p:cNvGrpSpPr>
            <a:grpSpLocks/>
          </p:cNvGrpSpPr>
          <p:nvPr/>
        </p:nvGrpSpPr>
        <p:grpSpPr bwMode="auto">
          <a:xfrm>
            <a:off x="107950" y="3259138"/>
            <a:ext cx="8921750" cy="3867151"/>
            <a:chOff x="192" y="2053"/>
            <a:chExt cx="5620" cy="2436"/>
          </a:xfrm>
        </p:grpSpPr>
        <p:sp>
          <p:nvSpPr>
            <p:cNvPr id="97286" name="Text Box 6"/>
            <p:cNvSpPr txBox="1">
              <a:spLocks noChangeArrowheads="1"/>
            </p:cNvSpPr>
            <p:nvPr/>
          </p:nvSpPr>
          <p:spPr bwMode="auto">
            <a:xfrm>
              <a:off x="4752" y="2802"/>
              <a:ext cx="388" cy="872"/>
            </a:xfrm>
            <a:prstGeom prst="rect">
              <a:avLst/>
            </a:prstGeom>
            <a:noFill/>
            <a:ln w="9525">
              <a:noFill/>
              <a:miter lim="800000"/>
              <a:headEnd/>
              <a:tailEnd/>
            </a:ln>
            <a:effectLst>
              <a:outerShdw blurRad="63500" dist="38099" dir="2700000" algn="ctr" rotWithShape="0">
                <a:schemeClr val="tx1">
                  <a:alpha val="74998"/>
                </a:schemeClr>
              </a:outerShdw>
            </a:effectLst>
          </p:spPr>
          <p:txBody>
            <a:bodyPr vert="vert270"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نيسان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287" name="Text Box 7"/>
            <p:cNvSpPr txBox="1">
              <a:spLocks noChangeArrowheads="1"/>
            </p:cNvSpPr>
            <p:nvPr/>
          </p:nvSpPr>
          <p:spPr bwMode="auto">
            <a:xfrm>
              <a:off x="5424" y="2053"/>
              <a:ext cx="388" cy="2436"/>
            </a:xfrm>
            <a:prstGeom prst="rect">
              <a:avLst/>
            </a:prstGeom>
            <a:noFill/>
            <a:ln w="9525">
              <a:noFill/>
              <a:miter lim="800000"/>
              <a:headEnd/>
              <a:tailEnd/>
            </a:ln>
            <a:effectLst>
              <a:outerShdw blurRad="63500" dist="38099" dir="2700000" algn="ctr" rotWithShape="0">
                <a:schemeClr val="tx1">
                  <a:alpha val="74998"/>
                </a:schemeClr>
              </a:outerShdw>
            </a:effectLst>
          </p:spPr>
          <p:txBody>
            <a:bodyPr vert="vert270"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حزيران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288" name="Text Box 8"/>
            <p:cNvSpPr txBox="1">
              <a:spLocks noChangeArrowheads="1"/>
            </p:cNvSpPr>
            <p:nvPr/>
          </p:nvSpPr>
          <p:spPr bwMode="auto">
            <a:xfrm>
              <a:off x="4080" y="2802"/>
              <a:ext cx="388" cy="872"/>
            </a:xfrm>
            <a:prstGeom prst="rect">
              <a:avLst/>
            </a:prstGeom>
            <a:noFill/>
            <a:ln w="9525">
              <a:noFill/>
              <a:miter lim="800000"/>
              <a:headEnd/>
              <a:tailEnd/>
            </a:ln>
            <a:effectLst>
              <a:outerShdw blurRad="63500" dist="38099" dir="2700000" algn="ctr" rotWithShape="0">
                <a:schemeClr val="tx1">
                  <a:alpha val="74998"/>
                </a:schemeClr>
              </a:outerShdw>
            </a:effectLst>
          </p:spPr>
          <p:txBody>
            <a:bodyPr vert="vert270">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شباط</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289" name="Text Box 9"/>
            <p:cNvSpPr txBox="1">
              <a:spLocks noChangeArrowheads="1"/>
            </p:cNvSpPr>
            <p:nvPr/>
          </p:nvSpPr>
          <p:spPr bwMode="auto">
            <a:xfrm>
              <a:off x="3360" y="2802"/>
              <a:ext cx="388"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vert="vert270"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كانون 1</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290" name="Text Box 10"/>
            <p:cNvSpPr txBox="1">
              <a:spLocks noChangeArrowheads="1"/>
            </p:cNvSpPr>
            <p:nvPr/>
          </p:nvSpPr>
          <p:spPr bwMode="auto">
            <a:xfrm>
              <a:off x="2736" y="2376"/>
              <a:ext cx="388" cy="2113"/>
            </a:xfrm>
            <a:prstGeom prst="rect">
              <a:avLst/>
            </a:prstGeom>
            <a:noFill/>
            <a:ln w="9525">
              <a:noFill/>
              <a:miter lim="800000"/>
              <a:headEnd/>
              <a:tailEnd/>
            </a:ln>
            <a:effectLst>
              <a:outerShdw blurRad="63500" dist="38099" dir="2700000" algn="ctr" rotWithShape="0">
                <a:schemeClr val="tx1">
                  <a:alpha val="74998"/>
                </a:schemeClr>
              </a:outerShdw>
            </a:effectLst>
          </p:spPr>
          <p:txBody>
            <a:bodyPr vert="vert270"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تشرين 1</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291" name="Text Box 11"/>
            <p:cNvSpPr txBox="1">
              <a:spLocks noChangeArrowheads="1"/>
            </p:cNvSpPr>
            <p:nvPr/>
          </p:nvSpPr>
          <p:spPr bwMode="auto">
            <a:xfrm>
              <a:off x="2112" y="2802"/>
              <a:ext cx="388" cy="752"/>
            </a:xfrm>
            <a:prstGeom prst="rect">
              <a:avLst/>
            </a:prstGeom>
            <a:noFill/>
            <a:ln w="9525">
              <a:noFill/>
              <a:miter lim="800000"/>
              <a:headEnd/>
              <a:tailEnd/>
            </a:ln>
            <a:effectLst>
              <a:outerShdw blurRad="63500" dist="38099" dir="2700000" algn="ctr" rotWithShape="0">
                <a:schemeClr val="tx1">
                  <a:alpha val="74998"/>
                </a:schemeClr>
              </a:outerShdw>
            </a:effectLst>
          </p:spPr>
          <p:txBody>
            <a:bodyPr vert="vert270"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آب</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292" name="Text Box 12"/>
            <p:cNvSpPr txBox="1">
              <a:spLocks noChangeArrowheads="1"/>
            </p:cNvSpPr>
            <p:nvPr/>
          </p:nvSpPr>
          <p:spPr bwMode="auto">
            <a:xfrm>
              <a:off x="1440" y="2802"/>
              <a:ext cx="388" cy="963"/>
            </a:xfrm>
            <a:prstGeom prst="rect">
              <a:avLst/>
            </a:prstGeom>
            <a:noFill/>
            <a:ln w="9525">
              <a:noFill/>
              <a:miter lim="800000"/>
              <a:headEnd/>
              <a:tailEnd/>
            </a:ln>
            <a:effectLst>
              <a:outerShdw blurRad="63500" dist="38099" dir="2700000" algn="ctr" rotWithShape="0">
                <a:schemeClr val="tx1">
                  <a:alpha val="74998"/>
                </a:schemeClr>
              </a:outerShdw>
            </a:effectLst>
          </p:spPr>
          <p:txBody>
            <a:bodyPr vert="vert270"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حزيران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293" name="Text Box 13"/>
            <p:cNvSpPr txBox="1">
              <a:spLocks noChangeArrowheads="1"/>
            </p:cNvSpPr>
            <p:nvPr/>
          </p:nvSpPr>
          <p:spPr bwMode="auto">
            <a:xfrm>
              <a:off x="816" y="2802"/>
              <a:ext cx="388" cy="963"/>
            </a:xfrm>
            <a:prstGeom prst="rect">
              <a:avLst/>
            </a:prstGeom>
            <a:noFill/>
            <a:ln w="9525">
              <a:noFill/>
              <a:miter lim="800000"/>
              <a:headEnd/>
              <a:tailEnd/>
            </a:ln>
            <a:effectLst>
              <a:outerShdw blurRad="63500" dist="38099" dir="2700000" algn="ctr" rotWithShape="0">
                <a:schemeClr val="tx1">
                  <a:alpha val="74998"/>
                </a:schemeClr>
              </a:outerShdw>
            </a:effectLst>
          </p:spPr>
          <p:txBody>
            <a:bodyPr vert="vert270"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نيسان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294" name="Text Box 14"/>
            <p:cNvSpPr txBox="1">
              <a:spLocks noChangeArrowheads="1"/>
            </p:cNvSpPr>
            <p:nvPr/>
          </p:nvSpPr>
          <p:spPr bwMode="auto">
            <a:xfrm>
              <a:off x="192" y="2802"/>
              <a:ext cx="388" cy="872"/>
            </a:xfrm>
            <a:prstGeom prst="rect">
              <a:avLst/>
            </a:prstGeom>
            <a:noFill/>
            <a:ln w="9525">
              <a:noFill/>
              <a:miter lim="800000"/>
              <a:headEnd/>
              <a:tailEnd/>
            </a:ln>
            <a:effectLst>
              <a:outerShdw blurRad="63500" dist="38099" dir="2700000" algn="ctr" rotWithShape="0">
                <a:schemeClr val="tx1">
                  <a:alpha val="74998"/>
                </a:schemeClr>
              </a:outerShdw>
            </a:effectLst>
          </p:spPr>
          <p:txBody>
            <a:bodyPr vert="vert270">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شباط</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grpSp>
      <p:grpSp>
        <p:nvGrpSpPr>
          <p:cNvPr id="172037" name="Group 15"/>
          <p:cNvGrpSpPr>
            <a:grpSpLocks/>
          </p:cNvGrpSpPr>
          <p:nvPr/>
        </p:nvGrpSpPr>
        <p:grpSpPr bwMode="auto">
          <a:xfrm>
            <a:off x="174625" y="3425825"/>
            <a:ext cx="8620125" cy="844550"/>
            <a:chOff x="234" y="2158"/>
            <a:chExt cx="5430" cy="532"/>
          </a:xfrm>
        </p:grpSpPr>
        <p:sp>
          <p:nvSpPr>
            <p:cNvPr id="97296" name="Line 16"/>
            <p:cNvSpPr>
              <a:spLocks noChangeShapeType="1"/>
            </p:cNvSpPr>
            <p:nvPr/>
          </p:nvSpPr>
          <p:spPr bwMode="auto">
            <a:xfrm>
              <a:off x="912" y="216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297" name="Line 17"/>
            <p:cNvSpPr>
              <a:spLocks noChangeShapeType="1"/>
            </p:cNvSpPr>
            <p:nvPr/>
          </p:nvSpPr>
          <p:spPr bwMode="auto">
            <a:xfrm>
              <a:off x="1566" y="215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298" name="Line 18"/>
            <p:cNvSpPr>
              <a:spLocks noChangeShapeType="1"/>
            </p:cNvSpPr>
            <p:nvPr/>
          </p:nvSpPr>
          <p:spPr bwMode="auto">
            <a:xfrm>
              <a:off x="4836" y="215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299" name="Line 19"/>
            <p:cNvSpPr>
              <a:spLocks noChangeShapeType="1"/>
            </p:cNvSpPr>
            <p:nvPr/>
          </p:nvSpPr>
          <p:spPr bwMode="auto">
            <a:xfrm>
              <a:off x="5568"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300" name="Line 20"/>
            <p:cNvSpPr>
              <a:spLocks noChangeShapeType="1"/>
            </p:cNvSpPr>
            <p:nvPr/>
          </p:nvSpPr>
          <p:spPr bwMode="auto">
            <a:xfrm>
              <a:off x="288" y="216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301" name="Line 21"/>
            <p:cNvSpPr>
              <a:spLocks noChangeShapeType="1"/>
            </p:cNvSpPr>
            <p:nvPr/>
          </p:nvSpPr>
          <p:spPr bwMode="auto">
            <a:xfrm>
              <a:off x="4176"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302" name="Line 22"/>
            <p:cNvSpPr>
              <a:spLocks noChangeShapeType="1"/>
            </p:cNvSpPr>
            <p:nvPr/>
          </p:nvSpPr>
          <p:spPr bwMode="auto">
            <a:xfrm>
              <a:off x="3552"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303" name="Line 23"/>
            <p:cNvSpPr>
              <a:spLocks noChangeShapeType="1"/>
            </p:cNvSpPr>
            <p:nvPr/>
          </p:nvSpPr>
          <p:spPr bwMode="auto">
            <a:xfrm>
              <a:off x="2880"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304" name="Line 24"/>
            <p:cNvSpPr>
              <a:spLocks noChangeShapeType="1"/>
            </p:cNvSpPr>
            <p:nvPr/>
          </p:nvSpPr>
          <p:spPr bwMode="auto">
            <a:xfrm>
              <a:off x="2208"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305" name="Line 25"/>
            <p:cNvSpPr>
              <a:spLocks noChangeShapeType="1"/>
            </p:cNvSpPr>
            <p:nvPr/>
          </p:nvSpPr>
          <p:spPr bwMode="auto">
            <a:xfrm>
              <a:off x="234" y="2688"/>
              <a:ext cx="5430" cy="2"/>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grpSp>
      <p:sp>
        <p:nvSpPr>
          <p:cNvPr id="97306" name="Text Box 26"/>
          <p:cNvSpPr txBox="1">
            <a:spLocks noChangeArrowheads="1"/>
          </p:cNvSpPr>
          <p:nvPr/>
        </p:nvSpPr>
        <p:spPr bwMode="auto">
          <a:xfrm>
            <a:off x="1036638" y="1371593"/>
            <a:ext cx="1447800"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00"/>
                </a:solidFill>
                <a:effectLst/>
                <a:uLnTx/>
                <a:uFillTx/>
                <a:latin typeface="Arial" panose="020B0604020202020204" pitchFamily="34" charset="0"/>
                <a:ea typeface="Times New Roman" pitchFamily="-111" charset="0"/>
                <a:cs typeface="Arial" panose="020B0604020202020204" pitchFamily="34" charset="0"/>
              </a:rPr>
              <a:t>نيسان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00"/>
                </a:solidFill>
                <a:effectLst/>
                <a:uLnTx/>
                <a:uFillTx/>
                <a:latin typeface="Arial" panose="020B0604020202020204" pitchFamily="34" charset="0"/>
                <a:ea typeface="Times New Roman" pitchFamily="-111" charset="0"/>
                <a:cs typeface="Arial" panose="020B0604020202020204" pitchFamily="34" charset="0"/>
              </a:rPr>
              <a:t>1445</a:t>
            </a:r>
            <a:endParaRPr kumimoji="0" lang="en-US" sz="3200" b="1" u="none" strike="noStrike" kern="1200" cap="none" spc="0" normalizeH="0" baseline="0" noProof="0" dirty="0">
              <a:ln>
                <a:noFill/>
              </a:ln>
              <a:solidFill>
                <a:srgbClr val="FFFF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307" name="Text Box 27"/>
          <p:cNvSpPr txBox="1">
            <a:spLocks noChangeArrowheads="1"/>
          </p:cNvSpPr>
          <p:nvPr/>
        </p:nvSpPr>
        <p:spPr bwMode="auto">
          <a:xfrm>
            <a:off x="6665913" y="781043"/>
            <a:ext cx="2514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66FFFF"/>
                </a:solidFill>
                <a:effectLst/>
                <a:uLnTx/>
                <a:uFillTx/>
                <a:latin typeface="Arial" panose="020B0604020202020204" pitchFamily="34" charset="0"/>
                <a:ea typeface="Times New Roman" pitchFamily="-111" charset="0"/>
                <a:cs typeface="Arial" panose="020B0604020202020204" pitchFamily="34" charset="0"/>
              </a:rPr>
              <a:t>العدد</a:t>
            </a:r>
            <a:endParaRPr kumimoji="0" lang="en-US" sz="4000" b="1" u="none" strike="noStrike" kern="1200" cap="none" spc="0" normalizeH="0" baseline="0" noProof="0" dirty="0">
              <a:ln>
                <a:noFill/>
              </a:ln>
              <a:solidFill>
                <a:srgbClr val="66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308" name="Line 28"/>
          <p:cNvSpPr>
            <a:spLocks noChangeShapeType="1"/>
          </p:cNvSpPr>
          <p:nvPr/>
        </p:nvSpPr>
        <p:spPr bwMode="auto">
          <a:xfrm flipH="1">
            <a:off x="7923213" y="2708275"/>
            <a:ext cx="33337" cy="1539875"/>
          </a:xfrm>
          <a:prstGeom prst="line">
            <a:avLst/>
          </a:prstGeom>
          <a:noFill/>
          <a:ln w="76200">
            <a:solidFill>
              <a:srgbClr val="66FFFF"/>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7309" name="Text Box 29"/>
          <p:cNvSpPr txBox="1">
            <a:spLocks noChangeArrowheads="1"/>
          </p:cNvSpPr>
          <p:nvPr/>
        </p:nvSpPr>
        <p:spPr bwMode="auto">
          <a:xfrm>
            <a:off x="7199313" y="1371593"/>
            <a:ext cx="1447800"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FF"/>
                </a:solidFill>
                <a:effectLst/>
                <a:uLnTx/>
                <a:uFillTx/>
                <a:latin typeface="Arial" panose="020B0604020202020204" pitchFamily="34" charset="0"/>
                <a:ea typeface="Times New Roman" pitchFamily="-111" charset="0"/>
                <a:cs typeface="Arial" panose="020B0604020202020204" pitchFamily="34" charset="0"/>
              </a:rPr>
              <a:t>أيار</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FF"/>
                </a:solidFill>
                <a:effectLst/>
                <a:uLnTx/>
                <a:uFillTx/>
                <a:latin typeface="Arial" panose="020B0604020202020204" pitchFamily="34" charset="0"/>
                <a:ea typeface="Times New Roman" pitchFamily="-111" charset="0"/>
                <a:cs typeface="Arial" panose="020B0604020202020204" pitchFamily="34" charset="0"/>
              </a:rPr>
              <a:t>1444</a:t>
            </a:r>
            <a:endParaRPr kumimoji="0" lang="en-US" sz="3200" b="1" u="none" strike="noStrike" kern="1200" cap="none" spc="0" normalizeH="0" baseline="0" noProof="0" dirty="0">
              <a:ln>
                <a:noFill/>
              </a:ln>
              <a:solidFill>
                <a:srgbClr val="66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310" name="Line 30"/>
          <p:cNvSpPr>
            <a:spLocks noChangeShapeType="1"/>
          </p:cNvSpPr>
          <p:nvPr/>
        </p:nvSpPr>
        <p:spPr bwMode="auto">
          <a:xfrm>
            <a:off x="5927725" y="3400425"/>
            <a:ext cx="0" cy="1752600"/>
          </a:xfrm>
          <a:prstGeom prst="line">
            <a:avLst/>
          </a:prstGeom>
          <a:noFill/>
          <a:ln w="76200">
            <a:solidFill>
              <a:srgbClr val="66FF99"/>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311" name="AutoShape 31"/>
          <p:cNvSpPr>
            <a:spLocks noChangeArrowheads="1"/>
          </p:cNvSpPr>
          <p:nvPr/>
        </p:nvSpPr>
        <p:spPr bwMode="auto">
          <a:xfrm>
            <a:off x="7154864" y="3505200"/>
            <a:ext cx="601662" cy="685800"/>
          </a:xfrm>
          <a:prstGeom prst="pentagon">
            <a:avLst/>
          </a:prstGeom>
          <a:solidFill>
            <a:srgbClr val="FFFF99"/>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7312" name="Rectangle 32"/>
          <p:cNvSpPr>
            <a:spLocks noGrp="1" noChangeArrowheads="1"/>
          </p:cNvSpPr>
          <p:nvPr>
            <p:ph type="title" idx="4294967295"/>
          </p:nvPr>
        </p:nvSpPr>
        <p:spPr>
          <a:xfrm>
            <a:off x="762000" y="0"/>
            <a:ext cx="7772400" cy="838200"/>
          </a:xfrm>
          <a:effectLst>
            <a:outerShdw blurRad="63500" dist="35921" dir="2700000" algn="ctr" rotWithShape="0">
              <a:schemeClr val="tx1">
                <a:alpha val="74998"/>
              </a:schemeClr>
            </a:outerShdw>
          </a:effectLst>
        </p:spPr>
        <p:txBody>
          <a:bodyPr/>
          <a:lstStyle/>
          <a:p>
            <a:pPr eaLnBrk="1" hangingPunct="1">
              <a:defRPr/>
            </a:pPr>
            <a:r>
              <a:rPr lang="ar-JO" dirty="0">
                <a:ea typeface="+mj-ea"/>
              </a:rPr>
              <a:t>الوقت عندما ابتدأ العدد</a:t>
            </a:r>
            <a:endParaRPr lang="en-US" dirty="0">
              <a:ea typeface="+mj-ea"/>
            </a:endParaRPr>
          </a:p>
        </p:txBody>
      </p:sp>
    </p:spTree>
    <p:extLst>
      <p:ext uri="{BB962C8B-B14F-4D97-AF65-F5344CB8AC3E}">
        <p14:creationId xmlns:p14="http://schemas.microsoft.com/office/powerpoint/2010/main" val="296934880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1000"/>
                                  </p:stCondLst>
                                  <p:childTnLst>
                                    <p:set>
                                      <p:cBhvr>
                                        <p:cTn id="6" dur="1" fill="hold">
                                          <p:stCondLst>
                                            <p:cond delay="0"/>
                                          </p:stCondLst>
                                        </p:cTn>
                                        <p:tgtEl>
                                          <p:spTgt spid="97284"/>
                                        </p:tgtEl>
                                        <p:attrNameLst>
                                          <p:attrName>style.visibility</p:attrName>
                                        </p:attrNameLst>
                                      </p:cBhvr>
                                      <p:to>
                                        <p:strVal val="visible"/>
                                      </p:to>
                                    </p:set>
                                    <p:animEffect transition="in" filter="wipe(up)">
                                      <p:cBhvr>
                                        <p:cTn id="7" dur="500"/>
                                        <p:tgtEl>
                                          <p:spTgt spid="97284"/>
                                        </p:tgtEl>
                                      </p:cBhvr>
                                    </p:animEffect>
                                  </p:childTnLst>
                                </p:cTn>
                              </p:par>
                            </p:childTnLst>
                          </p:cTn>
                        </p:par>
                        <p:par>
                          <p:cTn id="8" fill="hold" nodeType="afterGroup">
                            <p:stCondLst>
                              <p:cond delay="1500"/>
                            </p:stCondLst>
                            <p:childTnLst>
                              <p:par>
                                <p:cTn id="9" presetID="23" presetClass="entr" presetSubtype="16" fill="hold" grpId="0" nodeType="afterEffect">
                                  <p:stCondLst>
                                    <p:cond delay="3000"/>
                                  </p:stCondLst>
                                  <p:childTnLst>
                                    <p:set>
                                      <p:cBhvr>
                                        <p:cTn id="10" dur="1" fill="hold">
                                          <p:stCondLst>
                                            <p:cond delay="0"/>
                                          </p:stCondLst>
                                        </p:cTn>
                                        <p:tgtEl>
                                          <p:spTgt spid="97311"/>
                                        </p:tgtEl>
                                        <p:attrNameLst>
                                          <p:attrName>style.visibility</p:attrName>
                                        </p:attrNameLst>
                                      </p:cBhvr>
                                      <p:to>
                                        <p:strVal val="visible"/>
                                      </p:to>
                                    </p:set>
                                    <p:anim calcmode="lin" valueType="num">
                                      <p:cBhvr>
                                        <p:cTn id="11" dur="500" fill="hold"/>
                                        <p:tgtEl>
                                          <p:spTgt spid="97311"/>
                                        </p:tgtEl>
                                        <p:attrNameLst>
                                          <p:attrName>ppt_w</p:attrName>
                                        </p:attrNameLst>
                                      </p:cBhvr>
                                      <p:tavLst>
                                        <p:tav tm="0">
                                          <p:val>
                                            <p:fltVal val="0"/>
                                          </p:val>
                                        </p:tav>
                                        <p:tav tm="100000">
                                          <p:val>
                                            <p:strVal val="#ppt_w"/>
                                          </p:val>
                                        </p:tav>
                                      </p:tavLst>
                                    </p:anim>
                                    <p:anim calcmode="lin" valueType="num">
                                      <p:cBhvr>
                                        <p:cTn id="12" dur="500" fill="hold"/>
                                        <p:tgtEl>
                                          <p:spTgt spid="97311"/>
                                        </p:tgtEl>
                                        <p:attrNameLst>
                                          <p:attrName>ppt_h</p:attrName>
                                        </p:attrNameLst>
                                      </p:cBhvr>
                                      <p:tavLst>
                                        <p:tav tm="0">
                                          <p:val>
                                            <p:fltVal val="0"/>
                                          </p:val>
                                        </p:tav>
                                        <p:tav tm="100000">
                                          <p:val>
                                            <p:strVal val="#ppt_h"/>
                                          </p:val>
                                        </p:tav>
                                      </p:tavLst>
                                    </p:anim>
                                  </p:childTnLst>
                                </p:cTn>
                              </p:par>
                            </p:childTnLst>
                          </p:cTn>
                        </p:par>
                        <p:par>
                          <p:cTn id="13" fill="hold" nodeType="afterGroup">
                            <p:stCondLst>
                              <p:cond delay="5000"/>
                            </p:stCondLst>
                            <p:childTnLst>
                              <p:par>
                                <p:cTn id="14" presetID="9" presetClass="entr" presetSubtype="0" fill="hold" grpId="0" nodeType="afterEffect">
                                  <p:stCondLst>
                                    <p:cond delay="4000"/>
                                  </p:stCondLst>
                                  <p:childTnLst>
                                    <p:set>
                                      <p:cBhvr>
                                        <p:cTn id="15" dur="1" fill="hold">
                                          <p:stCondLst>
                                            <p:cond delay="0"/>
                                          </p:stCondLst>
                                        </p:cTn>
                                        <p:tgtEl>
                                          <p:spTgt spid="97307"/>
                                        </p:tgtEl>
                                        <p:attrNameLst>
                                          <p:attrName>style.visibility</p:attrName>
                                        </p:attrNameLst>
                                      </p:cBhvr>
                                      <p:to>
                                        <p:strVal val="visible"/>
                                      </p:to>
                                    </p:set>
                                    <p:animEffect transition="in" filter="dissolve">
                                      <p:cBhvr>
                                        <p:cTn id="16" dur="500"/>
                                        <p:tgtEl>
                                          <p:spTgt spid="97307"/>
                                        </p:tgtEl>
                                      </p:cBhvr>
                                    </p:animEffect>
                                  </p:childTnLst>
                                </p:cTn>
                              </p:par>
                            </p:childTnLst>
                          </p:cTn>
                        </p:par>
                        <p:par>
                          <p:cTn id="17" fill="hold" nodeType="afterGroup">
                            <p:stCondLst>
                              <p:cond delay="9500"/>
                            </p:stCondLst>
                            <p:childTnLst>
                              <p:par>
                                <p:cTn id="18" presetID="9" presetClass="entr" presetSubtype="0" fill="hold" grpId="0" nodeType="afterEffect">
                                  <p:stCondLst>
                                    <p:cond delay="2000"/>
                                  </p:stCondLst>
                                  <p:childTnLst>
                                    <p:set>
                                      <p:cBhvr>
                                        <p:cTn id="19" dur="1" fill="hold">
                                          <p:stCondLst>
                                            <p:cond delay="0"/>
                                          </p:stCondLst>
                                        </p:cTn>
                                        <p:tgtEl>
                                          <p:spTgt spid="97309"/>
                                        </p:tgtEl>
                                        <p:attrNameLst>
                                          <p:attrName>style.visibility</p:attrName>
                                        </p:attrNameLst>
                                      </p:cBhvr>
                                      <p:to>
                                        <p:strVal val="visible"/>
                                      </p:to>
                                    </p:set>
                                    <p:animEffect transition="in" filter="dissolve">
                                      <p:cBhvr>
                                        <p:cTn id="20" dur="500"/>
                                        <p:tgtEl>
                                          <p:spTgt spid="97309"/>
                                        </p:tgtEl>
                                      </p:cBhvr>
                                    </p:animEffect>
                                  </p:childTnLst>
                                </p:cTn>
                              </p:par>
                            </p:childTnLst>
                          </p:cTn>
                        </p:par>
                        <p:par>
                          <p:cTn id="21" fill="hold" nodeType="afterGroup">
                            <p:stCondLst>
                              <p:cond delay="12000"/>
                            </p:stCondLst>
                            <p:childTnLst>
                              <p:par>
                                <p:cTn id="22" presetID="22" presetClass="entr" presetSubtype="1" fill="hold" grpId="0" nodeType="afterEffect">
                                  <p:stCondLst>
                                    <p:cond delay="2000"/>
                                  </p:stCondLst>
                                  <p:childTnLst>
                                    <p:set>
                                      <p:cBhvr>
                                        <p:cTn id="23" dur="1" fill="hold">
                                          <p:stCondLst>
                                            <p:cond delay="0"/>
                                          </p:stCondLst>
                                        </p:cTn>
                                        <p:tgtEl>
                                          <p:spTgt spid="97308"/>
                                        </p:tgtEl>
                                        <p:attrNameLst>
                                          <p:attrName>style.visibility</p:attrName>
                                        </p:attrNameLst>
                                      </p:cBhvr>
                                      <p:to>
                                        <p:strVal val="visible"/>
                                      </p:to>
                                    </p:set>
                                    <p:animEffect transition="in" filter="wipe(up)">
                                      <p:cBhvr>
                                        <p:cTn id="24" dur="500"/>
                                        <p:tgtEl>
                                          <p:spTgt spid="973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84" grpId="0" animBg="1"/>
      <p:bldP spid="97307" grpId="0" autoUpdateAnimBg="0"/>
      <p:bldP spid="97308" grpId="0" animBg="1"/>
      <p:bldP spid="97309" grpId="0" autoUpdateAnimBg="0"/>
      <p:bldP spid="97311"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2" descr="Brown marble"/>
          <p:cNvSpPr>
            <a:spLocks noChangeArrowheads="1"/>
          </p:cNvSpPr>
          <p:nvPr/>
        </p:nvSpPr>
        <p:spPr bwMode="auto">
          <a:xfrm>
            <a:off x="0" y="-26988"/>
            <a:ext cx="9144000" cy="6858001"/>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174082" name="Group 3"/>
          <p:cNvGrpSpPr>
            <a:grpSpLocks/>
          </p:cNvGrpSpPr>
          <p:nvPr/>
        </p:nvGrpSpPr>
        <p:grpSpPr bwMode="auto">
          <a:xfrm>
            <a:off x="304800" y="4448175"/>
            <a:ext cx="8686800" cy="1816100"/>
            <a:chOff x="192" y="2802"/>
            <a:chExt cx="5472" cy="1144"/>
          </a:xfrm>
        </p:grpSpPr>
        <p:sp>
          <p:nvSpPr>
            <p:cNvPr id="98308" name="Text Box 4"/>
            <p:cNvSpPr txBox="1">
              <a:spLocks noChangeArrowheads="1"/>
            </p:cNvSpPr>
            <p:nvPr/>
          </p:nvSpPr>
          <p:spPr bwMode="auto">
            <a:xfrm>
              <a:off x="4752"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1410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09" name="Text Box 5"/>
            <p:cNvSpPr txBox="1">
              <a:spLocks noChangeArrowheads="1"/>
            </p:cNvSpPr>
            <p:nvPr/>
          </p:nvSpPr>
          <p:spPr bwMode="auto">
            <a:xfrm>
              <a:off x="5424"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1405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10" name="Text Box 6"/>
            <p:cNvSpPr txBox="1">
              <a:spLocks noChangeArrowheads="1"/>
            </p:cNvSpPr>
            <p:nvPr/>
          </p:nvSpPr>
          <p:spPr bwMode="auto">
            <a:xfrm>
              <a:off x="4080"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1415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12" name="Text Box 8"/>
            <p:cNvSpPr txBox="1">
              <a:spLocks noChangeArrowheads="1"/>
            </p:cNvSpPr>
            <p:nvPr/>
          </p:nvSpPr>
          <p:spPr bwMode="auto">
            <a:xfrm>
              <a:off x="2736"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1425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13" name="Text Box 9"/>
            <p:cNvSpPr txBox="1">
              <a:spLocks noChangeArrowheads="1"/>
            </p:cNvSpPr>
            <p:nvPr/>
          </p:nvSpPr>
          <p:spPr bwMode="auto">
            <a:xfrm>
              <a:off x="2112"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1430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14" name="Text Box 10"/>
            <p:cNvSpPr txBox="1">
              <a:spLocks noChangeArrowheads="1"/>
            </p:cNvSpPr>
            <p:nvPr/>
          </p:nvSpPr>
          <p:spPr bwMode="auto">
            <a:xfrm>
              <a:off x="1440" y="2802"/>
              <a:ext cx="324"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1435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15" name="Text Box 11"/>
            <p:cNvSpPr txBox="1">
              <a:spLocks noChangeArrowheads="1"/>
            </p:cNvSpPr>
            <p:nvPr/>
          </p:nvSpPr>
          <p:spPr bwMode="auto">
            <a:xfrm>
              <a:off x="816"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1440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16" name="Text Box 12"/>
            <p:cNvSpPr txBox="1">
              <a:spLocks noChangeArrowheads="1"/>
            </p:cNvSpPr>
            <p:nvPr/>
          </p:nvSpPr>
          <p:spPr bwMode="auto">
            <a:xfrm>
              <a:off x="192"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1445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grpSp>
      <p:grpSp>
        <p:nvGrpSpPr>
          <p:cNvPr id="174083" name="Group 13"/>
          <p:cNvGrpSpPr>
            <a:grpSpLocks/>
          </p:cNvGrpSpPr>
          <p:nvPr/>
        </p:nvGrpSpPr>
        <p:grpSpPr bwMode="auto">
          <a:xfrm>
            <a:off x="371475" y="3425825"/>
            <a:ext cx="8620125" cy="844550"/>
            <a:chOff x="234" y="2158"/>
            <a:chExt cx="5430" cy="532"/>
          </a:xfrm>
        </p:grpSpPr>
        <p:sp>
          <p:nvSpPr>
            <p:cNvPr id="98318" name="Line 14"/>
            <p:cNvSpPr>
              <a:spLocks noChangeShapeType="1"/>
            </p:cNvSpPr>
            <p:nvPr/>
          </p:nvSpPr>
          <p:spPr bwMode="auto">
            <a:xfrm>
              <a:off x="912" y="216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19" name="Line 15"/>
            <p:cNvSpPr>
              <a:spLocks noChangeShapeType="1"/>
            </p:cNvSpPr>
            <p:nvPr/>
          </p:nvSpPr>
          <p:spPr bwMode="auto">
            <a:xfrm>
              <a:off x="1566" y="215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20" name="Line 16"/>
            <p:cNvSpPr>
              <a:spLocks noChangeShapeType="1"/>
            </p:cNvSpPr>
            <p:nvPr/>
          </p:nvSpPr>
          <p:spPr bwMode="auto">
            <a:xfrm>
              <a:off x="4836" y="215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21" name="Line 17"/>
            <p:cNvSpPr>
              <a:spLocks noChangeShapeType="1"/>
            </p:cNvSpPr>
            <p:nvPr/>
          </p:nvSpPr>
          <p:spPr bwMode="auto">
            <a:xfrm>
              <a:off x="5568"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22" name="Line 18"/>
            <p:cNvSpPr>
              <a:spLocks noChangeShapeType="1"/>
            </p:cNvSpPr>
            <p:nvPr/>
          </p:nvSpPr>
          <p:spPr bwMode="auto">
            <a:xfrm>
              <a:off x="288" y="216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23" name="Line 19"/>
            <p:cNvSpPr>
              <a:spLocks noChangeShapeType="1"/>
            </p:cNvSpPr>
            <p:nvPr/>
          </p:nvSpPr>
          <p:spPr bwMode="auto">
            <a:xfrm>
              <a:off x="4176"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24" name="Line 20"/>
            <p:cNvSpPr>
              <a:spLocks noChangeShapeType="1"/>
            </p:cNvSpPr>
            <p:nvPr/>
          </p:nvSpPr>
          <p:spPr bwMode="auto">
            <a:xfrm>
              <a:off x="3552"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25" name="Line 21"/>
            <p:cNvSpPr>
              <a:spLocks noChangeShapeType="1"/>
            </p:cNvSpPr>
            <p:nvPr/>
          </p:nvSpPr>
          <p:spPr bwMode="auto">
            <a:xfrm>
              <a:off x="2880"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26" name="Line 22"/>
            <p:cNvSpPr>
              <a:spLocks noChangeShapeType="1"/>
            </p:cNvSpPr>
            <p:nvPr/>
          </p:nvSpPr>
          <p:spPr bwMode="auto">
            <a:xfrm>
              <a:off x="2208"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27" name="Line 23"/>
            <p:cNvSpPr>
              <a:spLocks noChangeShapeType="1"/>
            </p:cNvSpPr>
            <p:nvPr/>
          </p:nvSpPr>
          <p:spPr bwMode="auto">
            <a:xfrm>
              <a:off x="234" y="2688"/>
              <a:ext cx="5430" cy="2"/>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grpSp>
      <p:sp>
        <p:nvSpPr>
          <p:cNvPr id="98329" name="Line 25"/>
          <p:cNvSpPr>
            <a:spLocks noChangeShapeType="1"/>
          </p:cNvSpPr>
          <p:nvPr/>
        </p:nvSpPr>
        <p:spPr bwMode="auto">
          <a:xfrm flipH="1">
            <a:off x="609600" y="2266950"/>
            <a:ext cx="0" cy="1981200"/>
          </a:xfrm>
          <a:prstGeom prst="line">
            <a:avLst/>
          </a:prstGeom>
          <a:noFill/>
          <a:ln w="76200">
            <a:solidFill>
              <a:srgbClr val="66FFFF"/>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8330" name="Text Box 26"/>
          <p:cNvSpPr txBox="1">
            <a:spLocks noChangeArrowheads="1"/>
          </p:cNvSpPr>
          <p:nvPr/>
        </p:nvSpPr>
        <p:spPr bwMode="auto">
          <a:xfrm>
            <a:off x="304800" y="1200150"/>
            <a:ext cx="1447800"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FF"/>
                </a:solidFill>
                <a:effectLst/>
                <a:uLnTx/>
                <a:uFillTx/>
                <a:latin typeface="Arial" panose="020B0604020202020204" pitchFamily="34" charset="0"/>
                <a:ea typeface="Times New Roman" pitchFamily="-111" charset="0"/>
                <a:cs typeface="Arial" panose="020B0604020202020204" pitchFamily="34" charset="0"/>
              </a:rPr>
              <a:t>أيار</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FF"/>
                </a:solidFill>
                <a:effectLst/>
                <a:uLnTx/>
                <a:uFillTx/>
                <a:latin typeface="Arial" panose="020B0604020202020204" pitchFamily="34" charset="0"/>
                <a:ea typeface="Times New Roman" pitchFamily="-111" charset="0"/>
                <a:cs typeface="Arial" panose="020B0604020202020204" pitchFamily="34" charset="0"/>
              </a:rPr>
              <a:t>1444</a:t>
            </a:r>
            <a:endParaRPr kumimoji="0" lang="en-US" sz="3200" b="1" u="none" strike="noStrike" kern="1200" cap="none" spc="0" normalizeH="0" baseline="0" noProof="0" dirty="0">
              <a:ln>
                <a:noFill/>
              </a:ln>
              <a:solidFill>
                <a:srgbClr val="66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31" name="Text Box 27"/>
          <p:cNvSpPr txBox="1">
            <a:spLocks noChangeArrowheads="1"/>
          </p:cNvSpPr>
          <p:nvPr/>
        </p:nvSpPr>
        <p:spPr bwMode="auto">
          <a:xfrm>
            <a:off x="7885113" y="1200150"/>
            <a:ext cx="1246187"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FF"/>
                </a:solidFill>
                <a:effectLst/>
                <a:uLnTx/>
                <a:uFillTx/>
                <a:latin typeface="Arial" panose="020B0604020202020204" pitchFamily="34" charset="0"/>
                <a:ea typeface="Times New Roman" pitchFamily="-111" charset="0"/>
                <a:cs typeface="Arial" panose="020B0604020202020204" pitchFamily="34" charset="0"/>
              </a:rPr>
              <a:t>أيلول 1405</a:t>
            </a:r>
            <a:endParaRPr kumimoji="0" lang="en-US" sz="3200" b="1" u="none" strike="noStrike" kern="1200" cap="none" spc="0" normalizeH="0" baseline="0" noProof="0" dirty="0">
              <a:ln>
                <a:noFill/>
              </a:ln>
              <a:solidFill>
                <a:srgbClr val="66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32" name="Line 28"/>
          <p:cNvSpPr>
            <a:spLocks noChangeShapeType="1"/>
          </p:cNvSpPr>
          <p:nvPr/>
        </p:nvSpPr>
        <p:spPr bwMode="auto">
          <a:xfrm flipH="1">
            <a:off x="8839200" y="2286000"/>
            <a:ext cx="0" cy="1981200"/>
          </a:xfrm>
          <a:prstGeom prst="line">
            <a:avLst/>
          </a:prstGeom>
          <a:noFill/>
          <a:ln w="76200">
            <a:solidFill>
              <a:srgbClr val="66FFFF"/>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8333" name="Text Box 29"/>
          <p:cNvSpPr txBox="1">
            <a:spLocks noChangeArrowheads="1"/>
          </p:cNvSpPr>
          <p:nvPr/>
        </p:nvSpPr>
        <p:spPr bwMode="auto">
          <a:xfrm>
            <a:off x="3657600" y="1676400"/>
            <a:ext cx="2057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66FFFF"/>
                </a:solidFill>
                <a:effectLst/>
                <a:uLnTx/>
                <a:uFillTx/>
                <a:latin typeface="Arial" panose="020B0604020202020204" pitchFamily="34" charset="0"/>
                <a:ea typeface="Times New Roman" pitchFamily="-111" charset="0"/>
                <a:cs typeface="Arial" panose="020B0604020202020204" pitchFamily="34" charset="0"/>
              </a:rPr>
              <a:t>39 سنة</a:t>
            </a:r>
            <a:endParaRPr kumimoji="0" lang="en-US" sz="3600" b="1" u="none" strike="noStrike" kern="1200" cap="none" spc="0" normalizeH="0" baseline="0" noProof="0" dirty="0">
              <a:ln>
                <a:noFill/>
              </a:ln>
              <a:solidFill>
                <a:srgbClr val="66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34" name="AutoShape 30"/>
          <p:cNvSpPr>
            <a:spLocks/>
          </p:cNvSpPr>
          <p:nvPr/>
        </p:nvSpPr>
        <p:spPr bwMode="auto">
          <a:xfrm rot="5400000">
            <a:off x="4267200" y="-228600"/>
            <a:ext cx="914400" cy="8077200"/>
          </a:xfrm>
          <a:prstGeom prst="leftBrace">
            <a:avLst>
              <a:gd name="adj1" fmla="val 73611"/>
              <a:gd name="adj2" fmla="val 50000"/>
            </a:avLst>
          </a:prstGeom>
          <a:noFill/>
          <a:ln w="76200">
            <a:solidFill>
              <a:srgbClr val="00FFFF"/>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35" name="Rectangle 31"/>
          <p:cNvSpPr>
            <a:spLocks noGrp="1" noChangeArrowheads="1"/>
          </p:cNvSpPr>
          <p:nvPr>
            <p:ph type="title" idx="4294967295"/>
          </p:nvPr>
        </p:nvSpPr>
        <p:spPr>
          <a:xfrm>
            <a:off x="685800" y="44450"/>
            <a:ext cx="7772400" cy="769938"/>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dirty="0">
                <a:ea typeface="ＭＳ Ｐゴシック" charset="0"/>
              </a:rPr>
              <a:t>الوقت عندما انتهى العدد</a:t>
            </a:r>
            <a:endParaRPr lang="en-US" dirty="0">
              <a:solidFill>
                <a:srgbClr val="66FFFF"/>
              </a:solidFill>
              <a:ea typeface="ＭＳ Ｐゴシック" charset="0"/>
            </a:endParaRPr>
          </a:p>
        </p:txBody>
      </p:sp>
      <p:sp>
        <p:nvSpPr>
          <p:cNvPr id="2" name="Text Box 8">
            <a:extLst>
              <a:ext uri="{FF2B5EF4-FFF2-40B4-BE49-F238E27FC236}">
                <a16:creationId xmlns:a16="http://schemas.microsoft.com/office/drawing/2014/main" id="{C2F0514B-3F50-4175-415E-F312F1C341C3}"/>
              </a:ext>
            </a:extLst>
          </p:cNvPr>
          <p:cNvSpPr txBox="1">
            <a:spLocks noChangeArrowheads="1"/>
          </p:cNvSpPr>
          <p:nvPr/>
        </p:nvSpPr>
        <p:spPr bwMode="auto">
          <a:xfrm>
            <a:off x="5410200" y="4440932"/>
            <a:ext cx="381000" cy="181588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142</a:t>
            </a: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0</a:t>
            </a:r>
          </a:p>
        </p:txBody>
      </p:sp>
    </p:spTree>
    <p:extLst>
      <p:ext uri="{BB962C8B-B14F-4D97-AF65-F5344CB8AC3E}">
        <p14:creationId xmlns:p14="http://schemas.microsoft.com/office/powerpoint/2010/main" val="216490413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98330"/>
                                        </p:tgtEl>
                                        <p:attrNameLst>
                                          <p:attrName>style.visibility</p:attrName>
                                        </p:attrNameLst>
                                      </p:cBhvr>
                                      <p:to>
                                        <p:strVal val="visible"/>
                                      </p:to>
                                    </p:set>
                                    <p:animEffect transition="in" filter="dissolve">
                                      <p:cBhvr>
                                        <p:cTn id="7" dur="500"/>
                                        <p:tgtEl>
                                          <p:spTgt spid="98330"/>
                                        </p:tgtEl>
                                      </p:cBhvr>
                                    </p:animEffect>
                                  </p:childTnLst>
                                </p:cTn>
                              </p:par>
                            </p:childTnLst>
                          </p:cTn>
                        </p:par>
                        <p:par>
                          <p:cTn id="8" fill="hold" nodeType="afterGroup">
                            <p:stCondLst>
                              <p:cond delay="2500"/>
                            </p:stCondLst>
                            <p:childTnLst>
                              <p:par>
                                <p:cTn id="9" presetID="22" presetClass="entr" presetSubtype="1" fill="hold" grpId="0" nodeType="afterEffect">
                                  <p:stCondLst>
                                    <p:cond delay="0"/>
                                  </p:stCondLst>
                                  <p:childTnLst>
                                    <p:set>
                                      <p:cBhvr>
                                        <p:cTn id="10" dur="1" fill="hold">
                                          <p:stCondLst>
                                            <p:cond delay="0"/>
                                          </p:stCondLst>
                                        </p:cTn>
                                        <p:tgtEl>
                                          <p:spTgt spid="98329"/>
                                        </p:tgtEl>
                                        <p:attrNameLst>
                                          <p:attrName>style.visibility</p:attrName>
                                        </p:attrNameLst>
                                      </p:cBhvr>
                                      <p:to>
                                        <p:strVal val="visible"/>
                                      </p:to>
                                    </p:set>
                                    <p:animEffect transition="in" filter="wipe(up)">
                                      <p:cBhvr>
                                        <p:cTn id="11" dur="500"/>
                                        <p:tgtEl>
                                          <p:spTgt spid="98329"/>
                                        </p:tgtEl>
                                      </p:cBhvr>
                                    </p:animEffect>
                                  </p:childTnLst>
                                </p:cTn>
                              </p:par>
                            </p:childTnLst>
                          </p:cTn>
                        </p:par>
                        <p:par>
                          <p:cTn id="12" fill="hold" nodeType="afterGroup">
                            <p:stCondLst>
                              <p:cond delay="3000"/>
                            </p:stCondLst>
                            <p:childTnLst>
                              <p:par>
                                <p:cTn id="13" presetID="9" presetClass="entr" presetSubtype="0" fill="hold" grpId="0" nodeType="afterEffect">
                                  <p:stCondLst>
                                    <p:cond delay="5000"/>
                                  </p:stCondLst>
                                  <p:childTnLst>
                                    <p:set>
                                      <p:cBhvr>
                                        <p:cTn id="14" dur="1" fill="hold">
                                          <p:stCondLst>
                                            <p:cond delay="0"/>
                                          </p:stCondLst>
                                        </p:cTn>
                                        <p:tgtEl>
                                          <p:spTgt spid="98331"/>
                                        </p:tgtEl>
                                        <p:attrNameLst>
                                          <p:attrName>style.visibility</p:attrName>
                                        </p:attrNameLst>
                                      </p:cBhvr>
                                      <p:to>
                                        <p:strVal val="visible"/>
                                      </p:to>
                                    </p:set>
                                    <p:animEffect transition="in" filter="dissolve">
                                      <p:cBhvr>
                                        <p:cTn id="15" dur="500"/>
                                        <p:tgtEl>
                                          <p:spTgt spid="98331"/>
                                        </p:tgtEl>
                                      </p:cBhvr>
                                    </p:animEffect>
                                  </p:childTnLst>
                                </p:cTn>
                              </p:par>
                            </p:childTnLst>
                          </p:cTn>
                        </p:par>
                        <p:par>
                          <p:cTn id="16" fill="hold" nodeType="afterGroup">
                            <p:stCondLst>
                              <p:cond delay="8500"/>
                            </p:stCondLst>
                            <p:childTnLst>
                              <p:par>
                                <p:cTn id="17" presetID="22" presetClass="entr" presetSubtype="1" fill="hold" grpId="0" nodeType="afterEffect">
                                  <p:stCondLst>
                                    <p:cond delay="0"/>
                                  </p:stCondLst>
                                  <p:childTnLst>
                                    <p:set>
                                      <p:cBhvr>
                                        <p:cTn id="18" dur="1" fill="hold">
                                          <p:stCondLst>
                                            <p:cond delay="0"/>
                                          </p:stCondLst>
                                        </p:cTn>
                                        <p:tgtEl>
                                          <p:spTgt spid="98332"/>
                                        </p:tgtEl>
                                        <p:attrNameLst>
                                          <p:attrName>style.visibility</p:attrName>
                                        </p:attrNameLst>
                                      </p:cBhvr>
                                      <p:to>
                                        <p:strVal val="visible"/>
                                      </p:to>
                                    </p:set>
                                    <p:animEffect transition="in" filter="wipe(up)">
                                      <p:cBhvr>
                                        <p:cTn id="19" dur="500"/>
                                        <p:tgtEl>
                                          <p:spTgt spid="98332"/>
                                        </p:tgtEl>
                                      </p:cBhvr>
                                    </p:animEffect>
                                  </p:childTnLst>
                                </p:cTn>
                              </p:par>
                            </p:childTnLst>
                          </p:cTn>
                        </p:par>
                        <p:par>
                          <p:cTn id="20" fill="hold" nodeType="afterGroup">
                            <p:stCondLst>
                              <p:cond delay="9000"/>
                            </p:stCondLst>
                            <p:childTnLst>
                              <p:par>
                                <p:cTn id="21" presetID="17" presetClass="entr" presetSubtype="4" fill="hold" grpId="0" nodeType="afterEffect">
                                  <p:stCondLst>
                                    <p:cond delay="3000"/>
                                  </p:stCondLst>
                                  <p:childTnLst>
                                    <p:set>
                                      <p:cBhvr>
                                        <p:cTn id="22" dur="1" fill="hold">
                                          <p:stCondLst>
                                            <p:cond delay="0"/>
                                          </p:stCondLst>
                                        </p:cTn>
                                        <p:tgtEl>
                                          <p:spTgt spid="98334"/>
                                        </p:tgtEl>
                                        <p:attrNameLst>
                                          <p:attrName>style.visibility</p:attrName>
                                        </p:attrNameLst>
                                      </p:cBhvr>
                                      <p:to>
                                        <p:strVal val="visible"/>
                                      </p:to>
                                    </p:set>
                                    <p:anim calcmode="lin" valueType="num">
                                      <p:cBhvr>
                                        <p:cTn id="23" dur="500" fill="hold"/>
                                        <p:tgtEl>
                                          <p:spTgt spid="98334"/>
                                        </p:tgtEl>
                                        <p:attrNameLst>
                                          <p:attrName>ppt_x</p:attrName>
                                        </p:attrNameLst>
                                      </p:cBhvr>
                                      <p:tavLst>
                                        <p:tav tm="0">
                                          <p:val>
                                            <p:strVal val="#ppt_x"/>
                                          </p:val>
                                        </p:tav>
                                        <p:tav tm="100000">
                                          <p:val>
                                            <p:strVal val="#ppt_x"/>
                                          </p:val>
                                        </p:tav>
                                      </p:tavLst>
                                    </p:anim>
                                    <p:anim calcmode="lin" valueType="num">
                                      <p:cBhvr>
                                        <p:cTn id="24" dur="500" fill="hold"/>
                                        <p:tgtEl>
                                          <p:spTgt spid="98334"/>
                                        </p:tgtEl>
                                        <p:attrNameLst>
                                          <p:attrName>ppt_y</p:attrName>
                                        </p:attrNameLst>
                                      </p:cBhvr>
                                      <p:tavLst>
                                        <p:tav tm="0">
                                          <p:val>
                                            <p:strVal val="#ppt_y+#ppt_h/2"/>
                                          </p:val>
                                        </p:tav>
                                        <p:tav tm="100000">
                                          <p:val>
                                            <p:strVal val="#ppt_y"/>
                                          </p:val>
                                        </p:tav>
                                      </p:tavLst>
                                    </p:anim>
                                    <p:anim calcmode="lin" valueType="num">
                                      <p:cBhvr>
                                        <p:cTn id="25" dur="500" fill="hold"/>
                                        <p:tgtEl>
                                          <p:spTgt spid="98334"/>
                                        </p:tgtEl>
                                        <p:attrNameLst>
                                          <p:attrName>ppt_w</p:attrName>
                                        </p:attrNameLst>
                                      </p:cBhvr>
                                      <p:tavLst>
                                        <p:tav tm="0">
                                          <p:val>
                                            <p:strVal val="#ppt_w"/>
                                          </p:val>
                                        </p:tav>
                                        <p:tav tm="100000">
                                          <p:val>
                                            <p:strVal val="#ppt_w"/>
                                          </p:val>
                                        </p:tav>
                                      </p:tavLst>
                                    </p:anim>
                                    <p:anim calcmode="lin" valueType="num">
                                      <p:cBhvr>
                                        <p:cTn id="26" dur="500" fill="hold"/>
                                        <p:tgtEl>
                                          <p:spTgt spid="98334"/>
                                        </p:tgtEl>
                                        <p:attrNameLst>
                                          <p:attrName>ppt_h</p:attrName>
                                        </p:attrNameLst>
                                      </p:cBhvr>
                                      <p:tavLst>
                                        <p:tav tm="0">
                                          <p:val>
                                            <p:fltVal val="0"/>
                                          </p:val>
                                        </p:tav>
                                        <p:tav tm="100000">
                                          <p:val>
                                            <p:strVal val="#ppt_h"/>
                                          </p:val>
                                        </p:tav>
                                      </p:tavLst>
                                    </p:anim>
                                  </p:childTnLst>
                                </p:cTn>
                              </p:par>
                            </p:childTnLst>
                          </p:cTn>
                        </p:par>
                        <p:par>
                          <p:cTn id="27" fill="hold" nodeType="afterGroup">
                            <p:stCondLst>
                              <p:cond delay="12500"/>
                            </p:stCondLst>
                            <p:childTnLst>
                              <p:par>
                                <p:cTn id="28" presetID="9" presetClass="entr" presetSubtype="0" fill="hold" grpId="0" nodeType="afterEffect">
                                  <p:stCondLst>
                                    <p:cond delay="2000"/>
                                  </p:stCondLst>
                                  <p:childTnLst>
                                    <p:set>
                                      <p:cBhvr>
                                        <p:cTn id="29" dur="1" fill="hold">
                                          <p:stCondLst>
                                            <p:cond delay="0"/>
                                          </p:stCondLst>
                                        </p:cTn>
                                        <p:tgtEl>
                                          <p:spTgt spid="98333"/>
                                        </p:tgtEl>
                                        <p:attrNameLst>
                                          <p:attrName>style.visibility</p:attrName>
                                        </p:attrNameLst>
                                      </p:cBhvr>
                                      <p:to>
                                        <p:strVal val="visible"/>
                                      </p:to>
                                    </p:set>
                                    <p:animEffect transition="in" filter="dissolve">
                                      <p:cBhvr>
                                        <p:cTn id="30" dur="500"/>
                                        <p:tgtEl>
                                          <p:spTgt spid="983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329" grpId="0" animBg="1"/>
      <p:bldP spid="98330" grpId="0" autoUpdateAnimBg="0"/>
      <p:bldP spid="98331" grpId="0" autoUpdateAnimBg="0"/>
      <p:bldP spid="98332" grpId="0" animBg="1"/>
      <p:bldP spid="98333" grpId="0" autoUpdateAnimBg="0"/>
      <p:bldP spid="98334"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6129"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26988"/>
            <a:ext cx="6985001" cy="69119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7" name="Text Box 5"/>
          <p:cNvSpPr txBox="1">
            <a:spLocks noChangeArrowheads="1"/>
          </p:cNvSpPr>
          <p:nvPr/>
        </p:nvSpPr>
        <p:spPr bwMode="auto">
          <a:xfrm>
            <a:off x="266700" y="5715000"/>
            <a:ext cx="8458200" cy="830997"/>
          </a:xfrm>
          <a:prstGeom prst="rect">
            <a:avLst/>
          </a:prstGeom>
          <a:noFill/>
          <a:ln>
            <a:noFill/>
          </a:ln>
        </p:spPr>
        <p:txBody>
          <a:bodyPr vert="horz" wrap="square" lIns="91440" tIns="45720" rIns="91440" bIns="45720" numCol="1" anchor="ctr" anchorCtr="0" compatLnSpc="1">
            <a:prstTxWarp prst="textNoShape">
              <a:avLst/>
            </a:prstTxWarp>
          </a:bodyPr>
          <a:lstStyle>
            <a:lvl1pPr eaLnBrk="1" hangingPunct="1">
              <a:defRPr sz="4800" b="1">
                <a:solidFill>
                  <a:schemeClr val="bg1"/>
                </a:solidFill>
                <a:effectLst>
                  <a:glow rad="101600">
                    <a:schemeClr val="tx1">
                      <a:alpha val="97000"/>
                    </a:schemeClr>
                  </a:glow>
                </a:effectLst>
                <a:latin typeface="Arial" charset="0"/>
                <a:ea typeface="MS PGothic" charset="0"/>
                <a:cs typeface="Arial"/>
              </a:defRPr>
            </a:lvl1pPr>
            <a:lvl2pPr algn="ctr" eaLnBrk="0" hangingPunct="0">
              <a:defRPr sz="4400">
                <a:solidFill>
                  <a:schemeClr val="bg1"/>
                </a:solidFill>
                <a:latin typeface="Arial" charset="0"/>
                <a:ea typeface="MS PGothic" charset="0"/>
                <a:cs typeface="ＭＳ Ｐゴシック" pitchFamily="-111" charset="-128"/>
              </a:defRPr>
            </a:lvl2pPr>
            <a:lvl3pPr algn="ctr" eaLnBrk="0" hangingPunct="0">
              <a:defRPr sz="4400">
                <a:solidFill>
                  <a:schemeClr val="bg1"/>
                </a:solidFill>
                <a:latin typeface="Arial" charset="0"/>
                <a:ea typeface="MS PGothic" charset="0"/>
                <a:cs typeface="ＭＳ Ｐゴシック" pitchFamily="-111" charset="-128"/>
              </a:defRPr>
            </a:lvl3pPr>
            <a:lvl4pPr algn="ctr" eaLnBrk="0" hangingPunct="0">
              <a:defRPr sz="4400">
                <a:solidFill>
                  <a:schemeClr val="bg1"/>
                </a:solidFill>
                <a:latin typeface="Arial" charset="0"/>
                <a:ea typeface="MS PGothic" charset="0"/>
                <a:cs typeface="ＭＳ Ｐゴシック" pitchFamily="-111" charset="-128"/>
              </a:defRPr>
            </a:lvl4pPr>
            <a:lvl5pPr algn="ctr" eaLnBrk="0" hangingPunct="0">
              <a:defRPr sz="4400">
                <a:solidFill>
                  <a:schemeClr val="bg1"/>
                </a:solidFill>
                <a:latin typeface="Arial" charset="0"/>
                <a:ea typeface="MS PGothic" charset="0"/>
                <a:cs typeface="ＭＳ Ｐゴシック" pitchFamily="-111" charset="-128"/>
              </a:defRPr>
            </a:lvl5pPr>
            <a:lvl6pPr marL="457200" algn="ctr" fontAlgn="base">
              <a:spcBef>
                <a:spcPct val="0"/>
              </a:spcBef>
              <a:spcAft>
                <a:spcPct val="0"/>
              </a:spcAft>
              <a:defRPr sz="4400">
                <a:solidFill>
                  <a:schemeClr val="tx2"/>
                </a:solidFill>
                <a:latin typeface="Times New Roman" pitchFamily="-111" charset="0"/>
              </a:defRPr>
            </a:lvl6pPr>
            <a:lvl7pPr marL="914400" algn="ctr" fontAlgn="base">
              <a:spcBef>
                <a:spcPct val="0"/>
              </a:spcBef>
              <a:spcAft>
                <a:spcPct val="0"/>
              </a:spcAft>
              <a:defRPr sz="4400">
                <a:solidFill>
                  <a:schemeClr val="tx2"/>
                </a:solidFill>
                <a:latin typeface="Times New Roman" pitchFamily="-111" charset="0"/>
              </a:defRPr>
            </a:lvl7pPr>
            <a:lvl8pPr marL="1371600" algn="ctr" fontAlgn="base">
              <a:spcBef>
                <a:spcPct val="0"/>
              </a:spcBef>
              <a:spcAft>
                <a:spcPct val="0"/>
              </a:spcAft>
              <a:defRPr sz="4400">
                <a:solidFill>
                  <a:schemeClr val="tx2"/>
                </a:solidFill>
                <a:latin typeface="Times New Roman" pitchFamily="-111" charset="0"/>
              </a:defRPr>
            </a:lvl8pPr>
            <a:lvl9pPr marL="1828800" algn="ctr" fontAlgn="base">
              <a:spcBef>
                <a:spcPct val="0"/>
              </a:spcBef>
              <a:spcAft>
                <a:spcPct val="0"/>
              </a:spcAft>
              <a:defRPr sz="4400">
                <a:solidFill>
                  <a:schemeClr val="tx2"/>
                </a:solidFill>
                <a:latin typeface="Times New Roman" pitchFamily="-111" charset="0"/>
              </a:defRPr>
            </a:lvl9pPr>
          </a:lstStyle>
          <a:p>
            <a:pPr marL="0" marR="0" lvl="0" indent="0" algn="ctr" defTabSz="457200" eaLnBrk="1" fontAlgn="base" latinLnBrk="0" hangingPunct="1">
              <a:lnSpc>
                <a:spcPct val="100000"/>
              </a:lnSpc>
              <a:spcBef>
                <a:spcPct val="0"/>
              </a:spcBef>
              <a:spcAft>
                <a:spcPct val="0"/>
              </a:spcAft>
              <a:buClrTx/>
              <a:buSzTx/>
              <a:buFontTx/>
              <a:buNone/>
              <a:tabLst/>
              <a:defRPr/>
            </a:pPr>
            <a:r>
              <a:rPr kumimoji="0" lang="ar-JO" sz="6000" u="none" strike="noStrike" kern="1200" cap="none" spc="0" normalizeH="0" baseline="0" noProof="0" dirty="0">
                <a:ln>
                  <a:noFill/>
                </a:ln>
                <a:solidFill>
                  <a:srgbClr val="FFFFFF"/>
                </a:solidFill>
                <a:effectLst>
                  <a:glow rad="101600">
                    <a:srgbClr val="000000">
                      <a:alpha val="97000"/>
                    </a:srgbClr>
                  </a:glow>
                </a:effectLst>
                <a:uLnTx/>
                <a:uFillTx/>
                <a:latin typeface="Arial" panose="020B0604020202020204" pitchFamily="34" charset="0"/>
                <a:cs typeface="Arial" panose="020B0604020202020204" pitchFamily="34" charset="0"/>
              </a:rPr>
              <a:t>خط سير رحلة الخروج</a:t>
            </a:r>
            <a:endParaRPr kumimoji="0" lang="en-US" sz="6000" u="none" strike="noStrike" kern="1200" cap="none" spc="0" normalizeH="0" baseline="0" noProof="0" dirty="0">
              <a:ln>
                <a:noFill/>
              </a:ln>
              <a:solidFill>
                <a:srgbClr val="FFFFFF"/>
              </a:solidFill>
              <a:effectLst>
                <a:glow rad="101600">
                  <a:srgbClr val="000000">
                    <a:alpha val="97000"/>
                  </a:srgbClr>
                </a:glow>
              </a:effectLst>
              <a:uLnTx/>
              <a:uFillTx/>
              <a:latin typeface="Arial" panose="020B0604020202020204" pitchFamily="34" charset="0"/>
              <a:cs typeface="Arial" panose="020B0604020202020204" pitchFamily="34" charset="0"/>
            </a:endParaRPr>
          </a:p>
        </p:txBody>
      </p:sp>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4326" name="Text Box 9"/>
          <p:cNvSpPr txBox="1">
            <a:spLocks noChangeArrowheads="1"/>
          </p:cNvSpPr>
          <p:nvPr/>
        </p:nvSpPr>
        <p:spPr bwMode="auto">
          <a:xfrm>
            <a:off x="3131840" y="4633972"/>
            <a:ext cx="2088232"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eaLnBrk="1" fontAlgn="base" latinLnBrk="0" hangingPunct="1">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rPr>
              <a:t>جبل سيناء</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endParaRPr>
          </a:p>
        </p:txBody>
      </p:sp>
      <p:sp>
        <p:nvSpPr>
          <p:cNvPr id="184329" name="Text Box 12"/>
          <p:cNvSpPr txBox="1">
            <a:spLocks noChangeArrowheads="1"/>
          </p:cNvSpPr>
          <p:nvPr/>
        </p:nvSpPr>
        <p:spPr bwMode="auto">
          <a:xfrm>
            <a:off x="2867472" y="2196152"/>
            <a:ext cx="4152800"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ctr" defTabSz="914400" eaLnBrk="1" fontAlgn="base" latinLnBrk="0" hangingPunct="1">
              <a:lnSpc>
                <a:spcPct val="100000"/>
              </a:lnSpc>
              <a:spcBef>
                <a:spcPct val="50000"/>
              </a:spcBef>
              <a:spcAft>
                <a:spcPct val="0"/>
              </a:spcAft>
              <a:buClrTx/>
              <a:buSzTx/>
              <a:buFontTx/>
              <a:buNone/>
              <a:tabLst/>
              <a:defRPr/>
            </a:pPr>
            <a:r>
              <a:rPr kumimoji="0" lang="ar-JO" sz="32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rPr>
              <a:t>قادش - برنيع</a:t>
            </a:r>
            <a:endParaRPr kumimoji="0" lang="en-US" sz="32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endParaRPr>
          </a:p>
        </p:txBody>
      </p:sp>
      <p:sp>
        <p:nvSpPr>
          <p:cNvPr id="110599" name="Rectangle 14"/>
          <p:cNvSpPr>
            <a:spLocks noGrp="1" noChangeArrowheads="1"/>
          </p:cNvSpPr>
          <p:nvPr>
            <p:ph type="title" idx="4294967295"/>
          </p:nvPr>
        </p:nvSpPr>
        <p:spPr>
          <a:xfrm>
            <a:off x="0" y="0"/>
            <a:ext cx="9144000" cy="685800"/>
          </a:xfrm>
        </p:spPr>
        <p:txBody>
          <a:bodyPr/>
          <a:lstStyle/>
          <a:p>
            <a:pPr eaLnBrk="1" hangingPunct="1">
              <a:defRPr/>
            </a:pPr>
            <a:r>
              <a:rPr lang="ar-JO" sz="4000" dirty="0">
                <a:effectLst>
                  <a:glow rad="101600">
                    <a:schemeClr val="tx1">
                      <a:alpha val="97000"/>
                    </a:schemeClr>
                  </a:glow>
                </a:effectLst>
              </a:rPr>
              <a:t>خريطة سابقة لسفر العدد</a:t>
            </a:r>
            <a:endParaRPr lang="en-US" sz="4000" dirty="0">
              <a:effectLst>
                <a:glow rad="101600">
                  <a:schemeClr val="tx1">
                    <a:alpha val="97000"/>
                  </a:schemeClr>
                </a:glow>
              </a:effectLst>
            </a:endParaRPr>
          </a:p>
        </p:txBody>
      </p:sp>
      <p:sp>
        <p:nvSpPr>
          <p:cNvPr id="18" name="Text Box 9"/>
          <p:cNvSpPr txBox="1">
            <a:spLocks noChangeArrowheads="1"/>
          </p:cNvSpPr>
          <p:nvPr/>
        </p:nvSpPr>
        <p:spPr bwMode="auto">
          <a:xfrm>
            <a:off x="2843808" y="4242719"/>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rPr>
              <a:t>رفيديم</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endParaRPr>
          </a:p>
        </p:txBody>
      </p:sp>
      <p:sp>
        <p:nvSpPr>
          <p:cNvPr id="19" name="Text Box 9"/>
          <p:cNvSpPr txBox="1">
            <a:spLocks noChangeArrowheads="1"/>
          </p:cNvSpPr>
          <p:nvPr/>
        </p:nvSpPr>
        <p:spPr bwMode="auto">
          <a:xfrm>
            <a:off x="2555776" y="3460213"/>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rPr>
              <a:t>إيليم</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endParaRPr>
          </a:p>
        </p:txBody>
      </p:sp>
      <p:sp>
        <p:nvSpPr>
          <p:cNvPr id="20" name="Text Box 9"/>
          <p:cNvSpPr txBox="1">
            <a:spLocks noChangeArrowheads="1"/>
          </p:cNvSpPr>
          <p:nvPr/>
        </p:nvSpPr>
        <p:spPr bwMode="auto">
          <a:xfrm>
            <a:off x="2339752" y="3068960"/>
            <a:ext cx="216024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rPr>
              <a:t>مارة</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endParaRPr>
          </a:p>
        </p:txBody>
      </p:sp>
      <p:sp>
        <p:nvSpPr>
          <p:cNvPr id="21" name="Text Box 9"/>
          <p:cNvSpPr txBox="1">
            <a:spLocks noChangeArrowheads="1"/>
          </p:cNvSpPr>
          <p:nvPr/>
        </p:nvSpPr>
        <p:spPr bwMode="auto">
          <a:xfrm>
            <a:off x="2555776" y="3851466"/>
            <a:ext cx="288032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ctr" defTabSz="914400" eaLnBrk="1" fontAlgn="base" latinLnBrk="0" hangingPunct="1">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rPr>
              <a:t>صحراء سيناء</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endParaRPr>
          </a:p>
        </p:txBody>
      </p:sp>
      <p:sp>
        <p:nvSpPr>
          <p:cNvPr id="22" name="Text Box 9"/>
          <p:cNvSpPr txBox="1">
            <a:spLocks noChangeArrowheads="1"/>
          </p:cNvSpPr>
          <p:nvPr/>
        </p:nvSpPr>
        <p:spPr bwMode="auto">
          <a:xfrm>
            <a:off x="611560" y="2185700"/>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rPr>
              <a:t>رمسيس</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endParaRPr>
          </a:p>
        </p:txBody>
      </p:sp>
      <p:sp>
        <p:nvSpPr>
          <p:cNvPr id="23" name="Text Box 9"/>
          <p:cNvSpPr txBox="1">
            <a:spLocks noChangeArrowheads="1"/>
          </p:cNvSpPr>
          <p:nvPr/>
        </p:nvSpPr>
        <p:spPr bwMode="auto">
          <a:xfrm>
            <a:off x="899592" y="1772816"/>
            <a:ext cx="216024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rPr>
              <a:t>صوعن</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endParaRPr>
          </a:p>
        </p:txBody>
      </p:sp>
      <p:sp>
        <p:nvSpPr>
          <p:cNvPr id="24" name="Text Box 9"/>
          <p:cNvSpPr txBox="1">
            <a:spLocks noChangeArrowheads="1"/>
          </p:cNvSpPr>
          <p:nvPr/>
        </p:nvSpPr>
        <p:spPr bwMode="auto">
          <a:xfrm>
            <a:off x="611560" y="2780928"/>
            <a:ext cx="2016224"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ctr" defTabSz="914400" eaLnBrk="1" fontAlgn="base" latinLnBrk="0" hangingPunct="1">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rPr>
              <a:t>جاسان</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endParaRPr>
          </a:p>
        </p:txBody>
      </p:sp>
      <p:sp>
        <p:nvSpPr>
          <p:cNvPr id="17" name="Freeform 6"/>
          <p:cNvSpPr>
            <a:spLocks/>
          </p:cNvSpPr>
          <p:nvPr/>
        </p:nvSpPr>
        <p:spPr bwMode="auto">
          <a:xfrm>
            <a:off x="1036638" y="2565400"/>
            <a:ext cx="2743200" cy="2590800"/>
          </a:xfrm>
          <a:custGeom>
            <a:avLst/>
            <a:gdLst/>
            <a:ahLst/>
            <a:cxnLst>
              <a:cxn ang="0">
                <a:pos x="0" y="0"/>
              </a:cxn>
              <a:cxn ang="0">
                <a:pos x="192" y="132"/>
              </a:cxn>
              <a:cxn ang="0">
                <a:pos x="264" y="156"/>
              </a:cxn>
              <a:cxn ang="0">
                <a:pos x="360" y="180"/>
              </a:cxn>
              <a:cxn ang="0">
                <a:pos x="696" y="300"/>
              </a:cxn>
              <a:cxn ang="0">
                <a:pos x="840" y="348"/>
              </a:cxn>
              <a:cxn ang="0">
                <a:pos x="912" y="600"/>
              </a:cxn>
              <a:cxn ang="0">
                <a:pos x="972" y="708"/>
              </a:cxn>
              <a:cxn ang="0">
                <a:pos x="1008" y="816"/>
              </a:cxn>
              <a:cxn ang="0">
                <a:pos x="1068" y="924"/>
              </a:cxn>
              <a:cxn ang="0">
                <a:pos x="1152" y="1104"/>
              </a:cxn>
              <a:cxn ang="0">
                <a:pos x="1212" y="1176"/>
              </a:cxn>
              <a:cxn ang="0">
                <a:pos x="1296" y="1284"/>
              </a:cxn>
              <a:cxn ang="0">
                <a:pos x="1380" y="1380"/>
              </a:cxn>
              <a:cxn ang="0">
                <a:pos x="1620" y="1584"/>
              </a:cxn>
              <a:cxn ang="0">
                <a:pos x="1692" y="1608"/>
              </a:cxn>
              <a:cxn ang="0">
                <a:pos x="1728" y="1632"/>
              </a:cxn>
            </a:cxnLst>
            <a:rect l="0" t="0" r="r" b="b"/>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5" name="Text Box 9"/>
          <p:cNvSpPr txBox="1">
            <a:spLocks noChangeArrowheads="1"/>
          </p:cNvSpPr>
          <p:nvPr/>
        </p:nvSpPr>
        <p:spPr bwMode="auto">
          <a:xfrm>
            <a:off x="5220072" y="3717032"/>
            <a:ext cx="1728192"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ctr" defTabSz="914400" eaLnBrk="1" fontAlgn="base" latinLnBrk="0" hangingPunct="1">
              <a:lnSpc>
                <a:spcPct val="100000"/>
              </a:lnSpc>
              <a:spcBef>
                <a:spcPct val="50000"/>
              </a:spcBef>
              <a:spcAft>
                <a:spcPct val="0"/>
              </a:spcAft>
              <a:buClrTx/>
              <a:buSzTx/>
              <a:buFontTx/>
              <a:buNone/>
              <a:tabLst/>
              <a:defRPr/>
            </a:pPr>
            <a:r>
              <a:rPr kumimoji="0" lang="ar-JO" sz="32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rPr>
              <a:t>مِديان</a:t>
            </a:r>
            <a:endParaRPr kumimoji="0" lang="en-US" sz="32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0790083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8177" name="Picture 1" descr="exodus-nasa-map-sinai.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4326" name="Text Box 9"/>
          <p:cNvSpPr txBox="1">
            <a:spLocks noChangeArrowheads="1"/>
          </p:cNvSpPr>
          <p:nvPr/>
        </p:nvSpPr>
        <p:spPr bwMode="auto">
          <a:xfrm>
            <a:off x="3131840" y="4633972"/>
            <a:ext cx="2088232"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جبل سيناء</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78180" name="Rectangle 14"/>
          <p:cNvSpPr>
            <a:spLocks noGrp="1" noChangeArrowheads="1"/>
          </p:cNvSpPr>
          <p:nvPr>
            <p:ph type="title" idx="4294967295"/>
          </p:nvPr>
        </p:nvSpPr>
        <p:spPr>
          <a:xfrm>
            <a:off x="0" y="-26987"/>
            <a:ext cx="9144000" cy="815724"/>
          </a:xfrm>
          <a:solidFill>
            <a:srgbClr val="000000"/>
          </a:solidFill>
          <a:ln>
            <a:noFill/>
          </a:ln>
        </p:spPr>
        <p:txBody>
          <a:bodyPr vert="horz" wrap="square" lIns="91440" tIns="45720" rIns="91440" bIns="45720" numCol="1" anchor="ctr" anchorCtr="0" compatLnSpc="1">
            <a:prstTxWarp prst="textNoShape">
              <a:avLst/>
            </a:prstTxWarp>
          </a:bodyPr>
          <a:lstStyle/>
          <a:p>
            <a:pPr eaLnBrk="1" hangingPunct="1"/>
            <a:r>
              <a:rPr lang="ar-JO" dirty="0">
                <a:effectLst>
                  <a:glow rad="101600">
                    <a:schemeClr val="tx1">
                      <a:alpha val="97000"/>
                    </a:schemeClr>
                  </a:glow>
                </a:effectLst>
              </a:rPr>
              <a:t>البداية الجغرافية لسفر العدد</a:t>
            </a:r>
            <a:endParaRPr lang="en-US" dirty="0">
              <a:effectLst>
                <a:glow rad="101600">
                  <a:schemeClr val="tx1">
                    <a:alpha val="97000"/>
                  </a:schemeClr>
                </a:glow>
              </a:effectLst>
            </a:endParaRPr>
          </a:p>
        </p:txBody>
      </p:sp>
      <p:sp>
        <p:nvSpPr>
          <p:cNvPr id="18" name="Text Box 9"/>
          <p:cNvSpPr txBox="1">
            <a:spLocks noChangeArrowheads="1"/>
          </p:cNvSpPr>
          <p:nvPr/>
        </p:nvSpPr>
        <p:spPr bwMode="auto">
          <a:xfrm>
            <a:off x="2843808" y="3861048"/>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رفيديم</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Text Box 9"/>
          <p:cNvSpPr txBox="1">
            <a:spLocks noChangeArrowheads="1"/>
          </p:cNvSpPr>
          <p:nvPr/>
        </p:nvSpPr>
        <p:spPr bwMode="auto">
          <a:xfrm>
            <a:off x="1331640" y="1876037"/>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إيليم</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0" name="Text Box 9"/>
          <p:cNvSpPr txBox="1">
            <a:spLocks noChangeArrowheads="1"/>
          </p:cNvSpPr>
          <p:nvPr/>
        </p:nvSpPr>
        <p:spPr bwMode="auto">
          <a:xfrm>
            <a:off x="1115616" y="1484784"/>
            <a:ext cx="216024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مارة</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1" name="Text Box 9"/>
          <p:cNvSpPr txBox="1">
            <a:spLocks noChangeArrowheads="1"/>
          </p:cNvSpPr>
          <p:nvPr/>
        </p:nvSpPr>
        <p:spPr bwMode="auto">
          <a:xfrm>
            <a:off x="1835696" y="2996952"/>
            <a:ext cx="3672408"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صحراء سيناء</a:t>
            </a:r>
            <a:endParaRPr kumimoji="0" lang="en-US" sz="36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5" name="Text Box 9"/>
          <p:cNvSpPr txBox="1">
            <a:spLocks noChangeArrowheads="1"/>
          </p:cNvSpPr>
          <p:nvPr/>
        </p:nvSpPr>
        <p:spPr bwMode="auto">
          <a:xfrm>
            <a:off x="6444208" y="2708920"/>
            <a:ext cx="2448272"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مِديان</a:t>
            </a:r>
            <a:endParaRPr kumimoji="0" lang="en-US" sz="36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08345479"/>
      </p:ext>
    </p:extLst>
  </p:cSld>
  <p:clrMapOvr>
    <a:masterClrMapping/>
  </p:clrMapOvr>
  <p:transition spd="med">
    <p:randomBar dir="vert"/>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63500"/>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28"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29" name="Text Box 9"/>
          <p:cNvSpPr txBox="1">
            <a:spLocks noChangeArrowheads="1"/>
          </p:cNvSpPr>
          <p:nvPr/>
        </p:nvSpPr>
        <p:spPr bwMode="auto">
          <a:xfrm>
            <a:off x="3132138" y="4076700"/>
            <a:ext cx="1392237" cy="10772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جبل سيناء</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32" name="Text Box 12"/>
          <p:cNvSpPr txBox="1">
            <a:spLocks noChangeArrowheads="1"/>
          </p:cNvSpPr>
          <p:nvPr/>
        </p:nvSpPr>
        <p:spPr bwMode="auto">
          <a:xfrm>
            <a:off x="2867025" y="1976438"/>
            <a:ext cx="3048000" cy="13234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قادش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برنيع</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180233" name="Text Box 13"/>
          <p:cNvSpPr txBox="1">
            <a:spLocks noChangeArrowheads="1"/>
          </p:cNvSpPr>
          <p:nvPr/>
        </p:nvSpPr>
        <p:spPr bwMode="auto">
          <a:xfrm>
            <a:off x="5316538" y="1897063"/>
            <a:ext cx="30480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جبل هور  </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114698" name="Rectangle 14"/>
          <p:cNvSpPr>
            <a:spLocks noGrp="1" noChangeArrowheads="1"/>
          </p:cNvSpPr>
          <p:nvPr>
            <p:ph type="title" idx="4294967295"/>
          </p:nvPr>
        </p:nvSpPr>
        <p:spPr>
          <a:xfrm>
            <a:off x="0" y="0"/>
            <a:ext cx="5364163" cy="1628775"/>
          </a:xfrm>
        </p:spPr>
        <p:txBody>
          <a:bodyPr/>
          <a:lstStyle/>
          <a:p>
            <a:pPr eaLnBrk="1" hangingPunct="1">
              <a:defRPr/>
            </a:pPr>
            <a:r>
              <a:rPr lang="ar-JO" sz="4800" dirty="0">
                <a:effectLst>
                  <a:glow rad="101600">
                    <a:schemeClr val="tx1">
                      <a:alpha val="97000"/>
                    </a:schemeClr>
                  </a:glow>
                </a:effectLst>
              </a:rPr>
              <a:t>النهاية الجغرافية</a:t>
            </a:r>
            <a:br>
              <a:rPr lang="ar-JO" sz="4800" dirty="0">
                <a:effectLst>
                  <a:glow rad="101600">
                    <a:schemeClr val="tx1">
                      <a:alpha val="97000"/>
                    </a:schemeClr>
                  </a:glow>
                </a:effectLst>
              </a:rPr>
            </a:br>
            <a:r>
              <a:rPr lang="ar-JO" sz="4800" dirty="0">
                <a:effectLst>
                  <a:glow rad="101600">
                    <a:schemeClr val="tx1">
                      <a:alpha val="97000"/>
                    </a:schemeClr>
                  </a:glow>
                </a:effectLst>
              </a:rPr>
              <a:t>لسفر العدد</a:t>
            </a:r>
            <a:endParaRPr lang="en-US" sz="4800" dirty="0">
              <a:effectLst>
                <a:glow rad="101600">
                  <a:schemeClr val="tx1">
                    <a:alpha val="97000"/>
                  </a:schemeClr>
                </a:glow>
              </a:effectLst>
            </a:endParaRPr>
          </a:p>
        </p:txBody>
      </p:sp>
      <p:sp>
        <p:nvSpPr>
          <p:cNvPr id="13" name="Oval 6"/>
          <p:cNvSpPr>
            <a:spLocks noChangeArrowheads="1"/>
          </p:cNvSpPr>
          <p:nvPr/>
        </p:nvSpPr>
        <p:spPr bwMode="auto">
          <a:xfrm>
            <a:off x="6227763" y="549275"/>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36" name="Text Box 13"/>
          <p:cNvSpPr txBox="1">
            <a:spLocks noChangeArrowheads="1"/>
          </p:cNvSpPr>
          <p:nvPr/>
        </p:nvSpPr>
        <p:spPr bwMode="auto">
          <a:xfrm>
            <a:off x="5292725" y="0"/>
            <a:ext cx="165576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702155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par>
                          <p:cTn id="8" fill="hold" nodeType="afterGroup">
                            <p:stCondLst>
                              <p:cond delay="1600"/>
                            </p:stCondLst>
                            <p:childTnLst>
                              <p:par>
                                <p:cTn id="9" presetID="22" presetClass="entr" presetSubtype="8" fill="hold" nodeType="afterEffect">
                                  <p:stCondLst>
                                    <p:cond delay="0"/>
                                  </p:stCondLst>
                                  <p:childTnLst>
                                    <p:set>
                                      <p:cBhvr>
                                        <p:cTn id="10" dur="1" fill="hold">
                                          <p:stCondLst>
                                            <p:cond delay="0"/>
                                          </p:stCondLst>
                                        </p:cTn>
                                        <p:tgtEl>
                                          <p:spTgt spid="120843"/>
                                        </p:tgtEl>
                                        <p:attrNameLst>
                                          <p:attrName>style.visibility</p:attrName>
                                        </p:attrNameLst>
                                      </p:cBhvr>
                                      <p:to>
                                        <p:strVal val="visible"/>
                                      </p:to>
                                    </p:set>
                                    <p:animEffect transition="in" filter="wipe(left)">
                                      <p:cBhvr>
                                        <p:cTn id="11"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الإستعداد لامتلاك الأرض</a:t>
              </a: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استعداد</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الجيل القديم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تأجيل بسبب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عدم الإيمان</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استعداد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الجيل الجديد</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1 – 10: 10</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11 – 25: 18</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26-36</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عدم أمانة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تأديب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تذمر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النظام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الفوضى</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إعادة النظام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جبل سيناء</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موآب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يوم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38 سنة، 3 أشهر، 10 أيام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أشهر</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التأسيس</a:t>
              </a:r>
              <a: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1-4</a:t>
              </a:r>
              <a: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التقديس</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1- </a:t>
              </a:r>
              <a:b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b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10)</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قادش</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11- 12: 16)</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خطيئة قادش</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(13- 14)</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(15- 19)</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موآب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20-21</a:t>
              </a: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خطيئة موآب</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22-25</a:t>
              </a: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تجهيز الأرض</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26-27</a:t>
              </a:r>
              <a: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التقدمات والنذور</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28-30</a:t>
              </a:r>
              <a: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الاستعدادات النهائية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31-36</a:t>
            </a:r>
            <a: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15078" name="Text Box 106"/>
          <p:cNvSpPr txBox="1">
            <a:spLocks noChangeArrowheads="1"/>
          </p:cNvSpPr>
          <p:nvPr/>
        </p:nvSpPr>
        <p:spPr bwMode="auto">
          <a:xfrm>
            <a:off x="8445906" y="0"/>
            <a:ext cx="704039"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algn="r" defTabSz="914400" rtl="1" eaLnBrk="1" hangingPunct="1"/>
            <a:r>
              <a:rPr lang="ar-JO" sz="4000" kern="0" dirty="0">
                <a:solidFill>
                  <a:srgbClr val="000000"/>
                </a:solidFill>
              </a:rPr>
              <a:t>عدد</a:t>
            </a:r>
            <a:endParaRPr lang="en-US" sz="1600" kern="0" dirty="0">
              <a:solidFill>
                <a:srgbClr val="000000"/>
              </a:solidFill>
            </a:endParaRPr>
          </a:p>
        </p:txBody>
      </p:sp>
    </p:spTree>
    <p:extLst>
      <p:ext uri="{BB962C8B-B14F-4D97-AF65-F5344CB8AC3E}">
        <p14:creationId xmlns:p14="http://schemas.microsoft.com/office/powerpoint/2010/main" val="6915986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Effect transition="in" filter="blinds(horizontal)">
                                      <p:cBhvr>
                                        <p:cTn id="7" dur="5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tx2"/>
            </a:gs>
            <a:gs pos="100000">
              <a:schemeClr val="tx2">
                <a:gamma/>
                <a:shade val="0"/>
                <a:invGamma/>
              </a:schemeClr>
            </a:gs>
          </a:gsLst>
          <a:lin ang="5400000" scaled="1"/>
        </a:gradFill>
        <a:effectLst/>
      </p:bgPr>
    </p:bg>
    <p:spTree>
      <p:nvGrpSpPr>
        <p:cNvPr id="1" name=""/>
        <p:cNvGrpSpPr/>
        <p:nvPr/>
      </p:nvGrpSpPr>
      <p:grpSpPr>
        <a:xfrm>
          <a:off x="0" y="0"/>
          <a:ext cx="0" cy="0"/>
          <a:chOff x="0" y="0"/>
          <a:chExt cx="0" cy="0"/>
        </a:xfrm>
      </p:grpSpPr>
      <p:pic>
        <p:nvPicPr>
          <p:cNvPr id="182274" name="Picture 1" descr="chessboar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6858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2275" name="Text Box 108"/>
          <p:cNvSpPr txBox="1">
            <a:spLocks noChangeArrowheads="1"/>
          </p:cNvSpPr>
          <p:nvPr/>
        </p:nvSpPr>
        <p:spPr bwMode="auto">
          <a:xfrm>
            <a:off x="8388756" y="38100"/>
            <a:ext cx="704039"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182276" name="Rectangle 111"/>
          <p:cNvSpPr>
            <a:spLocks noGrp="1" noChangeArrowheads="1"/>
          </p:cNvSpPr>
          <p:nvPr>
            <p:ph type="title"/>
          </p:nvPr>
        </p:nvSpPr>
        <p:spPr>
          <a:xfrm>
            <a:off x="1828800" y="1892300"/>
            <a:ext cx="5486400" cy="685800"/>
          </a:xfrm>
          <a:solidFill>
            <a:srgbClr val="000000"/>
          </a:solidFill>
        </p:spPr>
        <p:txBody>
          <a:bodyPr/>
          <a:lstStyle/>
          <a:p>
            <a:pPr algn="ctr"/>
            <a:r>
              <a:rPr lang="ar-JO" dirty="0">
                <a:solidFill>
                  <a:srgbClr val="FFFFFF"/>
                </a:solidFill>
              </a:rPr>
              <a:t>الكلمة المفتاحية</a:t>
            </a:r>
            <a:endParaRPr lang="en-US" dirty="0">
              <a:solidFill>
                <a:srgbClr val="FFFFFF"/>
              </a:solidFill>
            </a:endParaRPr>
          </a:p>
        </p:txBody>
      </p:sp>
      <p:sp>
        <p:nvSpPr>
          <p:cNvPr id="31856" name="WordArt 112"/>
          <p:cNvSpPr>
            <a:spLocks noChangeArrowheads="1" noChangeShapeType="1" noTextEdit="1"/>
          </p:cNvSpPr>
          <p:nvPr/>
        </p:nvSpPr>
        <p:spPr bwMode="auto">
          <a:xfrm>
            <a:off x="2743200" y="2286000"/>
            <a:ext cx="4981575" cy="3700463"/>
          </a:xfrm>
          <a:prstGeom prst="rect">
            <a:avLst/>
          </a:prstGeom>
        </p:spPr>
        <p:txBody>
          <a:bodyPr wrap="none" fromWordArt="1">
            <a:prstTxWarp prst="textSlantUp">
              <a:avLst>
                <a:gd name="adj" fmla="val 32056"/>
              </a:avLst>
            </a:prstTxWarp>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8000" b="1" u="none" strike="noStrike" kern="10" cap="none" spc="0" normalizeH="0" baseline="0" noProof="0" dirty="0">
                <a:ln w="9525" cap="sq">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uLnTx/>
                <a:uFillTx/>
                <a:latin typeface="Arial" panose="020B0604020202020204" pitchFamily="34" charset="0"/>
                <a:ea typeface="Impact"/>
                <a:cs typeface="Arial" panose="020B0604020202020204" pitchFamily="34" charset="0"/>
              </a:rPr>
              <a:t>الإستعداد</a:t>
            </a:r>
            <a:endParaRPr kumimoji="0" lang="en-US" sz="8000" b="1" i="0" u="none" strike="noStrike" kern="10" cap="none" spc="0" normalizeH="0" baseline="0" noProof="0" dirty="0">
              <a:ln w="9525" cap="sq">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uLnTx/>
              <a:uFillTx/>
              <a:latin typeface="Impact"/>
              <a:ea typeface="Impact"/>
              <a:cs typeface="Impact"/>
            </a:endParaRPr>
          </a:p>
        </p:txBody>
      </p:sp>
    </p:spTree>
    <p:extLst>
      <p:ext uri="{BB962C8B-B14F-4D97-AF65-F5344CB8AC3E}">
        <p14:creationId xmlns:p14="http://schemas.microsoft.com/office/powerpoint/2010/main" val="224922483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9" presetClass="entr" presetSubtype="10" fill="hold" grpId="0" nodeType="clickEffect">
                                  <p:stCondLst>
                                    <p:cond delay="0"/>
                                  </p:stCondLst>
                                  <p:childTnLst>
                                    <p:set>
                                      <p:cBhvr>
                                        <p:cTn id="6" dur="1" fill="hold">
                                          <p:stCondLst>
                                            <p:cond delay="0"/>
                                          </p:stCondLst>
                                        </p:cTn>
                                        <p:tgtEl>
                                          <p:spTgt spid="31856"/>
                                        </p:tgtEl>
                                        <p:attrNameLst>
                                          <p:attrName>style.visibility</p:attrName>
                                        </p:attrNameLst>
                                      </p:cBhvr>
                                      <p:to>
                                        <p:strVal val="visible"/>
                                      </p:to>
                                    </p:set>
                                    <p:anim calcmode="lin" valueType="num">
                                      <p:cBhvr>
                                        <p:cTn id="7" dur="5000" fill="hold"/>
                                        <p:tgtEl>
                                          <p:spTgt spid="31856"/>
                                        </p:tgtEl>
                                        <p:attrNameLst>
                                          <p:attrName>ppt_w</p:attrName>
                                        </p:attrNameLst>
                                      </p:cBhvr>
                                      <p:tavLst>
                                        <p:tav tm="0" fmla="#ppt_w*sin(2.5*pi*$)">
                                          <p:val>
                                            <p:fltVal val="0"/>
                                          </p:val>
                                        </p:tav>
                                        <p:tav tm="100000">
                                          <p:val>
                                            <p:fltVal val="1"/>
                                          </p:val>
                                        </p:tav>
                                      </p:tavLst>
                                    </p:anim>
                                    <p:anim calcmode="lin" valueType="num">
                                      <p:cBhvr>
                                        <p:cTn id="8" dur="5000" fill="hold"/>
                                        <p:tgtEl>
                                          <p:spTgt spid="3185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856"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2753" name="Picture 2" descr="OMSSO074"/>
          <p:cNvPicPr>
            <a:picLocks noChangeAspect="1" noChangeArrowheads="1"/>
          </p:cNvPicPr>
          <p:nvPr/>
        </p:nvPicPr>
        <p:blipFill>
          <a:blip r:embed="rId3">
            <a:lum bright="-36000"/>
            <a:extLst>
              <a:ext uri="{28A0092B-C50C-407E-A947-70E740481C1C}">
                <a14:useLocalDpi xmlns:a14="http://schemas.microsoft.com/office/drawing/2010/main"/>
              </a:ext>
            </a:extLst>
          </a:blip>
          <a:srcRect/>
          <a:stretch>
            <a:fillRect/>
          </a:stretch>
        </p:blipFill>
        <p:spPr bwMode="auto">
          <a:xfrm>
            <a:off x="0" y="0"/>
            <a:ext cx="50371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1844" name="Text Box 4"/>
          <p:cNvSpPr txBox="1">
            <a:spLocks noChangeArrowheads="1"/>
          </p:cNvSpPr>
          <p:nvPr/>
        </p:nvSpPr>
        <p:spPr bwMode="auto">
          <a:xfrm>
            <a:off x="1752600" y="612616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Arial" pitchFamily="-111" charset="0"/>
                <a:cs typeface="Arial" panose="020B0604020202020204" pitchFamily="34" charset="0"/>
              </a:rPr>
              <a:t>1 كورنثوس 10: 1- 13</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Arial" pitchFamily="-111" charset="0"/>
              <a:cs typeface="Arial" panose="020B0604020202020204" pitchFamily="34" charset="0"/>
            </a:endParaRPr>
          </a:p>
        </p:txBody>
      </p:sp>
      <p:sp>
        <p:nvSpPr>
          <p:cNvPr id="291845" name="Rectangle 5"/>
          <p:cNvSpPr>
            <a:spLocks noGrp="1" noChangeArrowheads="1"/>
          </p:cNvSpPr>
          <p:nvPr>
            <p:ph type="title" idx="4294967295"/>
          </p:nvPr>
        </p:nvSpPr>
        <p:spPr>
          <a:xfrm>
            <a:off x="914400" y="0"/>
            <a:ext cx="7772400" cy="923925"/>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5400" dirty="0">
                <a:solidFill>
                  <a:srgbClr val="FFFFFF"/>
                </a:solidFill>
                <a:ea typeface="+mj-ea"/>
              </a:rPr>
              <a:t>ماء من الصخرة</a:t>
            </a:r>
            <a:endParaRPr lang="en-US" sz="5400" dirty="0">
              <a:solidFill>
                <a:srgbClr val="FFFFFF"/>
              </a:solidFill>
              <a:ea typeface="+mj-ea"/>
            </a:endParaRPr>
          </a:p>
        </p:txBody>
      </p:sp>
    </p:spTree>
    <p:extLst>
      <p:ext uri="{BB962C8B-B14F-4D97-AF65-F5344CB8AC3E}">
        <p14:creationId xmlns:p14="http://schemas.microsoft.com/office/powerpoint/2010/main" val="1861391845"/>
      </p:ext>
    </p:extLst>
  </p:cSld>
  <p:clrMapOvr>
    <a:masterClrMapping/>
  </p:clrMapOvr>
  <p:transition spd="med">
    <p:randomBar dir="vert"/>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3633"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0" y="152400"/>
            <a:ext cx="9144000" cy="814430"/>
          </a:xfrm>
          <a:effectLst>
            <a:outerShdw blurRad="63500" dist="35921" dir="2700000" algn="ctr" rotWithShape="0">
              <a:srgbClr val="000000">
                <a:alpha val="74998"/>
              </a:srgbClr>
            </a:outerShdw>
          </a:effectLst>
        </p:spPr>
        <p:txBody>
          <a:bodyPr>
            <a:normAutofit/>
          </a:bodyPr>
          <a:lstStyle/>
          <a:p>
            <a:pPr eaLnBrk="1" hangingPunct="1">
              <a:defRPr/>
            </a:pPr>
            <a:r>
              <a:rPr lang="ar-JO" sz="4000" dirty="0">
                <a:effectLst>
                  <a:outerShdw blurRad="38100" dist="38100" dir="2700000" algn="tl">
                    <a:srgbClr val="212121"/>
                  </a:outerShdw>
                </a:effectLst>
              </a:rPr>
              <a:t>1 كورنثوس 10: 1- 4</a:t>
            </a:r>
            <a:endParaRPr lang="en-US" sz="4000" dirty="0">
              <a:effectLst>
                <a:outerShdw blurRad="38100" dist="38100" dir="2700000" algn="tl">
                  <a:srgbClr val="212121"/>
                </a:outerShdw>
              </a:effectLst>
            </a:endParaRPr>
          </a:p>
        </p:txBody>
      </p:sp>
      <p:sp>
        <p:nvSpPr>
          <p:cNvPr id="1339396" name="Text Box 4"/>
          <p:cNvSpPr txBox="1">
            <a:spLocks noChangeArrowheads="1"/>
          </p:cNvSpPr>
          <p:nvPr/>
        </p:nvSpPr>
        <p:spPr bwMode="auto">
          <a:xfrm>
            <a:off x="107504" y="1196752"/>
            <a:ext cx="9023920" cy="452431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فإني لست أريد أيها الإخوة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 أن تجهلوا أن آباءنا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 </a:t>
            </a:r>
            <a:r>
              <a:rPr kumimoji="0" lang="ar-JO" sz="3200" u="none" strike="noStrike" kern="1200" cap="none" spc="0" normalizeH="0" baseline="0" noProof="0" dirty="0">
                <a:ln>
                  <a:noFill/>
                </a:ln>
                <a:solidFill>
                  <a:srgbClr val="FFFF00"/>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جميعهم</a:t>
            </a:r>
            <a:r>
              <a:rPr kumimoji="0" lang="ar-JO" sz="32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 كانوا تحت السحابة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و</a:t>
            </a:r>
            <a:r>
              <a:rPr kumimoji="0" lang="ar-JO" sz="3200" u="none" strike="noStrike" kern="1200" cap="none" spc="0" normalizeH="0" baseline="0" noProof="0" dirty="0">
                <a:ln>
                  <a:noFill/>
                </a:ln>
                <a:solidFill>
                  <a:srgbClr val="FFFF00"/>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جميعهم</a:t>
            </a:r>
            <a:r>
              <a:rPr kumimoji="0" lang="ar-JO" sz="32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 اجتازوا في البحر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و</a:t>
            </a:r>
            <a:r>
              <a:rPr kumimoji="0" lang="ar-JO" sz="3200" u="none" strike="noStrike" kern="1200" cap="none" spc="0" normalizeH="0" baseline="0" noProof="0" dirty="0">
                <a:ln>
                  <a:noFill/>
                </a:ln>
                <a:solidFill>
                  <a:srgbClr val="FFFF00"/>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جميعهم</a:t>
            </a:r>
            <a:r>
              <a:rPr kumimoji="0" lang="ar-JO" sz="32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 اعتمدوا لموسى في السحابة وفي البحر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و</a:t>
            </a:r>
            <a:r>
              <a:rPr kumimoji="0" lang="ar-JO" sz="3200" u="none" strike="noStrike" kern="1200" cap="none" spc="0" normalizeH="0" baseline="0" noProof="0" dirty="0">
                <a:ln>
                  <a:noFill/>
                </a:ln>
                <a:solidFill>
                  <a:srgbClr val="FFFF00"/>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جميعهم</a:t>
            </a:r>
            <a:r>
              <a:rPr kumimoji="0" lang="ar-JO" sz="32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 أكلوا طعاماً واحداً روحياً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و</a:t>
            </a:r>
            <a:r>
              <a:rPr kumimoji="0" lang="ar-JO" sz="3200" u="none" strike="noStrike" kern="1200" cap="none" spc="0" normalizeH="0" baseline="0" noProof="0" dirty="0">
                <a:ln>
                  <a:noFill/>
                </a:ln>
                <a:solidFill>
                  <a:srgbClr val="FFFF00"/>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جميعهم</a:t>
            </a:r>
            <a:r>
              <a:rPr kumimoji="0" lang="ar-JO" sz="32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 شربوا شراباً واحداً روحياً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لأنهم كانوا يشربون من صخرة روحية تابعتهم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 والصخرة كانت المسيح</a:t>
            </a:r>
            <a:endParaRPr kumimoji="0" lang="en-US" sz="32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48388623"/>
      </p:ext>
    </p:extLst>
  </p:cSld>
  <p:clrMapOvr>
    <a:masterClrMapping/>
  </p:clrMapOvr>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2"/>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408355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تحضير</a:t>
            </a: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الله الأمين شعبه لدخول كنعان، يتعارض مع تمرد إسرائيل غير المؤمن في البرية، ليعلم الشعب عن إلتزامه غير المشروط لتتميم العهد الإبراهيمي.</a:t>
            </a:r>
            <a:endPar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البيان الموجز</a:t>
            </a:r>
            <a:endParaRPr lang="en-US" sz="3600" b="1" dirty="0">
              <a:solidFill>
                <a:srgbClr val="FFFFFF"/>
              </a:solidFill>
              <a:latin typeface="Arial" panose="020B0604020202020204" pitchFamily="34" charset="0"/>
              <a:cs typeface="Arial" panose="020B0604020202020204" pitchFamily="34" charset="0"/>
            </a:endParaRPr>
          </a:p>
        </p:txBody>
      </p:sp>
      <p:sp>
        <p:nvSpPr>
          <p:cNvPr id="9" name="Text Box 3"/>
          <p:cNvSpPr txBox="1">
            <a:spLocks noChangeArrowheads="1"/>
          </p:cNvSpPr>
          <p:nvPr/>
        </p:nvSpPr>
        <p:spPr bwMode="auto">
          <a:xfrm>
            <a:off x="8346253" y="-3380"/>
            <a:ext cx="704039" cy="830997"/>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135</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41</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97F17D90-D377-2E40-8742-FC1690CEEFD8}"/>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عدد</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33518077"/>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842373"/>
            <a:ext cx="9017000" cy="6015627"/>
          </a:xfrm>
          <a:prstGeom prst="rect">
            <a:avLst/>
          </a:prstGeom>
        </p:spPr>
      </p:pic>
      <p:sp>
        <p:nvSpPr>
          <p:cNvPr id="285700" name="Text Box 4"/>
          <p:cNvSpPr txBox="1">
            <a:spLocks noChangeArrowheads="1"/>
          </p:cNvSpPr>
          <p:nvPr/>
        </p:nvSpPr>
        <p:spPr bwMode="auto">
          <a:xfrm>
            <a:off x="305637" y="1316900"/>
            <a:ext cx="4953000" cy="2585323"/>
          </a:xfrm>
          <a:prstGeom prst="rect">
            <a:avLst/>
          </a:prstGeom>
          <a:noFill/>
          <a:ln w="9525">
            <a:noFill/>
            <a:miter lim="800000"/>
            <a:headEnd/>
            <a:tailEnd/>
          </a:ln>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Arial" pitchFamily="-111" charset="0"/>
                <a:cs typeface="Arial" panose="020B0604020202020204" pitchFamily="34" charset="0"/>
              </a:rPr>
              <a:t>وأنك منذ الطفولية تعرف الكتب المقدسة</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Arial" pitchFamily="-111" charset="0"/>
                <a:cs typeface="Arial" panose="020B0604020202020204" pitchFamily="34" charset="0"/>
              </a:rPr>
              <a:t>القادرة أن تحكمك للخلاص بالإيمان الذي في المسيح يسوع.</a:t>
            </a:r>
            <a:endParaRPr kumimoji="0" lang="en-US"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Arial" pitchFamily="-111" charset="0"/>
              <a:cs typeface="Arial" panose="020B0604020202020204" pitchFamily="34" charset="0"/>
            </a:endParaRPr>
          </a:p>
        </p:txBody>
      </p:sp>
      <p:sp>
        <p:nvSpPr>
          <p:cNvPr id="285701" name="Text Box 5"/>
          <p:cNvSpPr txBox="1">
            <a:spLocks noChangeArrowheads="1"/>
          </p:cNvSpPr>
          <p:nvPr/>
        </p:nvSpPr>
        <p:spPr bwMode="auto">
          <a:xfrm>
            <a:off x="305637" y="6117500"/>
            <a:ext cx="7391400" cy="523875"/>
          </a:xfrm>
          <a:prstGeom prst="rect">
            <a:avLst/>
          </a:prstGeom>
          <a:noFill/>
          <a:ln w="9525">
            <a:noFill/>
            <a:miter lim="800000"/>
            <a:headEnd/>
            <a:tailEnd/>
          </a:ln>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Arial" pitchFamily="-111" charset="0"/>
                <a:cs typeface="Arial" panose="020B0604020202020204" pitchFamily="34" charset="0"/>
              </a:rPr>
              <a:t>2 تيموثاوس 3: 15</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Arial" pitchFamily="-111" charset="0"/>
              <a:cs typeface="Arial" panose="020B0604020202020204" pitchFamily="34" charset="0"/>
            </a:endParaRPr>
          </a:p>
        </p:txBody>
      </p:sp>
      <p:sp>
        <p:nvSpPr>
          <p:cNvPr id="285702" name="Rectangle 6"/>
          <p:cNvSpPr>
            <a:spLocks noGrp="1" noChangeArrowheads="1"/>
          </p:cNvSpPr>
          <p:nvPr>
            <p:ph type="title" idx="4294967295"/>
          </p:nvPr>
        </p:nvSpPr>
        <p:spPr>
          <a:xfrm>
            <a:off x="0" y="38088"/>
            <a:ext cx="9144000" cy="769937"/>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dirty="0">
                <a:solidFill>
                  <a:srgbClr val="FFFFFF"/>
                </a:solidFill>
                <a:ea typeface="ＭＳ Ｐゴシック" charset="0"/>
              </a:rPr>
              <a:t>العدد يعطي حكمة</a:t>
            </a:r>
            <a:endParaRPr lang="en-US" sz="4800" dirty="0">
              <a:solidFill>
                <a:srgbClr val="FFFFFF"/>
              </a:solidFill>
              <a:ea typeface="ＭＳ Ｐゴシック" charset="0"/>
            </a:endParaRPr>
          </a:p>
        </p:txBody>
      </p:sp>
    </p:spTree>
    <p:extLst>
      <p:ext uri="{BB962C8B-B14F-4D97-AF65-F5344CB8AC3E}">
        <p14:creationId xmlns:p14="http://schemas.microsoft.com/office/powerpoint/2010/main" val="2729917333"/>
      </p:ext>
    </p:extLst>
  </p:cSld>
  <p:clrMapOvr>
    <a:masterClrMapping/>
  </p:clrMapOvr>
  <p:transition spd="med">
    <p:randomBar dir="vert"/>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6849" name="Picture 2" descr="OMSSO074"/>
          <p:cNvPicPr>
            <a:picLocks noChangeAspect="1" noChangeArrowheads="1"/>
          </p:cNvPicPr>
          <p:nvPr/>
        </p:nvPicPr>
        <p:blipFill>
          <a:blip r:embed="rId3">
            <a:lum bright="-36000"/>
            <a:extLst>
              <a:ext uri="{28A0092B-C50C-407E-A947-70E740481C1C}">
                <a14:useLocalDpi xmlns:a14="http://schemas.microsoft.com/office/drawing/2010/main"/>
              </a:ext>
            </a:extLst>
          </a:blip>
          <a:srcRect/>
          <a:stretch>
            <a:fillRect/>
          </a:stretch>
        </p:blipFill>
        <p:spPr bwMode="auto">
          <a:xfrm>
            <a:off x="0" y="0"/>
            <a:ext cx="50371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7748" name="Text Box 4"/>
          <p:cNvSpPr txBox="1">
            <a:spLocks noChangeArrowheads="1"/>
          </p:cNvSpPr>
          <p:nvPr/>
        </p:nvSpPr>
        <p:spPr bwMode="auto">
          <a:xfrm>
            <a:off x="5037138" y="1325563"/>
            <a:ext cx="3954462" cy="2308324"/>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لأن كل ما سبق فكتب كتب لأجل تعليمنا، حتى بالصبر والتعزية بما في الكتب يكون لنا رجاء.</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7749" name="Text Box 5"/>
          <p:cNvSpPr txBox="1">
            <a:spLocks noChangeArrowheads="1"/>
          </p:cNvSpPr>
          <p:nvPr/>
        </p:nvSpPr>
        <p:spPr bwMode="auto">
          <a:xfrm>
            <a:off x="1752600" y="6126163"/>
            <a:ext cx="7391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Arial" pitchFamily="-111" charset="0"/>
                <a:cs typeface="Arial" panose="020B0604020202020204" pitchFamily="34" charset="0"/>
              </a:rPr>
              <a:t>رومية 15: 4</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rial" pitchFamily="-111" charset="0"/>
              <a:cs typeface="Arial" panose="020B0604020202020204" pitchFamily="34" charset="0"/>
            </a:endParaRPr>
          </a:p>
        </p:txBody>
      </p:sp>
      <p:sp>
        <p:nvSpPr>
          <p:cNvPr id="287750" name="Rectangle 6"/>
          <p:cNvSpPr>
            <a:spLocks noGrp="1" noChangeArrowheads="1"/>
          </p:cNvSpPr>
          <p:nvPr>
            <p:ph type="title" idx="4294967295"/>
          </p:nvPr>
        </p:nvSpPr>
        <p:spPr>
          <a:xfrm>
            <a:off x="0" y="76200"/>
            <a:ext cx="9144000" cy="1143000"/>
          </a:xfrm>
          <a:effectLst>
            <a:outerShdw blurRad="63500" dist="35921" dir="2700000" algn="ctr" rotWithShape="0">
              <a:schemeClr val="tx1">
                <a:alpha val="74998"/>
              </a:schemeClr>
            </a:outerShdw>
          </a:effectLst>
        </p:spPr>
        <p:txBody>
          <a:bodyPr/>
          <a:lstStyle/>
          <a:p>
            <a:pPr eaLnBrk="1" hangingPunct="1">
              <a:defRPr/>
            </a:pPr>
            <a:r>
              <a:rPr lang="ar-JO" dirty="0">
                <a:solidFill>
                  <a:srgbClr val="FFFFFF"/>
                </a:solidFill>
                <a:ea typeface="ＭＳ Ｐゴシック" charset="0"/>
              </a:rPr>
              <a:t>العدد يعلم ويشجع</a:t>
            </a:r>
            <a:endParaRPr lang="en-US" sz="3600" dirty="0">
              <a:solidFill>
                <a:srgbClr val="FFFFFF"/>
              </a:solidFill>
              <a:ea typeface="ＭＳ Ｐゴシック" charset="0"/>
            </a:endParaRPr>
          </a:p>
        </p:txBody>
      </p:sp>
    </p:spTree>
    <p:extLst>
      <p:ext uri="{BB962C8B-B14F-4D97-AF65-F5344CB8AC3E}">
        <p14:creationId xmlns:p14="http://schemas.microsoft.com/office/powerpoint/2010/main" val="4072125736"/>
      </p:ext>
    </p:extLst>
  </p:cSld>
  <p:clrMapOvr>
    <a:masterClrMapping/>
  </p:clrMapOvr>
  <p:transition spd="med">
    <p:randomBar dir="vert"/>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0705" name="Picture 1026" descr="OMSSO074"/>
          <p:cNvPicPr>
            <a:picLocks noChangeAspect="1" noChangeArrowheads="1"/>
          </p:cNvPicPr>
          <p:nvPr/>
        </p:nvPicPr>
        <p:blipFill>
          <a:blip r:embed="rId3">
            <a:lum bright="-60000"/>
            <a:extLst>
              <a:ext uri="{28A0092B-C50C-407E-A947-70E740481C1C}">
                <a14:useLocalDpi xmlns:a14="http://schemas.microsoft.com/office/drawing/2010/main"/>
              </a:ext>
            </a:extLst>
          </a:blip>
          <a:srcRect/>
          <a:stretch>
            <a:fillRect/>
          </a:stretch>
        </p:blipFill>
        <p:spPr bwMode="auto">
          <a:xfrm>
            <a:off x="0" y="0"/>
            <a:ext cx="50371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9797" name="Rectangle 1029"/>
          <p:cNvSpPr>
            <a:spLocks noGrp="1" noChangeArrowheads="1"/>
          </p:cNvSpPr>
          <p:nvPr>
            <p:ph type="title"/>
          </p:nvPr>
        </p:nvSpPr>
        <p:spPr>
          <a:xfrm>
            <a:off x="685800" y="304800"/>
            <a:ext cx="7772400" cy="685800"/>
          </a:xfrm>
          <a:solidFill>
            <a:srgbClr val="000000"/>
          </a:solidFill>
          <a:ln>
            <a:noFill/>
          </a:ln>
        </p:spPr>
        <p:txBody>
          <a:bodyPr vert="horz" wrap="square" lIns="91440" tIns="45720" rIns="91440" bIns="45720" numCol="1" anchor="b" anchorCtr="0" compatLnSpc="1">
            <a:prstTxWarp prst="textNoShape">
              <a:avLst/>
            </a:prstTxWarp>
          </a:bodyPr>
          <a:lstStyle/>
          <a:p>
            <a:r>
              <a:rPr kumimoji="1" lang="ar-JO" sz="6000" dirty="0">
                <a:solidFill>
                  <a:srgbClr val="FFFFFF"/>
                </a:solidFill>
              </a:rPr>
              <a:t>ميلاد شعب</a:t>
            </a:r>
            <a:endParaRPr kumimoji="1" lang="en-US" sz="6000" dirty="0">
              <a:solidFill>
                <a:srgbClr val="FFFFFF"/>
              </a:solidFill>
            </a:endParaRPr>
          </a:p>
        </p:txBody>
      </p:sp>
      <p:sp>
        <p:nvSpPr>
          <p:cNvPr id="289798" name="Rectangle 1030"/>
          <p:cNvSpPr>
            <a:spLocks noChangeArrowheads="1"/>
          </p:cNvSpPr>
          <p:nvPr/>
        </p:nvSpPr>
        <p:spPr bwMode="auto">
          <a:xfrm>
            <a:off x="533400" y="1371600"/>
            <a:ext cx="17526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خروج</a:t>
            </a:r>
            <a:endParaRPr kumimoji="0" lang="en-US" sz="4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9799" name="Rectangle 1031"/>
          <p:cNvSpPr>
            <a:spLocks noChangeArrowheads="1"/>
          </p:cNvSpPr>
          <p:nvPr/>
        </p:nvSpPr>
        <p:spPr bwMode="auto">
          <a:xfrm>
            <a:off x="2381250" y="1371600"/>
            <a:ext cx="2590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a:t>
            </a:r>
            <a:endParaRPr kumimoji="0" lang="en-US" sz="4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9800" name="Rectangle 1032"/>
          <p:cNvSpPr>
            <a:spLocks noChangeArrowheads="1"/>
          </p:cNvSpPr>
          <p:nvPr/>
        </p:nvSpPr>
        <p:spPr bwMode="auto">
          <a:xfrm>
            <a:off x="4686300" y="1371600"/>
            <a:ext cx="2590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عدد</a:t>
            </a:r>
            <a:endParaRPr kumimoji="0" lang="en-US" sz="4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9801" name="Rectangle 1033"/>
          <p:cNvSpPr>
            <a:spLocks noChangeArrowheads="1"/>
          </p:cNvSpPr>
          <p:nvPr/>
        </p:nvSpPr>
        <p:spPr bwMode="auto">
          <a:xfrm>
            <a:off x="304800" y="2667000"/>
            <a:ext cx="2209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التشكيل</a:t>
            </a:r>
            <a:endParaRPr kumimoji="0" lang="en-US" sz="4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9802" name="Rectangle 1034"/>
          <p:cNvSpPr>
            <a:spLocks noChangeArrowheads="1"/>
          </p:cNvSpPr>
          <p:nvPr/>
        </p:nvSpPr>
        <p:spPr bwMode="auto">
          <a:xfrm>
            <a:off x="2057400" y="2667000"/>
            <a:ext cx="32385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التقديس</a:t>
            </a:r>
            <a:endParaRPr kumimoji="0" lang="en-US" sz="4400" b="1" i="0"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9803" name="Rectangle 1035"/>
          <p:cNvSpPr>
            <a:spLocks noChangeArrowheads="1"/>
          </p:cNvSpPr>
          <p:nvPr/>
        </p:nvSpPr>
        <p:spPr bwMode="auto">
          <a:xfrm>
            <a:off x="4495800" y="2667000"/>
            <a:ext cx="2971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التحضير</a:t>
            </a:r>
            <a:endParaRPr kumimoji="0" lang="en-US" sz="4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9804" name="Rectangle 1036"/>
          <p:cNvSpPr>
            <a:spLocks noChangeArrowheads="1"/>
          </p:cNvSpPr>
          <p:nvPr/>
        </p:nvSpPr>
        <p:spPr bwMode="auto">
          <a:xfrm>
            <a:off x="304800" y="3962400"/>
            <a:ext cx="2209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الخلاص</a:t>
            </a:r>
            <a:endParaRPr kumimoji="0" lang="en-US" sz="4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9805" name="Rectangle 1037"/>
          <p:cNvSpPr>
            <a:spLocks noChangeArrowheads="1"/>
          </p:cNvSpPr>
          <p:nvPr/>
        </p:nvSpPr>
        <p:spPr bwMode="auto">
          <a:xfrm>
            <a:off x="1981200" y="3962400"/>
            <a:ext cx="34290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التعليم</a:t>
            </a:r>
            <a:endParaRPr kumimoji="0" lang="en-US" sz="4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9806" name="Rectangle 1038"/>
          <p:cNvSpPr>
            <a:spLocks noChangeArrowheads="1"/>
          </p:cNvSpPr>
          <p:nvPr/>
        </p:nvSpPr>
        <p:spPr bwMode="auto">
          <a:xfrm>
            <a:off x="5067300" y="3962400"/>
            <a:ext cx="1828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المسير</a:t>
            </a:r>
            <a:endParaRPr kumimoji="0" lang="en-US" sz="4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9807" name="Rectangle 1039"/>
          <p:cNvSpPr>
            <a:spLocks noChangeArrowheads="1"/>
          </p:cNvSpPr>
          <p:nvPr/>
        </p:nvSpPr>
        <p:spPr bwMode="auto">
          <a:xfrm>
            <a:off x="6819900" y="1371600"/>
            <a:ext cx="2590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يشوع</a:t>
            </a:r>
            <a:endParaRPr kumimoji="0" lang="en-US" sz="4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9808" name="Rectangle 1040"/>
          <p:cNvSpPr>
            <a:spLocks noChangeArrowheads="1"/>
          </p:cNvSpPr>
          <p:nvPr/>
        </p:nvSpPr>
        <p:spPr bwMode="auto">
          <a:xfrm>
            <a:off x="6629400" y="2667000"/>
            <a:ext cx="2971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الإمتلاك</a:t>
            </a:r>
            <a:endParaRPr kumimoji="0" lang="en-US" sz="4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9809" name="Rectangle 1041"/>
          <p:cNvSpPr>
            <a:spLocks noChangeArrowheads="1"/>
          </p:cNvSpPr>
          <p:nvPr/>
        </p:nvSpPr>
        <p:spPr bwMode="auto">
          <a:xfrm>
            <a:off x="7200900" y="3962400"/>
            <a:ext cx="1828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الراحة</a:t>
            </a:r>
            <a:endParaRPr kumimoji="0" lang="en-US" sz="4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00719" name="WordArt 1042"/>
          <p:cNvSpPr>
            <a:spLocks noChangeArrowheads="1" noChangeShapeType="1" noTextEdit="1"/>
          </p:cNvSpPr>
          <p:nvPr/>
        </p:nvSpPr>
        <p:spPr bwMode="auto">
          <a:xfrm>
            <a:off x="-1" y="2232320"/>
            <a:ext cx="1387319" cy="823494"/>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Impact"/>
                <a:ea typeface="Impact"/>
                <a:cs typeface="Impact"/>
              </a:rPr>
              <a:t>هم</a:t>
            </a:r>
            <a:endParaRPr kumimoji="0" lang="en-US" sz="5400" b="1"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Impact"/>
              <a:ea typeface="Impact"/>
              <a:cs typeface="Impact"/>
            </a:endParaRPr>
          </a:p>
        </p:txBody>
      </p:sp>
      <p:sp>
        <p:nvSpPr>
          <p:cNvPr id="200720" name="WordArt 1043"/>
          <p:cNvSpPr>
            <a:spLocks noChangeArrowheads="1" noChangeShapeType="1" noTextEdit="1"/>
          </p:cNvSpPr>
          <p:nvPr/>
        </p:nvSpPr>
        <p:spPr bwMode="auto">
          <a:xfrm>
            <a:off x="-1" y="3716215"/>
            <a:ext cx="1116623" cy="711199"/>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Impact"/>
                <a:ea typeface="Impact"/>
                <a:cs typeface="Impact"/>
              </a:rPr>
              <a:t>نحن</a:t>
            </a:r>
            <a:endParaRPr kumimoji="0" lang="en-US" sz="5400" b="1"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Impact"/>
              <a:ea typeface="Impact"/>
              <a:cs typeface="Impact"/>
            </a:endParaRPr>
          </a:p>
        </p:txBody>
      </p:sp>
    </p:spTree>
    <p:extLst>
      <p:ext uri="{BB962C8B-B14F-4D97-AF65-F5344CB8AC3E}">
        <p14:creationId xmlns:p14="http://schemas.microsoft.com/office/powerpoint/2010/main" val="129664532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89798"/>
                                        </p:tgtEl>
                                        <p:attrNameLst>
                                          <p:attrName>style.visibility</p:attrName>
                                        </p:attrNameLst>
                                      </p:cBhvr>
                                      <p:to>
                                        <p:strVal val="visible"/>
                                      </p:to>
                                    </p:set>
                                    <p:animEffect transition="in" filter="dissolve">
                                      <p:cBhvr>
                                        <p:cTn id="7" dur="500"/>
                                        <p:tgtEl>
                                          <p:spTgt spid="28979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89799"/>
                                        </p:tgtEl>
                                        <p:attrNameLst>
                                          <p:attrName>style.visibility</p:attrName>
                                        </p:attrNameLst>
                                      </p:cBhvr>
                                      <p:to>
                                        <p:strVal val="visible"/>
                                      </p:to>
                                    </p:set>
                                    <p:animEffect transition="in" filter="dissolve">
                                      <p:cBhvr>
                                        <p:cTn id="12" dur="500"/>
                                        <p:tgtEl>
                                          <p:spTgt spid="28979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89800"/>
                                        </p:tgtEl>
                                        <p:attrNameLst>
                                          <p:attrName>style.visibility</p:attrName>
                                        </p:attrNameLst>
                                      </p:cBhvr>
                                      <p:to>
                                        <p:strVal val="visible"/>
                                      </p:to>
                                    </p:set>
                                    <p:animEffect transition="in" filter="dissolve">
                                      <p:cBhvr>
                                        <p:cTn id="17" dur="500"/>
                                        <p:tgtEl>
                                          <p:spTgt spid="28980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89801"/>
                                        </p:tgtEl>
                                        <p:attrNameLst>
                                          <p:attrName>style.visibility</p:attrName>
                                        </p:attrNameLst>
                                      </p:cBhvr>
                                      <p:to>
                                        <p:strVal val="visible"/>
                                      </p:to>
                                    </p:set>
                                    <p:animEffect transition="in" filter="dissolve">
                                      <p:cBhvr>
                                        <p:cTn id="22" dur="500"/>
                                        <p:tgtEl>
                                          <p:spTgt spid="28980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289802"/>
                                        </p:tgtEl>
                                        <p:attrNameLst>
                                          <p:attrName>style.visibility</p:attrName>
                                        </p:attrNameLst>
                                      </p:cBhvr>
                                      <p:to>
                                        <p:strVal val="visible"/>
                                      </p:to>
                                    </p:set>
                                    <p:animEffect transition="in" filter="dissolve">
                                      <p:cBhvr>
                                        <p:cTn id="27" dur="500"/>
                                        <p:tgtEl>
                                          <p:spTgt spid="28980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289803"/>
                                        </p:tgtEl>
                                        <p:attrNameLst>
                                          <p:attrName>style.visibility</p:attrName>
                                        </p:attrNameLst>
                                      </p:cBhvr>
                                      <p:to>
                                        <p:strVal val="visible"/>
                                      </p:to>
                                    </p:set>
                                    <p:animEffect transition="in" filter="dissolve">
                                      <p:cBhvr>
                                        <p:cTn id="32" dur="500"/>
                                        <p:tgtEl>
                                          <p:spTgt spid="28980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289804"/>
                                        </p:tgtEl>
                                        <p:attrNameLst>
                                          <p:attrName>style.visibility</p:attrName>
                                        </p:attrNameLst>
                                      </p:cBhvr>
                                      <p:to>
                                        <p:strVal val="visible"/>
                                      </p:to>
                                    </p:set>
                                    <p:animEffect transition="in" filter="dissolve">
                                      <p:cBhvr>
                                        <p:cTn id="37" dur="500"/>
                                        <p:tgtEl>
                                          <p:spTgt spid="289804"/>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289805"/>
                                        </p:tgtEl>
                                        <p:attrNameLst>
                                          <p:attrName>style.visibility</p:attrName>
                                        </p:attrNameLst>
                                      </p:cBhvr>
                                      <p:to>
                                        <p:strVal val="visible"/>
                                      </p:to>
                                    </p:set>
                                    <p:animEffect transition="in" filter="dissolve">
                                      <p:cBhvr>
                                        <p:cTn id="42" dur="500"/>
                                        <p:tgtEl>
                                          <p:spTgt spid="289805"/>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289806"/>
                                        </p:tgtEl>
                                        <p:attrNameLst>
                                          <p:attrName>style.visibility</p:attrName>
                                        </p:attrNameLst>
                                      </p:cBhvr>
                                      <p:to>
                                        <p:strVal val="visible"/>
                                      </p:to>
                                    </p:set>
                                    <p:animEffect transition="in" filter="dissolve">
                                      <p:cBhvr>
                                        <p:cTn id="47" dur="500"/>
                                        <p:tgtEl>
                                          <p:spTgt spid="28980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289807"/>
                                        </p:tgtEl>
                                        <p:attrNameLst>
                                          <p:attrName>style.visibility</p:attrName>
                                        </p:attrNameLst>
                                      </p:cBhvr>
                                      <p:to>
                                        <p:strVal val="visible"/>
                                      </p:to>
                                    </p:set>
                                    <p:animEffect transition="in" filter="dissolve">
                                      <p:cBhvr>
                                        <p:cTn id="52" dur="500"/>
                                        <p:tgtEl>
                                          <p:spTgt spid="289807"/>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289808"/>
                                        </p:tgtEl>
                                        <p:attrNameLst>
                                          <p:attrName>style.visibility</p:attrName>
                                        </p:attrNameLst>
                                      </p:cBhvr>
                                      <p:to>
                                        <p:strVal val="visible"/>
                                      </p:to>
                                    </p:set>
                                    <p:animEffect transition="in" filter="dissolve">
                                      <p:cBhvr>
                                        <p:cTn id="57" dur="500"/>
                                        <p:tgtEl>
                                          <p:spTgt spid="289808"/>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9" presetClass="entr" presetSubtype="0" fill="hold" grpId="0" nodeType="clickEffect">
                                  <p:stCondLst>
                                    <p:cond delay="0"/>
                                  </p:stCondLst>
                                  <p:childTnLst>
                                    <p:set>
                                      <p:cBhvr>
                                        <p:cTn id="61" dur="1" fill="hold">
                                          <p:stCondLst>
                                            <p:cond delay="0"/>
                                          </p:stCondLst>
                                        </p:cTn>
                                        <p:tgtEl>
                                          <p:spTgt spid="289809"/>
                                        </p:tgtEl>
                                        <p:attrNameLst>
                                          <p:attrName>style.visibility</p:attrName>
                                        </p:attrNameLst>
                                      </p:cBhvr>
                                      <p:to>
                                        <p:strVal val="visible"/>
                                      </p:to>
                                    </p:set>
                                    <p:animEffect transition="in" filter="dissolve">
                                      <p:cBhvr>
                                        <p:cTn id="62" dur="500"/>
                                        <p:tgtEl>
                                          <p:spTgt spid="2898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9798" grpId="0"/>
      <p:bldP spid="289799" grpId="0"/>
      <p:bldP spid="289800" grpId="0"/>
      <p:bldP spid="289801" grpId="0"/>
      <p:bldP spid="289802" grpId="0"/>
      <p:bldP spid="289803" grpId="0"/>
      <p:bldP spid="289804" grpId="0"/>
      <p:bldP spid="289805" grpId="0"/>
      <p:bldP spid="289806" grpId="0"/>
      <p:bldP spid="289807" grpId="0"/>
      <p:bldP spid="289808" grpId="0"/>
      <p:bldP spid="289809"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sp>
        <p:nvSpPr>
          <p:cNvPr id="186371" name="Rectangle 3"/>
          <p:cNvSpPr>
            <a:spLocks noGrp="1" noChangeArrowheads="1"/>
          </p:cNvSpPr>
          <p:nvPr>
            <p:ph type="title"/>
          </p:nvPr>
        </p:nvSpPr>
        <p:spPr>
          <a:xfrm>
            <a:off x="1562100" y="609600"/>
            <a:ext cx="6121400" cy="685800"/>
          </a:xfrm>
          <a:solidFill>
            <a:srgbClr val="000000"/>
          </a:solidFill>
        </p:spPr>
        <p:txBody>
          <a:bodyPr/>
          <a:lstStyle/>
          <a:p>
            <a:pPr algn="ctr"/>
            <a:r>
              <a:rPr lang="ar-JO" sz="4000" dirty="0">
                <a:solidFill>
                  <a:srgbClr val="FFFFFF"/>
                </a:solidFill>
              </a:rPr>
              <a:t>البيان الموجز</a:t>
            </a:r>
            <a:endParaRPr lang="en-US" sz="4000" dirty="0">
              <a:solidFill>
                <a:srgbClr val="FFFFFF"/>
              </a:solidFill>
            </a:endParaRPr>
          </a:p>
        </p:txBody>
      </p:sp>
      <p:sp>
        <p:nvSpPr>
          <p:cNvPr id="35844" name="Text Box 4"/>
          <p:cNvSpPr txBox="1">
            <a:spLocks noChangeArrowheads="1"/>
          </p:cNvSpPr>
          <p:nvPr/>
        </p:nvSpPr>
        <p:spPr bwMode="auto">
          <a:xfrm>
            <a:off x="1143000" y="1778000"/>
            <a:ext cx="6934200" cy="4278094"/>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altLang="zh-CN" sz="3200" b="1" u="none" strike="noStrike" kern="1200" cap="none" spc="0" normalizeH="0" baseline="0" noProof="0" dirty="0">
                <a:ln>
                  <a:noFill/>
                </a:ln>
                <a:solidFill>
                  <a:srgbClr val="A9BDA9">
                    <a:lumMod val="20000"/>
                    <a:lumOff val="80000"/>
                  </a:srgbClr>
                </a:solidFill>
                <a:effectLst/>
                <a:uLnTx/>
                <a:uFillTx/>
                <a:latin typeface="Arial" panose="020B0604020202020204" pitchFamily="34" charset="0"/>
                <a:cs typeface="Arial" panose="020B0604020202020204" pitchFamily="34" charset="0"/>
              </a:rPr>
              <a:t>يتناقض </a:t>
            </a:r>
            <a:r>
              <a:rPr kumimoji="0" lang="ar-JO" altLang="zh-CN"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إعداد الله المخلص </a:t>
            </a:r>
            <a:r>
              <a:rPr kumimoji="0" lang="ar-JO" altLang="zh-CN" sz="3200" b="1" u="none" strike="noStrike" kern="1200" cap="none" spc="0" normalizeH="0" baseline="0" noProof="0" dirty="0">
                <a:ln>
                  <a:noFill/>
                </a:ln>
                <a:solidFill>
                  <a:srgbClr val="A9BDA9">
                    <a:lumMod val="20000"/>
                    <a:lumOff val="80000"/>
                  </a:srgbClr>
                </a:solidFill>
                <a:effectLst/>
                <a:uLnTx/>
                <a:uFillTx/>
                <a:latin typeface="Arial" panose="020B0604020202020204" pitchFamily="34" charset="0"/>
                <a:cs typeface="Arial" panose="020B0604020202020204" pitchFamily="34" charset="0"/>
              </a:rPr>
              <a:t>لشعبه</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altLang="zh-CN"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altLang="zh-CN" sz="3200" b="1" u="none" strike="noStrike" kern="1200" cap="none" spc="0" normalizeH="0" baseline="0" noProof="0" dirty="0">
                <a:ln>
                  <a:noFill/>
                </a:ln>
                <a:solidFill>
                  <a:srgbClr val="A9BDA9">
                    <a:lumMod val="20000"/>
                    <a:lumOff val="80000"/>
                  </a:srgbClr>
                </a:solidFill>
                <a:effectLst/>
                <a:uLnTx/>
                <a:uFillTx/>
                <a:latin typeface="Arial" panose="020B0604020202020204" pitchFamily="34" charset="0"/>
                <a:cs typeface="Arial" panose="020B0604020202020204" pitchFamily="34" charset="0"/>
              </a:rPr>
              <a:t>للدخول إلى أرض كنعان مع </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altLang="zh-CN"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تمرد إسرائيل غير المؤمن</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altLang="zh-CN" sz="3200" b="1" u="none" strike="noStrike" kern="1200" cap="none" spc="0" normalizeH="0" baseline="0" noProof="0" dirty="0">
                <a:ln>
                  <a:noFill/>
                </a:ln>
                <a:solidFill>
                  <a:srgbClr val="A9BDA9">
                    <a:lumMod val="20000"/>
                    <a:lumOff val="80000"/>
                  </a:srgbClr>
                </a:solidFill>
                <a:effectLst/>
                <a:uLnTx/>
                <a:uFillTx/>
                <a:latin typeface="Arial" panose="020B0604020202020204" pitchFamily="34" charset="0"/>
                <a:cs typeface="Arial" panose="020B0604020202020204" pitchFamily="34" charset="0"/>
              </a:rPr>
              <a:t> في البرية لتعليم الأمة</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altLang="zh-CN"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التزامه غير المشروط</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altLang="zh-CN"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altLang="zh-CN" sz="3200" b="1" u="none" strike="noStrike" kern="1200" cap="none" spc="0" normalizeH="0" baseline="0" noProof="0" dirty="0">
                <a:ln>
                  <a:noFill/>
                </a:ln>
                <a:solidFill>
                  <a:srgbClr val="A9BDA9">
                    <a:lumMod val="20000"/>
                    <a:lumOff val="80000"/>
                  </a:srgbClr>
                </a:solidFill>
                <a:effectLst/>
                <a:uLnTx/>
                <a:uFillTx/>
                <a:latin typeface="Arial" panose="020B0604020202020204" pitchFamily="34" charset="0"/>
                <a:cs typeface="Arial" panose="020B0604020202020204" pitchFamily="34" charset="0"/>
              </a:rPr>
              <a:t>لتحقيق عهده الإبراهيمي</a:t>
            </a:r>
            <a:endParaRPr kumimoji="0" lang="en-US" altLang="zh-CN" sz="3200" b="1" u="none" strike="noStrike" kern="1200" cap="none" spc="0" normalizeH="0" baseline="0" noProof="0" dirty="0">
              <a:ln>
                <a:noFill/>
              </a:ln>
              <a:solidFill>
                <a:srgbClr val="A9BDA9">
                  <a:lumMod val="20000"/>
                  <a:lumOff val="80000"/>
                </a:srgbClr>
              </a:solidFill>
              <a:effectLst/>
              <a:uLnTx/>
              <a:uFillTx/>
              <a:latin typeface="Arial" panose="020B0604020202020204" pitchFamily="34" charset="0"/>
              <a:cs typeface="Arial" panose="020B0604020202020204" pitchFamily="34" charset="0"/>
            </a:endParaRPr>
          </a:p>
        </p:txBody>
      </p:sp>
      <p:sp>
        <p:nvSpPr>
          <p:cNvPr id="5" name="Text Box 108"/>
          <p:cNvSpPr txBox="1">
            <a:spLocks noChangeArrowheads="1"/>
          </p:cNvSpPr>
          <p:nvPr/>
        </p:nvSpPr>
        <p:spPr bwMode="auto">
          <a:xfrm>
            <a:off x="8388756" y="38100"/>
            <a:ext cx="704039"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4274920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35844"/>
                                        </p:tgtEl>
                                        <p:attrNameLst>
                                          <p:attrName>style.visibility</p:attrName>
                                        </p:attrNameLst>
                                      </p:cBhvr>
                                      <p:to>
                                        <p:strVal val="visible"/>
                                      </p:to>
                                    </p:set>
                                    <p:anim calcmode="lin" valueType="num">
                                      <p:cBhvr>
                                        <p:cTn id="7" dur="1000" fill="hold"/>
                                        <p:tgtEl>
                                          <p:spTgt spid="35844"/>
                                        </p:tgtEl>
                                        <p:attrNameLst>
                                          <p:attrName>ppt_w</p:attrName>
                                        </p:attrNameLst>
                                      </p:cBhvr>
                                      <p:tavLst>
                                        <p:tav tm="0">
                                          <p:val>
                                            <p:fltVal val="0"/>
                                          </p:val>
                                        </p:tav>
                                        <p:tav tm="100000">
                                          <p:val>
                                            <p:strVal val="#ppt_w"/>
                                          </p:val>
                                        </p:tav>
                                      </p:tavLst>
                                    </p:anim>
                                    <p:anim calcmode="lin" valueType="num">
                                      <p:cBhvr>
                                        <p:cTn id="8" dur="1000" fill="hold"/>
                                        <p:tgtEl>
                                          <p:spTgt spid="35844"/>
                                        </p:tgtEl>
                                        <p:attrNameLst>
                                          <p:attrName>ppt_h</p:attrName>
                                        </p:attrNameLst>
                                      </p:cBhvr>
                                      <p:tavLst>
                                        <p:tav tm="0">
                                          <p:val>
                                            <p:fltVal val="0"/>
                                          </p:val>
                                        </p:tav>
                                        <p:tav tm="100000">
                                          <p:val>
                                            <p:strVal val="#ppt_h"/>
                                          </p:val>
                                        </p:tav>
                                      </p:tavLst>
                                    </p:anim>
                                    <p:anim calcmode="lin" valueType="num">
                                      <p:cBhvr>
                                        <p:cTn id="9" dur="1000" fill="hold"/>
                                        <p:tgtEl>
                                          <p:spTgt spid="35844"/>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5844"/>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4" grpId="0" animBg="1" autoUpdateAnimBg="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a:t>
            </a:r>
            <a:r>
              <a:rPr lang="ar-JO" sz="5400" dirty="0">
                <a:solidFill>
                  <a:srgbClr val="FFFF00"/>
                </a:solidFill>
                <a:effectLst>
                  <a:glow rad="127000">
                    <a:schemeClr val="tx1"/>
                  </a:glow>
                </a:effectLst>
                <a:ea typeface="ＭＳ Ｐゴシック" charset="0"/>
              </a:rPr>
              <a:t>يعدنا</a:t>
            </a:r>
            <a:r>
              <a:rPr lang="ar-JO" sz="5400" dirty="0">
                <a:effectLst>
                  <a:glow rad="127000">
                    <a:schemeClr val="tx1"/>
                  </a:glow>
                </a:effectLst>
                <a:ea typeface="ＭＳ Ｐゴシック" charset="0"/>
              </a:rPr>
              <a:t> الله</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لنخدمه؟</a:t>
            </a:r>
            <a:endParaRPr lang="en-US" sz="5400" dirty="0">
              <a:effectLst>
                <a:glow rad="127000">
                  <a:schemeClr val="tx1"/>
                </a:glow>
              </a:effectLst>
              <a:ea typeface="ＭＳ Ｐゴシック" charset="0"/>
            </a:endParaRPr>
          </a:p>
        </p:txBody>
      </p:sp>
      <p:sp>
        <p:nvSpPr>
          <p:cNvPr id="4" name="Rectangle 2"/>
          <p:cNvSpPr txBox="1">
            <a:spLocks noChangeArrowheads="1"/>
          </p:cNvSpPr>
          <p:nvPr/>
        </p:nvSpPr>
        <p:spPr bwMode="auto">
          <a:xfrm>
            <a:off x="3030562" y="2557512"/>
            <a:ext cx="4819250" cy="1381954"/>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3 طرق</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9616260"/>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1. </a:t>
            </a:r>
            <a:r>
              <a:rPr lang="ar-JO" sz="4800" dirty="0">
                <a:solidFill>
                  <a:srgbClr val="FFFF00"/>
                </a:solidFill>
                <a:effectLst>
                  <a:glow rad="127000">
                    <a:schemeClr val="tx1"/>
                  </a:glow>
                </a:effectLst>
                <a:ea typeface="ＭＳ Ｐゴシック" charset="0"/>
              </a:rPr>
              <a:t>ينظمنا </a:t>
            </a:r>
            <a:r>
              <a:rPr lang="ar-JO" sz="4800" dirty="0">
                <a:effectLst>
                  <a:glow rad="127000">
                    <a:schemeClr val="tx1"/>
                  </a:glow>
                </a:effectLst>
                <a:ea typeface="ＭＳ Ｐゴシック" charset="0"/>
              </a:rPr>
              <a:t>الله لنكون قديسين.</a:t>
            </a:r>
            <a:endParaRPr lang="en-US" sz="4800" dirty="0">
              <a:effectLst>
                <a:glow rad="127000">
                  <a:schemeClr val="tx1"/>
                </a:glow>
              </a:effectLst>
              <a:ea typeface="ＭＳ Ｐゴシック" charset="0"/>
            </a:endParaRPr>
          </a:p>
        </p:txBody>
      </p:sp>
      <p:pic>
        <p:nvPicPr>
          <p:cNvPr id="4" name="Picture 3"/>
          <p:cNvPicPr>
            <a:picLocks noChangeAspect="1"/>
          </p:cNvPicPr>
          <p:nvPr/>
        </p:nvPicPr>
        <p:blipFill>
          <a:blip r:embed="rId3"/>
          <a:stretch>
            <a:fillRect/>
          </a:stretch>
        </p:blipFill>
        <p:spPr>
          <a:xfrm>
            <a:off x="-1" y="1058716"/>
            <a:ext cx="9144001" cy="5137266"/>
          </a:xfrm>
          <a:prstGeom prst="rect">
            <a:avLst/>
          </a:prstGeom>
        </p:spPr>
      </p:pic>
    </p:spTree>
    <p:extLst>
      <p:ext uri="{BB962C8B-B14F-4D97-AF65-F5344CB8AC3E}">
        <p14:creationId xmlns:p14="http://schemas.microsoft.com/office/powerpoint/2010/main" val="2184497204"/>
      </p:ext>
    </p:extLst>
  </p:cSld>
  <p:clrMapOvr>
    <a:masterClrMapping/>
  </p:clrMapOvr>
  <p:transition/>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1</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225245422"/>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الإستعداد لامتلاك الأرض</a:t>
              </a: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القديم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4" name="Group 8"/>
          <p:cNvGrpSpPr>
            <a:grpSpLocks/>
          </p:cNvGrpSpPr>
          <p:nvPr/>
        </p:nvGrpSpPr>
        <p:grpSpPr bwMode="auto">
          <a:xfrm>
            <a:off x="2630487" y="1517650"/>
            <a:ext cx="3673474"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التأجيل بسبب عدم الإيمان</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الجديد</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1 – 10 :10</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25 : 18</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26 - 36</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 </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عدم أمانة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تأديب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تذمر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الفوضى</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إعادة 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جبل سيناء</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مؤاب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يوم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38 سنة, 3 شهور, 10 أيام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شهور</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التنظيم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4)</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0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التقديس</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 1 –</a:t>
              </a:r>
              <a:b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b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10 : 10)</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قادش</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12 : 16)</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قادش</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13 – 14</a:t>
              </a: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(15 – 19)</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 21)</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(22 – 25)</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أحكام الأرض</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27)</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الذبائح والنذور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(28 – 30)</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التحضيرات الأخيرة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(31 – 36)</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15078" name="Text Box 106"/>
          <p:cNvSpPr txBox="1">
            <a:spLocks noChangeArrowheads="1"/>
          </p:cNvSpPr>
          <p:nvPr/>
        </p:nvSpPr>
        <p:spPr bwMode="auto">
          <a:xfrm>
            <a:off x="8448310" y="0"/>
            <a:ext cx="699230"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algn="r" rtl="1" eaLnBrk="1" hangingPunct="1"/>
            <a:r>
              <a:rPr lang="ar-JO" sz="4000" dirty="0">
                <a:solidFill>
                  <a:srgbClr val="000000"/>
                </a:solidFill>
              </a:rPr>
              <a:t>عدد</a:t>
            </a:r>
            <a:endParaRPr lang="en-US" dirty="0">
              <a:solidFill>
                <a:srgbClr val="000000"/>
              </a:solidFill>
            </a:endParaRPr>
          </a:p>
        </p:txBody>
      </p:sp>
      <p:sp>
        <p:nvSpPr>
          <p:cNvPr id="5" name="Oval 108">
            <a:extLst>
              <a:ext uri="{FF2B5EF4-FFF2-40B4-BE49-F238E27FC236}">
                <a16:creationId xmlns:a16="http://schemas.microsoft.com/office/drawing/2014/main" id="{AEE8F98A-D415-3CF7-667C-152C44626CF4}"/>
              </a:ext>
            </a:extLst>
          </p:cNvPr>
          <p:cNvSpPr>
            <a:spLocks noChangeArrowheads="1"/>
          </p:cNvSpPr>
          <p:nvPr/>
        </p:nvSpPr>
        <p:spPr bwMode="auto">
          <a:xfrm>
            <a:off x="0" y="6038106"/>
            <a:ext cx="1371600" cy="649188"/>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351878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2</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2185272528"/>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7" name="Table 96"/>
          <p:cNvGraphicFramePr>
            <a:graphicFrameLocks noGrp="1"/>
          </p:cNvGraphicFramePr>
          <p:nvPr/>
        </p:nvGraphicFramePr>
        <p:xfrm>
          <a:off x="0" y="1096963"/>
          <a:ext cx="9144000" cy="5761035"/>
        </p:xfrm>
        <a:graphic>
          <a:graphicData uri="http://schemas.openxmlformats.org/drawingml/2006/table">
            <a:tbl>
              <a:tblPr/>
              <a:tblGrid>
                <a:gridCol w="2133600">
                  <a:extLst>
                    <a:ext uri="{9D8B030D-6E8A-4147-A177-3AD203B41FA5}">
                      <a16:colId xmlns:a16="http://schemas.microsoft.com/office/drawing/2014/main" val="20000"/>
                    </a:ext>
                  </a:extLst>
                </a:gridCol>
                <a:gridCol w="2438400">
                  <a:extLst>
                    <a:ext uri="{9D8B030D-6E8A-4147-A177-3AD203B41FA5}">
                      <a16:colId xmlns:a16="http://schemas.microsoft.com/office/drawing/2014/main" val="20001"/>
                    </a:ext>
                  </a:extLst>
                </a:gridCol>
                <a:gridCol w="2286000">
                  <a:extLst>
                    <a:ext uri="{9D8B030D-6E8A-4147-A177-3AD203B41FA5}">
                      <a16:colId xmlns:a16="http://schemas.microsoft.com/office/drawing/2014/main" val="20002"/>
                    </a:ext>
                  </a:extLst>
                </a:gridCol>
                <a:gridCol w="2286000">
                  <a:extLst>
                    <a:ext uri="{9D8B030D-6E8A-4147-A177-3AD203B41FA5}">
                      <a16:colId xmlns:a16="http://schemas.microsoft.com/office/drawing/2014/main" val="20003"/>
                    </a:ext>
                  </a:extLst>
                </a:gridCol>
              </a:tblGrid>
              <a:tr h="64011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السبط</a:t>
                      </a:r>
                      <a:endParaRPr kumimoji="0" lang="en-US" sz="1800" b="1" i="0" u="none" strike="noStrike" cap="none" normalizeH="0" baseline="0" dirty="0">
                        <a:ln>
                          <a:noFill/>
                        </a:ln>
                        <a:solidFill>
                          <a:schemeClr val="bg1"/>
                        </a:solidFill>
                        <a:effectLst/>
                        <a:latin typeface="Arial" panose="020B0604020202020204" pitchFamily="34" charset="0"/>
                        <a:ea typeface="Arial"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رقم 1 (1444 ق.م)</a:t>
                      </a:r>
                      <a:endParaRPr kumimoji="0" lang="en-US"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بداية التجوال</a:t>
                      </a:r>
                      <a:endParaRPr kumimoji="0" lang="en-US"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رقم 26 (1406 ق.م)</a:t>
                      </a:r>
                      <a:endParaRPr kumimoji="0" lang="en-US"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نهاية التجوال</a:t>
                      </a:r>
                      <a:endParaRPr kumimoji="0" lang="en-US"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الزيادة</a:t>
                      </a:r>
                      <a:r>
                        <a:rPr kumimoji="0" lang="en-US"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 </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a:t>
                      </a:r>
                      <a:r>
                        <a:rPr kumimoji="0" lang="ar-JO"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النقص</a:t>
                      </a:r>
                      <a:r>
                        <a:rPr kumimoji="0" lang="en-US"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رأوبين</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46.500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43.730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(2.770)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شمعون</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59.300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22.200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(37.100)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جاد</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45.650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40.500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(5.150)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يهوذا</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74.600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76.500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1.900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يساكر</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54.400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64.300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9.900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زبولون</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57.400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60.500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3.100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أفرايم</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40.500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32.500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(8.000)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منسى</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32.200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52.700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20.500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بنيامين</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35.400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45.600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10.200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دان</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62.700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64.400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1.700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أشير</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41.500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53.400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11.900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نفتالي</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53.400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45.400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(8.000)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المجموع</a:t>
                      </a: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603.550</a:t>
                      </a: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601.730</a:t>
                      </a: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(1.820)</a:t>
                      </a: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13"/>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لاوي</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22.000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23.000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1.000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4"/>
                  </a:ext>
                </a:extLst>
              </a:tr>
            </a:tbl>
          </a:graphicData>
        </a:graphic>
      </p:graphicFrame>
      <p:sp>
        <p:nvSpPr>
          <p:cNvPr id="217168" name="Text Box 108"/>
          <p:cNvSpPr txBox="1">
            <a:spLocks noChangeArrowheads="1"/>
          </p:cNvSpPr>
          <p:nvPr/>
        </p:nvSpPr>
        <p:spPr bwMode="auto">
          <a:xfrm>
            <a:off x="8465142" y="0"/>
            <a:ext cx="66556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140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17169" name="Rectangle 109"/>
          <p:cNvSpPr>
            <a:spLocks noGrp="1" noChangeArrowheads="1"/>
          </p:cNvSpPr>
          <p:nvPr>
            <p:ph type="title"/>
          </p:nvPr>
        </p:nvSpPr>
        <p:spPr>
          <a:xfrm>
            <a:off x="381000" y="228600"/>
            <a:ext cx="8153400" cy="609600"/>
          </a:xfrm>
          <a:solidFill>
            <a:schemeClr val="accent1"/>
          </a:solidFill>
          <a:ln>
            <a:solidFill>
              <a:schemeClr val="tx1"/>
            </a:solidFill>
            <a:miter lim="800000"/>
            <a:headEnd/>
            <a:tailEnd/>
          </a:ln>
        </p:spPr>
        <p:txBody>
          <a:bodyPr anchor="ctr" anchorCtr="1"/>
          <a:lstStyle/>
          <a:p>
            <a:pPr algn="ctr"/>
            <a:r>
              <a:rPr lang="ar-JO" altLang="zh-CN" sz="2800" dirty="0">
                <a:solidFill>
                  <a:srgbClr val="000000"/>
                </a:solidFill>
                <a:ea typeface="SimSun" charset="0"/>
                <a:cs typeface="SimSun" charset="0"/>
              </a:rPr>
              <a:t>تغييرات السكان في البرية</a:t>
            </a:r>
            <a:endParaRPr lang="en-US" sz="2800" dirty="0">
              <a:solidFill>
                <a:srgbClr val="000000"/>
              </a:solidFill>
              <a:ea typeface="SimSun" charset="0"/>
              <a:cs typeface="SimSun" charset="0"/>
            </a:endParaRPr>
          </a:p>
        </p:txBody>
      </p:sp>
      <p:sp>
        <p:nvSpPr>
          <p:cNvPr id="13519" name="Oval 207"/>
          <p:cNvSpPr>
            <a:spLocks noChangeArrowheads="1"/>
          </p:cNvSpPr>
          <p:nvPr/>
        </p:nvSpPr>
        <p:spPr bwMode="auto">
          <a:xfrm>
            <a:off x="2514600" y="6096000"/>
            <a:ext cx="1752600" cy="457200"/>
          </a:xfrm>
          <a:prstGeom prst="ellipse">
            <a:avLst/>
          </a:prstGeom>
          <a:noFill/>
          <a:ln w="57150" cap="sq">
            <a:solidFill>
              <a:srgbClr val="FFFFFF"/>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Tree>
    <p:extLst>
      <p:ext uri="{BB962C8B-B14F-4D97-AF65-F5344CB8AC3E}">
        <p14:creationId xmlns:p14="http://schemas.microsoft.com/office/powerpoint/2010/main" val="258326717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13519"/>
                                        </p:tgtEl>
                                        <p:attrNameLst>
                                          <p:attrName>style.visibility</p:attrName>
                                        </p:attrNameLst>
                                      </p:cBhvr>
                                      <p:to>
                                        <p:strVal val="visible"/>
                                      </p:to>
                                    </p:set>
                                    <p:animEffect transition="in" filter="fade">
                                      <p:cBhvr>
                                        <p:cTn id="7" dur="2000"/>
                                        <p:tgtEl>
                                          <p:spTgt spid="13519"/>
                                        </p:tgtEl>
                                      </p:cBhvr>
                                    </p:animEffect>
                                    <p:anim calcmode="lin" valueType="num">
                                      <p:cBhvr>
                                        <p:cTn id="8" dur="2000" fill="hold"/>
                                        <p:tgtEl>
                                          <p:spTgt spid="13519"/>
                                        </p:tgtEl>
                                        <p:attrNameLst>
                                          <p:attrName>style.rotation</p:attrName>
                                        </p:attrNameLst>
                                      </p:cBhvr>
                                      <p:tavLst>
                                        <p:tav tm="0">
                                          <p:val>
                                            <p:fltVal val="720"/>
                                          </p:val>
                                        </p:tav>
                                        <p:tav tm="100000">
                                          <p:val>
                                            <p:fltVal val="0"/>
                                          </p:val>
                                        </p:tav>
                                      </p:tavLst>
                                    </p:anim>
                                    <p:anim calcmode="lin" valueType="num">
                                      <p:cBhvr>
                                        <p:cTn id="9" dur="2000" fill="hold"/>
                                        <p:tgtEl>
                                          <p:spTgt spid="13519"/>
                                        </p:tgtEl>
                                        <p:attrNameLst>
                                          <p:attrName>ppt_h</p:attrName>
                                        </p:attrNameLst>
                                      </p:cBhvr>
                                      <p:tavLst>
                                        <p:tav tm="0">
                                          <p:val>
                                            <p:fltVal val="0"/>
                                          </p:val>
                                        </p:tav>
                                        <p:tav tm="100000">
                                          <p:val>
                                            <p:strVal val="#ppt_h"/>
                                          </p:val>
                                        </p:tav>
                                      </p:tavLst>
                                    </p:anim>
                                    <p:anim calcmode="lin" valueType="num">
                                      <p:cBhvr>
                                        <p:cTn id="10" dur="2000" fill="hold"/>
                                        <p:tgtEl>
                                          <p:spTgt spid="13519"/>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19"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618233" y="1602007"/>
            <a:ext cx="795348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أظهر الله لإسرائيل كيف يكونون مباركين بحسب العهد الإبراهيمي (1 : 1 – 10 : 10)، لكنه بين أيضاً أن بركات العهد تأتي بالإيمان (10 : 11 – 25 : 18)، ويتم المطالبة بها من قبل الجيل الجديد (26 – 36)</a:t>
            </a:r>
            <a:r>
              <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42أ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عدد</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83295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81"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79400" y="0"/>
            <a:ext cx="85725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75011" name="Rectangle 3"/>
          <p:cNvSpPr>
            <a:spLocks noGrp="1" noChangeArrowheads="1"/>
          </p:cNvSpPr>
          <p:nvPr>
            <p:ph type="title"/>
          </p:nvPr>
        </p:nvSpPr>
        <p:spPr>
          <a:xfrm>
            <a:off x="0" y="190500"/>
            <a:ext cx="9144000" cy="1143000"/>
          </a:xfrm>
        </p:spPr>
        <p:txBody>
          <a:bodyPr/>
          <a:lstStyle/>
          <a:p>
            <a:pPr eaLnBrk="1" hangingPunct="1">
              <a:defRPr/>
            </a:pPr>
            <a:r>
              <a:rPr lang="ar-JO" sz="4000" dirty="0">
                <a:solidFill>
                  <a:schemeClr val="bg1"/>
                </a:solidFill>
                <a:effectLst>
                  <a:outerShdw blurRad="50800" dist="63500" dir="2700000" algn="tl" rotWithShape="0">
                    <a:srgbClr val="000000">
                      <a:alpha val="91000"/>
                    </a:srgbClr>
                  </a:outerShdw>
                </a:effectLst>
                <a:ea typeface="ＭＳ Ｐゴシック" charset="0"/>
              </a:rPr>
              <a:t>عدد 2 مقابل 2 صموئيل 24</a:t>
            </a:r>
            <a:endParaRPr lang="en-US" sz="4000" dirty="0">
              <a:effectLst>
                <a:outerShdw blurRad="50800" dist="63500" dir="2700000" algn="tl" rotWithShape="0">
                  <a:srgbClr val="000000">
                    <a:alpha val="91000"/>
                  </a:srgbClr>
                </a:outerShdw>
              </a:effectLst>
              <a:ea typeface="ＭＳ Ｐゴシック" charset="0"/>
            </a:endParaRPr>
          </a:p>
        </p:txBody>
      </p:sp>
      <p:sp>
        <p:nvSpPr>
          <p:cNvPr id="2475012" name="Rectangle 4"/>
          <p:cNvSpPr>
            <a:spLocks noChangeArrowheads="1"/>
          </p:cNvSpPr>
          <p:nvPr/>
        </p:nvSpPr>
        <p:spPr bwMode="auto">
          <a:xfrm>
            <a:off x="279400" y="1333500"/>
            <a:ext cx="8572500" cy="2667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4000" b="1" dirty="0">
                <a:solidFill>
                  <a:srgbClr val="FFFFFF"/>
                </a:solidFill>
                <a:effectLst>
                  <a:outerShdw blurRad="50800" dist="63500" dir="2700000" algn="tl" rotWithShape="0">
                    <a:srgbClr val="000000">
                      <a:alpha val="91000"/>
                    </a:srgbClr>
                  </a:outerShdw>
                </a:effectLst>
                <a:latin typeface="Arial" panose="020B0604020202020204" pitchFamily="34" charset="0"/>
                <a:ea typeface="ＭＳ Ｐゴシック" charset="0"/>
                <a:cs typeface="Arial" panose="020B0604020202020204" pitchFamily="34" charset="0"/>
              </a:rPr>
              <a:t>لماذا كان هذا الإحصاء صحيحاً بينما كان الإحصاء الذي جاء بعده بسنين كثيرة بقيادة داود سبباً في دينونة الله؟</a:t>
            </a:r>
            <a:endParaRPr kumimoji="0" lang="en-US" sz="4000" b="1" u="none" strike="noStrike" kern="1200" cap="none" spc="0" normalizeH="0" baseline="0" noProof="0" dirty="0">
              <a:ln>
                <a:noFill/>
              </a:ln>
              <a:solidFill>
                <a:srgbClr val="000000"/>
              </a:solidFill>
              <a:effectLst>
                <a:outerShdw blurRad="50800" dist="63500" dir="2700000" algn="tl" rotWithShape="0">
                  <a:srgbClr val="000000">
                    <a:alpha val="91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99032577"/>
      </p:ext>
    </p:extLst>
  </p:cSld>
  <p:clrMapOvr>
    <a:masterClrMapping/>
  </p:clrMapOvr>
  <p:transition spd="med">
    <p:randomBar dir="vert"/>
  </p:transition>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2"/>
          <p:cNvSpPr>
            <a:spLocks noGrp="1" noChangeArrowheads="1"/>
          </p:cNvSpPr>
          <p:nvPr>
            <p:ph type="title"/>
          </p:nvPr>
        </p:nvSpPr>
        <p:spPr>
          <a:xfrm>
            <a:off x="0" y="381000"/>
            <a:ext cx="9144000" cy="762000"/>
          </a:xfrm>
        </p:spPr>
        <p:txBody>
          <a:bodyPr/>
          <a:lstStyle/>
          <a:p>
            <a:pPr algn="ctr"/>
            <a:r>
              <a:rPr lang="ar-JO" sz="3600" dirty="0"/>
              <a:t>أين أقام إسرائيل 2 مليون نسمة؟</a:t>
            </a:r>
            <a:endParaRPr lang="en-US" sz="3600" dirty="0"/>
          </a:p>
        </p:txBody>
      </p:sp>
      <p:sp>
        <p:nvSpPr>
          <p:cNvPr id="219138" name="Rectangle 3"/>
          <p:cNvSpPr>
            <a:spLocks noGrp="1" noChangeArrowheads="1"/>
          </p:cNvSpPr>
          <p:nvPr>
            <p:ph type="body" idx="1"/>
          </p:nvPr>
        </p:nvSpPr>
        <p:spPr/>
        <p:txBody>
          <a:bodyPr/>
          <a:lstStyle/>
          <a:p>
            <a:endParaRPr lang="en-US" dirty="0"/>
          </a:p>
        </p:txBody>
      </p:sp>
      <p:pic>
        <p:nvPicPr>
          <p:cNvPr id="219139"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657350"/>
            <a:ext cx="9144000" cy="5276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122885" name="Text Box 5"/>
          <p:cNvSpPr txBox="1">
            <a:spLocks noChangeArrowheads="1"/>
          </p:cNvSpPr>
          <p:nvPr/>
        </p:nvSpPr>
        <p:spPr bwMode="auto">
          <a:xfrm>
            <a:off x="1774825" y="5807075"/>
            <a:ext cx="7369175" cy="830997"/>
          </a:xfrm>
          <a:prstGeom prst="rect">
            <a:avLst/>
          </a:prstGeom>
          <a:noFill/>
          <a:ln w="12700" cap="sq">
            <a:noFill/>
            <a:miter lim="800000"/>
            <a:headEnd/>
            <a:tailEnd/>
          </a:ln>
        </p:spPr>
        <p:txBody>
          <a:bodyPr>
            <a:spAutoFit/>
          </a:bodyPr>
          <a:lstStyle>
            <a:lvl1pPr marL="269875" indent="-269875">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marL="269875" marR="0" lvl="0" indent="-269875" algn="r" defTabSz="914400" rtl="1" eaLnBrk="0" fontAlgn="base" latinLnBrk="0" hangingPunct="0">
              <a:lnSpc>
                <a:spcPct val="100000"/>
              </a:lnSpc>
              <a:spcBef>
                <a:spcPct val="50000"/>
              </a:spcBef>
              <a:spcAft>
                <a:spcPct val="0"/>
              </a:spcAft>
              <a:buClrTx/>
              <a:buSzTx/>
              <a:buFont typeface="Wingdings" charset="0"/>
              <a:buChar char="§"/>
              <a:tabLst/>
              <a:defRPr/>
            </a:pPr>
            <a:r>
              <a:rPr kumimoji="0" lang="ar-JO"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كان لجبل سيناء سهل رفح ناحية الشمال والذي كان كبيراً بما فيه الكفاية ليخيم فيه جميع إسرائيل.</a:t>
            </a:r>
            <a:endParaRPr kumimoji="0" lang="en-US"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19104598"/>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2674" name="Rectangle 64"/>
          <p:cNvSpPr>
            <a:spLocks noChangeArrowheads="1"/>
          </p:cNvSpPr>
          <p:nvPr/>
        </p:nvSpPr>
        <p:spPr bwMode="auto">
          <a:xfrm>
            <a:off x="0" y="0"/>
            <a:ext cx="9144000" cy="6858000"/>
          </a:xfrm>
          <a:prstGeom prst="rect">
            <a:avLst/>
          </a:prstGeom>
          <a:solidFill>
            <a:srgbClr val="F8E47F"/>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73" name="Rectangle 2"/>
          <p:cNvSpPr>
            <a:spLocks noGrp="1" noChangeArrowheads="1"/>
          </p:cNvSpPr>
          <p:nvPr>
            <p:ph type="title" idx="4294967295"/>
          </p:nvPr>
        </p:nvSpPr>
        <p:spPr>
          <a:xfrm>
            <a:off x="3276599" y="-505907"/>
            <a:ext cx="5800725" cy="487362"/>
          </a:xfrm>
        </p:spPr>
        <p:txBody>
          <a:bodyPr/>
          <a:lstStyle/>
          <a:p>
            <a:pPr eaLnBrk="1" hangingPunct="1"/>
            <a:r>
              <a:rPr lang="ar-JO" altLang="zh-CN" sz="2800" dirty="0">
                <a:solidFill>
                  <a:schemeClr val="tx1"/>
                </a:solidFill>
                <a:ea typeface="ＭＳ Ｐゴシック" charset="0"/>
                <a:cs typeface="Arial" panose="020B0604020202020204" pitchFamily="34" charset="0"/>
              </a:rPr>
              <a:t>شجرة عائلة الآباء</a:t>
            </a:r>
            <a:endParaRPr lang="en-US" altLang="zh-CN" sz="2800" dirty="0">
              <a:solidFill>
                <a:schemeClr val="tx1"/>
              </a:solidFill>
              <a:ea typeface="ＭＳ Ｐゴシック" charset="0"/>
              <a:cs typeface="Arial" panose="020B0604020202020204" pitchFamily="34" charset="0"/>
            </a:endParaRPr>
          </a:p>
        </p:txBody>
      </p:sp>
      <p:sp>
        <p:nvSpPr>
          <p:cNvPr id="412675" name="Text Box 3"/>
          <p:cNvSpPr txBox="1">
            <a:spLocks noChangeArrowheads="1"/>
          </p:cNvSpPr>
          <p:nvPr/>
        </p:nvSpPr>
        <p:spPr bwMode="auto">
          <a:xfrm>
            <a:off x="3657600" y="642180"/>
            <a:ext cx="1066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rPr>
              <a:t>تارح</a:t>
            </a:r>
            <a:endParaRPr kumimoji="0" lang="en-US" altLang="zh-CN" sz="24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endParaRPr>
          </a:p>
        </p:txBody>
      </p:sp>
      <p:sp>
        <p:nvSpPr>
          <p:cNvPr id="412676" name="Text Box 4"/>
          <p:cNvSpPr txBox="1">
            <a:spLocks noChangeArrowheads="1"/>
          </p:cNvSpPr>
          <p:nvPr/>
        </p:nvSpPr>
        <p:spPr bwMode="auto">
          <a:xfrm>
            <a:off x="1028700" y="1251780"/>
            <a:ext cx="1066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هاران</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77" name="Text Box 5"/>
          <p:cNvSpPr txBox="1">
            <a:spLocks noChangeArrowheads="1"/>
          </p:cNvSpPr>
          <p:nvPr/>
        </p:nvSpPr>
        <p:spPr bwMode="auto">
          <a:xfrm>
            <a:off x="3657600" y="1251780"/>
            <a:ext cx="1066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ناحور</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78" name="Text Box 6"/>
          <p:cNvSpPr txBox="1">
            <a:spLocks noChangeArrowheads="1"/>
          </p:cNvSpPr>
          <p:nvPr/>
        </p:nvSpPr>
        <p:spPr bwMode="auto">
          <a:xfrm>
            <a:off x="6400800" y="1251780"/>
            <a:ext cx="1828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rPr>
              <a:t>إبراهيم</a:t>
            </a:r>
            <a:endParaRPr kumimoji="0" lang="en-US" altLang="zh-CN" sz="2400" b="1" u="none" strike="noStrike" kern="1200" cap="none" spc="0" normalizeH="0" baseline="0" noProof="0" dirty="0">
              <a:ln>
                <a:noFill/>
              </a:ln>
              <a:solidFill>
                <a:srgbClr val="009900"/>
              </a:solidFill>
              <a:effectLst/>
              <a:uLnTx/>
              <a:uFillTx/>
              <a:latin typeface="Arial" panose="020B0604020202020204" pitchFamily="34" charset="0"/>
              <a:cs typeface="Arial" panose="020B0604020202020204" pitchFamily="34" charset="0"/>
            </a:endParaRPr>
          </a:p>
        </p:txBody>
      </p:sp>
      <p:sp>
        <p:nvSpPr>
          <p:cNvPr id="412679" name="Text Box 7"/>
          <p:cNvSpPr txBox="1">
            <a:spLocks noChangeArrowheads="1"/>
          </p:cNvSpPr>
          <p:nvPr/>
        </p:nvSpPr>
        <p:spPr bwMode="auto">
          <a:xfrm>
            <a:off x="914400" y="2013780"/>
            <a:ext cx="10287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لوط</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80" name="Text Box 8"/>
          <p:cNvSpPr txBox="1">
            <a:spLocks noChangeArrowheads="1"/>
          </p:cNvSpPr>
          <p:nvPr/>
        </p:nvSpPr>
        <p:spPr bwMode="auto">
          <a:xfrm>
            <a:off x="3505200" y="1937580"/>
            <a:ext cx="1371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بتوئيل</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81" name="Text Box 9"/>
          <p:cNvSpPr txBox="1">
            <a:spLocks noChangeArrowheads="1"/>
          </p:cNvSpPr>
          <p:nvPr/>
        </p:nvSpPr>
        <p:spPr bwMode="auto">
          <a:xfrm>
            <a:off x="5257800" y="2020130"/>
            <a:ext cx="1752600" cy="830997"/>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a:t>
            </a: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من هاجر</a:t>
            </a: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 </a:t>
            </a: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إسماعيل</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82" name="Text Box 10"/>
          <p:cNvSpPr txBox="1">
            <a:spLocks noChangeArrowheads="1"/>
          </p:cNvSpPr>
          <p:nvPr/>
        </p:nvSpPr>
        <p:spPr bwMode="auto">
          <a:xfrm>
            <a:off x="7162800" y="2020130"/>
            <a:ext cx="1752600" cy="830997"/>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a:t>
            </a: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من سارة</a:t>
            </a: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 </a:t>
            </a:r>
            <a:r>
              <a:rPr kumimoji="0" lang="ar-JO" altLang="zh-CN" sz="24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rPr>
              <a:t>إسحق</a:t>
            </a:r>
            <a:endParaRPr kumimoji="0" lang="en-US" altLang="zh-CN" sz="2400" b="1" u="none" strike="noStrike" kern="1200" cap="none" spc="0" normalizeH="0" baseline="0" noProof="0" dirty="0">
              <a:ln>
                <a:noFill/>
              </a:ln>
              <a:solidFill>
                <a:srgbClr val="009900"/>
              </a:solidFill>
              <a:effectLst/>
              <a:uLnTx/>
              <a:uFillTx/>
              <a:latin typeface="Arial" panose="020B0604020202020204" pitchFamily="34" charset="0"/>
              <a:cs typeface="Arial" panose="020B0604020202020204" pitchFamily="34" charset="0"/>
            </a:endParaRPr>
          </a:p>
        </p:txBody>
      </p:sp>
      <p:sp>
        <p:nvSpPr>
          <p:cNvPr id="412683" name="Text Box 11"/>
          <p:cNvSpPr txBox="1">
            <a:spLocks noChangeArrowheads="1"/>
          </p:cNvSpPr>
          <p:nvPr/>
        </p:nvSpPr>
        <p:spPr bwMode="auto">
          <a:xfrm>
            <a:off x="2743200" y="2775780"/>
            <a:ext cx="2895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لابان</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رفقة</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84" name="Text Box 12"/>
          <p:cNvSpPr txBox="1">
            <a:spLocks noChangeArrowheads="1"/>
          </p:cNvSpPr>
          <p:nvPr/>
        </p:nvSpPr>
        <p:spPr bwMode="auto">
          <a:xfrm>
            <a:off x="2133600" y="346158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ليئة</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85" name="Text Box 13"/>
          <p:cNvSpPr txBox="1">
            <a:spLocks noChangeArrowheads="1"/>
          </p:cNvSpPr>
          <p:nvPr/>
        </p:nvSpPr>
        <p:spPr bwMode="auto">
          <a:xfrm>
            <a:off x="6443663" y="3164718"/>
            <a:ext cx="1223962"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عيسو</a:t>
            </a:r>
            <a:endParaRPr kumimoji="0" lang="en-US" altLang="zh-CN" sz="2400" b="1" u="none" strike="noStrike" kern="1200" cap="none" spc="0" normalizeH="0" baseline="0" noProof="0" dirty="0">
              <a:ln>
                <a:noFill/>
              </a:ln>
              <a:solidFill>
                <a:srgbClr val="33CC33"/>
              </a:solidFill>
              <a:effectLst/>
              <a:uLnTx/>
              <a:uFillTx/>
              <a:latin typeface="Arial" panose="020B0604020202020204" pitchFamily="34" charset="0"/>
              <a:cs typeface="Arial" panose="020B0604020202020204" pitchFamily="34" charset="0"/>
            </a:endParaRPr>
          </a:p>
        </p:txBody>
      </p:sp>
      <p:sp>
        <p:nvSpPr>
          <p:cNvPr id="412686" name="Text Box 14"/>
          <p:cNvSpPr txBox="1">
            <a:spLocks noChangeArrowheads="1"/>
          </p:cNvSpPr>
          <p:nvPr/>
        </p:nvSpPr>
        <p:spPr bwMode="auto">
          <a:xfrm>
            <a:off x="76200" y="4147380"/>
            <a:ext cx="1981200" cy="2677656"/>
          </a:xfrm>
          <a:prstGeom prst="rect">
            <a:avLst/>
          </a:prstGeom>
          <a:noFill/>
          <a:ln w="1905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a:t>
            </a: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من ليئة</a:t>
            </a: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رأوبين     شمعون</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لاوي</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b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يهوذا          يساكر      زبولون</a:t>
            </a:r>
            <a:endParaRPr kumimoji="0" lang="en-US" altLang="zh-CN" sz="2400" b="1" u="none" strike="noStrike" kern="1200" cap="none" spc="0" normalizeH="0" baseline="0" noProof="0" dirty="0">
              <a:ln>
                <a:noFill/>
              </a:ln>
              <a:solidFill>
                <a:srgbClr val="009900"/>
              </a:solidFill>
              <a:effectLst/>
              <a:uLnTx/>
              <a:uFillTx/>
              <a:latin typeface="Arial" panose="020B0604020202020204" pitchFamily="34" charset="0"/>
              <a:cs typeface="Arial" panose="020B0604020202020204" pitchFamily="34" charset="0"/>
            </a:endParaRPr>
          </a:p>
        </p:txBody>
      </p:sp>
      <p:sp>
        <p:nvSpPr>
          <p:cNvPr id="412687" name="Text Box 15"/>
          <p:cNvSpPr txBox="1">
            <a:spLocks noChangeArrowheads="1"/>
          </p:cNvSpPr>
          <p:nvPr/>
        </p:nvSpPr>
        <p:spPr bwMode="auto">
          <a:xfrm>
            <a:off x="2159000" y="4147380"/>
            <a:ext cx="1828800" cy="1200329"/>
          </a:xfrm>
          <a:prstGeom prst="rect">
            <a:avLst/>
          </a:prstGeom>
          <a:noFill/>
          <a:ln w="1905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a:t>
            </a: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من زلفة</a:t>
            </a: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   </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جاد</a:t>
            </a:r>
            <a:b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أشير</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88" name="Text Box 16"/>
          <p:cNvSpPr txBox="1">
            <a:spLocks noChangeArrowheads="1"/>
          </p:cNvSpPr>
          <p:nvPr/>
        </p:nvSpPr>
        <p:spPr bwMode="auto">
          <a:xfrm>
            <a:off x="4089400" y="4147380"/>
            <a:ext cx="1905000" cy="830997"/>
          </a:xfrm>
          <a:prstGeom prst="rect">
            <a:avLst/>
          </a:prstGeom>
          <a:noFill/>
          <a:ln w="1905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a:t>
            </a: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من بلهة </a:t>
            </a: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   </a:t>
            </a: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دان، نفتالي</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89" name="Text Box 17"/>
          <p:cNvSpPr txBox="1">
            <a:spLocks noChangeArrowheads="1"/>
          </p:cNvSpPr>
          <p:nvPr/>
        </p:nvSpPr>
        <p:spPr bwMode="auto">
          <a:xfrm>
            <a:off x="6096000" y="4147380"/>
            <a:ext cx="2819400" cy="841375"/>
          </a:xfrm>
          <a:prstGeom prst="rect">
            <a:avLst/>
          </a:prstGeom>
          <a:noFill/>
          <a:ln w="1905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a:t>
            </a: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من راحيل</a:t>
            </a: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b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،بنيامين</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altLang="zh-CN" sz="24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rPr>
              <a:t>يوسف</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90" name="Text Box 18"/>
          <p:cNvSpPr txBox="1">
            <a:spLocks noChangeArrowheads="1"/>
          </p:cNvSpPr>
          <p:nvPr/>
        </p:nvSpPr>
        <p:spPr bwMode="auto">
          <a:xfrm>
            <a:off x="7661275" y="5420555"/>
            <a:ext cx="1447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9050">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rPr>
              <a:t>أفرايم</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91" name="Line 19"/>
          <p:cNvSpPr>
            <a:spLocks noChangeShapeType="1"/>
          </p:cNvSpPr>
          <p:nvPr/>
        </p:nvSpPr>
        <p:spPr bwMode="auto">
          <a:xfrm>
            <a:off x="1447800" y="1175580"/>
            <a:ext cx="57912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92" name="Line 20"/>
          <p:cNvSpPr>
            <a:spLocks noChangeShapeType="1"/>
          </p:cNvSpPr>
          <p:nvPr/>
        </p:nvSpPr>
        <p:spPr bwMode="auto">
          <a:xfrm rot="-5400000">
            <a:off x="1333500" y="12898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93" name="Line 21"/>
          <p:cNvSpPr>
            <a:spLocks noChangeShapeType="1"/>
          </p:cNvSpPr>
          <p:nvPr/>
        </p:nvSpPr>
        <p:spPr bwMode="auto">
          <a:xfrm rot="-5400000">
            <a:off x="7124700" y="12898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94" name="Line 22"/>
          <p:cNvSpPr>
            <a:spLocks noChangeShapeType="1"/>
          </p:cNvSpPr>
          <p:nvPr/>
        </p:nvSpPr>
        <p:spPr bwMode="auto">
          <a:xfrm rot="-5400000">
            <a:off x="4038600" y="1175580"/>
            <a:ext cx="3048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95" name="Line 23"/>
          <p:cNvSpPr>
            <a:spLocks noChangeShapeType="1"/>
          </p:cNvSpPr>
          <p:nvPr/>
        </p:nvSpPr>
        <p:spPr bwMode="auto">
          <a:xfrm rot="-5400000">
            <a:off x="1257300" y="1899480"/>
            <a:ext cx="3810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96" name="Line 24"/>
          <p:cNvSpPr>
            <a:spLocks noChangeShapeType="1"/>
          </p:cNvSpPr>
          <p:nvPr/>
        </p:nvSpPr>
        <p:spPr bwMode="auto">
          <a:xfrm rot="-5400000">
            <a:off x="4038600" y="1861380"/>
            <a:ext cx="3048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97" name="Line 25"/>
          <p:cNvSpPr>
            <a:spLocks noChangeShapeType="1"/>
          </p:cNvSpPr>
          <p:nvPr/>
        </p:nvSpPr>
        <p:spPr bwMode="auto">
          <a:xfrm>
            <a:off x="5943600" y="1785180"/>
            <a:ext cx="24384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98" name="Line 26"/>
          <p:cNvSpPr>
            <a:spLocks noChangeShapeType="1"/>
          </p:cNvSpPr>
          <p:nvPr/>
        </p:nvSpPr>
        <p:spPr bwMode="auto">
          <a:xfrm rot="-5400000">
            <a:off x="5829300" y="18994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99" name="Line 27"/>
          <p:cNvSpPr>
            <a:spLocks noChangeShapeType="1"/>
          </p:cNvSpPr>
          <p:nvPr/>
        </p:nvSpPr>
        <p:spPr bwMode="auto">
          <a:xfrm rot="-5400000">
            <a:off x="8267700" y="18994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0" name="Line 28"/>
          <p:cNvSpPr>
            <a:spLocks noChangeShapeType="1"/>
          </p:cNvSpPr>
          <p:nvPr/>
        </p:nvSpPr>
        <p:spPr bwMode="auto">
          <a:xfrm rot="5400000" flipH="1">
            <a:off x="7162800" y="1708980"/>
            <a:ext cx="1524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1" name="Line 29"/>
          <p:cNvSpPr>
            <a:spLocks noChangeShapeType="1"/>
          </p:cNvSpPr>
          <p:nvPr/>
        </p:nvSpPr>
        <p:spPr bwMode="auto">
          <a:xfrm>
            <a:off x="3276600" y="2623380"/>
            <a:ext cx="16764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2" name="Line 30"/>
          <p:cNvSpPr>
            <a:spLocks noChangeShapeType="1"/>
          </p:cNvSpPr>
          <p:nvPr/>
        </p:nvSpPr>
        <p:spPr bwMode="auto">
          <a:xfrm rot="-5400000">
            <a:off x="3162300" y="27376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3" name="Line 31"/>
          <p:cNvSpPr>
            <a:spLocks noChangeShapeType="1"/>
          </p:cNvSpPr>
          <p:nvPr/>
        </p:nvSpPr>
        <p:spPr bwMode="auto">
          <a:xfrm rot="-5400000">
            <a:off x="4838700" y="27376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4" name="Line 32"/>
          <p:cNvSpPr>
            <a:spLocks noChangeShapeType="1"/>
          </p:cNvSpPr>
          <p:nvPr/>
        </p:nvSpPr>
        <p:spPr bwMode="auto">
          <a:xfrm rot="-5400000">
            <a:off x="4076700" y="25090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5" name="Line 33"/>
          <p:cNvSpPr>
            <a:spLocks noChangeShapeType="1"/>
          </p:cNvSpPr>
          <p:nvPr/>
        </p:nvSpPr>
        <p:spPr bwMode="auto">
          <a:xfrm>
            <a:off x="2590800" y="3385380"/>
            <a:ext cx="16764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6" name="Line 34"/>
          <p:cNvSpPr>
            <a:spLocks noChangeShapeType="1"/>
          </p:cNvSpPr>
          <p:nvPr/>
        </p:nvSpPr>
        <p:spPr bwMode="auto">
          <a:xfrm rot="-5400000">
            <a:off x="2476500" y="34996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7" name="Line 35"/>
          <p:cNvSpPr>
            <a:spLocks noChangeShapeType="1"/>
          </p:cNvSpPr>
          <p:nvPr/>
        </p:nvSpPr>
        <p:spPr bwMode="auto">
          <a:xfrm rot="-5400000">
            <a:off x="4152900" y="34996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8" name="Line 36"/>
          <p:cNvSpPr>
            <a:spLocks noChangeShapeType="1"/>
          </p:cNvSpPr>
          <p:nvPr/>
        </p:nvSpPr>
        <p:spPr bwMode="auto">
          <a:xfrm rot="-5400000">
            <a:off x="3314700" y="32710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9" name="Text Box 37"/>
          <p:cNvSpPr txBox="1">
            <a:spLocks noChangeArrowheads="1"/>
          </p:cNvSpPr>
          <p:nvPr/>
        </p:nvSpPr>
        <p:spPr bwMode="auto">
          <a:xfrm>
            <a:off x="3581400" y="3461580"/>
            <a:ext cx="16002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راحيل</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 name="Group 38"/>
          <p:cNvGrpSpPr>
            <a:grpSpLocks/>
          </p:cNvGrpSpPr>
          <p:nvPr/>
        </p:nvGrpSpPr>
        <p:grpSpPr bwMode="auto">
          <a:xfrm>
            <a:off x="7086600" y="2851980"/>
            <a:ext cx="1447800" cy="457200"/>
            <a:chOff x="4512" y="1824"/>
            <a:chExt cx="1056" cy="288"/>
          </a:xfrm>
        </p:grpSpPr>
        <p:sp>
          <p:nvSpPr>
            <p:cNvPr id="412732" name="Line 39"/>
            <p:cNvSpPr>
              <a:spLocks noChangeShapeType="1"/>
            </p:cNvSpPr>
            <p:nvPr/>
          </p:nvSpPr>
          <p:spPr bwMode="auto">
            <a:xfrm>
              <a:off x="4512" y="1968"/>
              <a:ext cx="1056"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33" name="Line 40"/>
            <p:cNvSpPr>
              <a:spLocks noChangeShapeType="1"/>
            </p:cNvSpPr>
            <p:nvPr/>
          </p:nvSpPr>
          <p:spPr bwMode="auto">
            <a:xfrm rot="-5400000">
              <a:off x="4440" y="2040"/>
              <a:ext cx="144"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34" name="Line 41"/>
            <p:cNvSpPr>
              <a:spLocks noChangeShapeType="1"/>
            </p:cNvSpPr>
            <p:nvPr/>
          </p:nvSpPr>
          <p:spPr bwMode="auto">
            <a:xfrm rot="-5400000">
              <a:off x="5496" y="2040"/>
              <a:ext cx="144"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35" name="Line 42"/>
            <p:cNvSpPr>
              <a:spLocks noChangeShapeType="1"/>
            </p:cNvSpPr>
            <p:nvPr/>
          </p:nvSpPr>
          <p:spPr bwMode="auto">
            <a:xfrm rot="-5400000">
              <a:off x="4968" y="1896"/>
              <a:ext cx="144"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412711" name="Text Box 43"/>
          <p:cNvSpPr txBox="1">
            <a:spLocks noChangeArrowheads="1"/>
          </p:cNvSpPr>
          <p:nvPr/>
        </p:nvSpPr>
        <p:spPr bwMode="auto">
          <a:xfrm>
            <a:off x="7924800" y="3164718"/>
            <a:ext cx="12192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rPr>
              <a:t>يعقوب</a:t>
            </a:r>
            <a:endParaRPr kumimoji="0" lang="en-US" altLang="zh-CN" sz="24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endParaRPr>
          </a:p>
        </p:txBody>
      </p:sp>
      <p:sp>
        <p:nvSpPr>
          <p:cNvPr id="412712" name="Line 44"/>
          <p:cNvSpPr>
            <a:spLocks noChangeShapeType="1"/>
          </p:cNvSpPr>
          <p:nvPr/>
        </p:nvSpPr>
        <p:spPr bwMode="auto">
          <a:xfrm>
            <a:off x="1066800" y="3885443"/>
            <a:ext cx="7466013" cy="3810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13" name="Line 45"/>
          <p:cNvSpPr>
            <a:spLocks noChangeShapeType="1"/>
          </p:cNvSpPr>
          <p:nvPr/>
        </p:nvSpPr>
        <p:spPr bwMode="auto">
          <a:xfrm rot="-5400000">
            <a:off x="7277100" y="40330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14" name="Line 46"/>
          <p:cNvSpPr>
            <a:spLocks noChangeShapeType="1"/>
          </p:cNvSpPr>
          <p:nvPr/>
        </p:nvSpPr>
        <p:spPr bwMode="auto">
          <a:xfrm rot="-5400000">
            <a:off x="8380413" y="3766380"/>
            <a:ext cx="3048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15" name="Line 47"/>
          <p:cNvSpPr>
            <a:spLocks noChangeShapeType="1"/>
          </p:cNvSpPr>
          <p:nvPr/>
        </p:nvSpPr>
        <p:spPr bwMode="auto">
          <a:xfrm rot="-5400000">
            <a:off x="4686300" y="40330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16" name="Line 48"/>
          <p:cNvSpPr>
            <a:spLocks noChangeShapeType="1"/>
          </p:cNvSpPr>
          <p:nvPr/>
        </p:nvSpPr>
        <p:spPr bwMode="auto">
          <a:xfrm rot="-5400000">
            <a:off x="3009900" y="40330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17" name="Line 49"/>
          <p:cNvSpPr>
            <a:spLocks noChangeShapeType="1"/>
          </p:cNvSpPr>
          <p:nvPr/>
        </p:nvSpPr>
        <p:spPr bwMode="auto">
          <a:xfrm rot="-5400000">
            <a:off x="952500" y="40330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3" name="Group 50"/>
          <p:cNvGrpSpPr>
            <a:grpSpLocks/>
          </p:cNvGrpSpPr>
          <p:nvPr/>
        </p:nvGrpSpPr>
        <p:grpSpPr bwMode="auto">
          <a:xfrm flipH="1">
            <a:off x="7008813" y="4985580"/>
            <a:ext cx="1524000" cy="495300"/>
            <a:chOff x="3888" y="3144"/>
            <a:chExt cx="960" cy="336"/>
          </a:xfrm>
        </p:grpSpPr>
        <p:grpSp>
          <p:nvGrpSpPr>
            <p:cNvPr id="4" name="Group 51"/>
            <p:cNvGrpSpPr>
              <a:grpSpLocks/>
            </p:cNvGrpSpPr>
            <p:nvPr/>
          </p:nvGrpSpPr>
          <p:grpSpPr bwMode="auto">
            <a:xfrm>
              <a:off x="3888" y="3312"/>
              <a:ext cx="960" cy="168"/>
              <a:chOff x="3648" y="3312"/>
              <a:chExt cx="1056" cy="168"/>
            </a:xfrm>
          </p:grpSpPr>
          <p:sp>
            <p:nvSpPr>
              <p:cNvPr id="412729" name="Line 52"/>
              <p:cNvSpPr>
                <a:spLocks noChangeShapeType="1"/>
              </p:cNvSpPr>
              <p:nvPr/>
            </p:nvSpPr>
            <p:spPr bwMode="auto">
              <a:xfrm>
                <a:off x="3648" y="3312"/>
                <a:ext cx="1056"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30" name="Line 53"/>
              <p:cNvSpPr>
                <a:spLocks noChangeShapeType="1"/>
              </p:cNvSpPr>
              <p:nvPr/>
            </p:nvSpPr>
            <p:spPr bwMode="auto">
              <a:xfrm rot="-5400000">
                <a:off x="3564" y="3396"/>
                <a:ext cx="168"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31" name="Line 54"/>
              <p:cNvSpPr>
                <a:spLocks noChangeShapeType="1"/>
              </p:cNvSpPr>
              <p:nvPr/>
            </p:nvSpPr>
            <p:spPr bwMode="auto">
              <a:xfrm rot="-5400000">
                <a:off x="4620" y="3396"/>
                <a:ext cx="168"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412728" name="Line 55"/>
            <p:cNvSpPr>
              <a:spLocks noChangeShapeType="1"/>
            </p:cNvSpPr>
            <p:nvPr/>
          </p:nvSpPr>
          <p:spPr bwMode="auto">
            <a:xfrm rot="-5400000">
              <a:off x="4092" y="3228"/>
              <a:ext cx="168"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412719" name="Text Box 56"/>
          <p:cNvSpPr txBox="1">
            <a:spLocks noChangeArrowheads="1"/>
          </p:cNvSpPr>
          <p:nvPr/>
        </p:nvSpPr>
        <p:spPr bwMode="auto">
          <a:xfrm>
            <a:off x="5989638" y="5420555"/>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9050">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منسى</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720" name="WordArt 57"/>
          <p:cNvSpPr>
            <a:spLocks noChangeArrowheads="1" noChangeShapeType="1" noTextEdit="1"/>
          </p:cNvSpPr>
          <p:nvPr/>
        </p:nvSpPr>
        <p:spPr bwMode="auto">
          <a:xfrm>
            <a:off x="76200" y="-38100"/>
            <a:ext cx="4318000" cy="1257300"/>
          </a:xfrm>
          <a:prstGeom prst="rect">
            <a:avLst/>
          </a:prstGeom>
        </p:spPr>
        <p:txBody>
          <a:bodyPr wrap="none" fromWordArt="1">
            <a:prstTxWarp prst="textSlantUp">
              <a:avLst>
                <a:gd name="adj" fmla="val 32056"/>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uLnTx/>
                <a:uFillTx/>
                <a:latin typeface="Impact"/>
                <a:ea typeface="Impact"/>
                <a:cs typeface="Impact"/>
              </a:rPr>
              <a:t>شجرة عائلة الآباء</a:t>
            </a:r>
            <a:endParaRPr kumimoji="0" lang="en-US" sz="3600" b="0" i="0" u="none" strike="noStrike" kern="10" cap="none" spc="0" normalizeH="0" baseline="0" noProof="0" dirty="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uLnTx/>
              <a:uFillTx/>
              <a:latin typeface="Impact"/>
              <a:ea typeface="Impact"/>
              <a:cs typeface="Impact"/>
            </a:endParaRPr>
          </a:p>
        </p:txBody>
      </p:sp>
      <p:sp>
        <p:nvSpPr>
          <p:cNvPr id="412721" name="Line 58"/>
          <p:cNvSpPr>
            <a:spLocks noChangeShapeType="1"/>
          </p:cNvSpPr>
          <p:nvPr/>
        </p:nvSpPr>
        <p:spPr bwMode="auto">
          <a:xfrm flipV="1">
            <a:off x="5562600" y="2775780"/>
            <a:ext cx="2057400" cy="304800"/>
          </a:xfrm>
          <a:prstGeom prst="line">
            <a:avLst/>
          </a:prstGeom>
          <a:noFill/>
          <a:ln w="9525">
            <a:solidFill>
              <a:schemeClr val="tx1"/>
            </a:solidFill>
            <a:prstDash val="dash"/>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22" name="Line 59"/>
          <p:cNvSpPr>
            <a:spLocks noChangeShapeType="1"/>
          </p:cNvSpPr>
          <p:nvPr/>
        </p:nvSpPr>
        <p:spPr bwMode="auto">
          <a:xfrm>
            <a:off x="4953000" y="3766380"/>
            <a:ext cx="2286000" cy="457200"/>
          </a:xfrm>
          <a:prstGeom prst="line">
            <a:avLst/>
          </a:prstGeom>
          <a:noFill/>
          <a:ln w="9525">
            <a:solidFill>
              <a:schemeClr val="tx1"/>
            </a:solidFill>
            <a:prstDash val="dash"/>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23" name="Line 60"/>
          <p:cNvSpPr>
            <a:spLocks noChangeShapeType="1"/>
          </p:cNvSpPr>
          <p:nvPr/>
        </p:nvSpPr>
        <p:spPr bwMode="auto">
          <a:xfrm flipV="1">
            <a:off x="1447800" y="3842580"/>
            <a:ext cx="762000" cy="381000"/>
          </a:xfrm>
          <a:prstGeom prst="line">
            <a:avLst/>
          </a:prstGeom>
          <a:noFill/>
          <a:ln w="9525">
            <a:solidFill>
              <a:schemeClr val="tx1"/>
            </a:solidFill>
            <a:prstDash val="dash"/>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24" name="Text Box 61"/>
          <p:cNvSpPr txBox="1">
            <a:spLocks noChangeArrowheads="1"/>
          </p:cNvSpPr>
          <p:nvPr/>
        </p:nvSpPr>
        <p:spPr bwMode="auto">
          <a:xfrm>
            <a:off x="8553450" y="39688"/>
            <a:ext cx="53091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91</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725" name="Text Box 62"/>
          <p:cNvSpPr txBox="1">
            <a:spLocks noChangeArrowheads="1"/>
          </p:cNvSpPr>
          <p:nvPr/>
        </p:nvSpPr>
        <p:spPr bwMode="auto">
          <a:xfrm>
            <a:off x="2143108" y="5976180"/>
            <a:ext cx="7000892"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altLang="zh-CN" sz="20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rPr>
              <a:t>الأخضر = خط البركة مع حقوق البكر على الرغم من أن أياً من هؤلاء لم يولد أولاً (1 أخبار الأيام 5: 1-2)</a:t>
            </a:r>
            <a:endParaRPr kumimoji="0" lang="en-US" altLang="zh-CN" sz="20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endParaRPr>
          </a:p>
        </p:txBody>
      </p:sp>
      <p:sp>
        <p:nvSpPr>
          <p:cNvPr id="412726" name="Text Box 63"/>
          <p:cNvSpPr txBox="1">
            <a:spLocks noChangeArrowheads="1"/>
          </p:cNvSpPr>
          <p:nvPr/>
        </p:nvSpPr>
        <p:spPr bwMode="auto">
          <a:xfrm>
            <a:off x="5562600" y="2790068"/>
            <a:ext cx="144780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زوجة</a:t>
            </a:r>
            <a:endParaRPr kumimoji="0" lang="en-US" altLang="zh-CN" sz="1800" b="1" u="none" strike="noStrike" kern="1200" cap="none" spc="0" normalizeH="0" baseline="0" noProof="0" dirty="0">
              <a:ln>
                <a:noFill/>
              </a:ln>
              <a:solidFill>
                <a:srgbClr val="33CC33"/>
              </a:solidFill>
              <a:effectLst/>
              <a:uLnTx/>
              <a:uFillTx/>
              <a:latin typeface="Arial" panose="020B0604020202020204" pitchFamily="34" charset="0"/>
              <a:cs typeface="Arial" panose="020B0604020202020204" pitchFamily="34" charset="0"/>
            </a:endParaRPr>
          </a:p>
        </p:txBody>
      </p:sp>
      <p:sp>
        <p:nvSpPr>
          <p:cNvPr id="65" name="Text Box 62"/>
          <p:cNvSpPr txBox="1">
            <a:spLocks noChangeArrowheads="1"/>
          </p:cNvSpPr>
          <p:nvPr/>
        </p:nvSpPr>
        <p:spPr bwMode="auto">
          <a:xfrm>
            <a:off x="4644008" y="188640"/>
            <a:ext cx="3312368" cy="523220"/>
          </a:xfrm>
          <a:prstGeom prst="rect">
            <a:avLst/>
          </a:prstGeom>
          <a:solidFill>
            <a:srgbClr val="000000"/>
          </a:solid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 أخ 2 : 1 - 5</a:t>
            </a: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27937398"/>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5" name="Rectangle 2" descr="Stationery"/>
          <p:cNvSpPr>
            <a:spLocks noChangeArrowheads="1"/>
          </p:cNvSpPr>
          <p:nvPr/>
        </p:nvSpPr>
        <p:spPr bwMode="auto">
          <a:xfrm>
            <a:off x="-11113" y="0"/>
            <a:ext cx="9144001"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221186" name="Group 38"/>
          <p:cNvGrpSpPr>
            <a:grpSpLocks/>
          </p:cNvGrpSpPr>
          <p:nvPr/>
        </p:nvGrpSpPr>
        <p:grpSpPr bwMode="auto">
          <a:xfrm rot="-381983">
            <a:off x="183530" y="855610"/>
            <a:ext cx="9269413" cy="5292725"/>
            <a:chOff x="116" y="338"/>
            <a:chExt cx="5839" cy="3334"/>
          </a:xfrm>
        </p:grpSpPr>
        <p:grpSp>
          <p:nvGrpSpPr>
            <p:cNvPr id="221190" name="Group 3"/>
            <p:cNvGrpSpPr>
              <a:grpSpLocks/>
            </p:cNvGrpSpPr>
            <p:nvPr/>
          </p:nvGrpSpPr>
          <p:grpSpPr bwMode="auto">
            <a:xfrm rot="-2375501">
              <a:off x="1758" y="1283"/>
              <a:ext cx="2256" cy="1788"/>
              <a:chOff x="2256" y="1632"/>
              <a:chExt cx="1207" cy="972"/>
            </a:xfrm>
          </p:grpSpPr>
          <p:grpSp>
            <p:nvGrpSpPr>
              <p:cNvPr id="221209" name="Group 4"/>
              <p:cNvGrpSpPr>
                <a:grpSpLocks/>
              </p:cNvGrpSpPr>
              <p:nvPr/>
            </p:nvGrpSpPr>
            <p:grpSpPr bwMode="auto">
              <a:xfrm>
                <a:off x="2256" y="1704"/>
                <a:ext cx="1207" cy="900"/>
                <a:chOff x="2256" y="1704"/>
                <a:chExt cx="1207" cy="900"/>
              </a:xfrm>
            </p:grpSpPr>
            <p:pic>
              <p:nvPicPr>
                <p:cNvPr id="221211" name="Picture 5"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 xmlns:a14="http://schemas.microsoft.com/office/drawing/2010/main" w="9525">
                      <a:solidFill>
                        <a:srgbClr val="000000"/>
                      </a:solidFill>
                      <a:miter lim="800000"/>
                      <a:headEnd/>
                      <a:tailEnd/>
                    </a14:hiddenLine>
                  </a:ext>
                </a:extLst>
              </p:spPr>
            </p:pic>
            <p:grpSp>
              <p:nvGrpSpPr>
                <p:cNvPr id="221212" name="Group 6"/>
                <p:cNvGrpSpPr>
                  <a:grpSpLocks/>
                </p:cNvGrpSpPr>
                <p:nvPr/>
              </p:nvGrpSpPr>
              <p:grpSpPr bwMode="auto">
                <a:xfrm>
                  <a:off x="2256" y="1749"/>
                  <a:ext cx="1207" cy="855"/>
                  <a:chOff x="2256" y="1749"/>
                  <a:chExt cx="1207" cy="855"/>
                </a:xfrm>
              </p:grpSpPr>
              <p:grpSp>
                <p:nvGrpSpPr>
                  <p:cNvPr id="221213" name="Group 7"/>
                  <p:cNvGrpSpPr>
                    <a:grpSpLocks/>
                  </p:cNvGrpSpPr>
                  <p:nvPr/>
                </p:nvGrpSpPr>
                <p:grpSpPr bwMode="auto">
                  <a:xfrm>
                    <a:off x="2299" y="1749"/>
                    <a:ext cx="1164" cy="855"/>
                    <a:chOff x="2299" y="1749"/>
                    <a:chExt cx="1164" cy="855"/>
                  </a:xfrm>
                </p:grpSpPr>
                <p:sp>
                  <p:nvSpPr>
                    <p:cNvPr id="221215" name="AutoShape 8"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1216" name="AutoShape 9"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1217" name="AutoShape 10"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1218" name="Freeform 11"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21219" name="Freeform 12" descr="Stationery"/>
                    <p:cNvSpPr>
                      <a:spLocks/>
                    </p:cNvSpPr>
                    <p:nvPr/>
                  </p:nvSpPr>
                  <p:spPr bwMode="auto">
                    <a:xfrm>
                      <a:off x="3168" y="2304"/>
                      <a:ext cx="258" cy="264"/>
                    </a:xfrm>
                    <a:custGeom>
                      <a:avLst/>
                      <a:gdLst>
                        <a:gd name="T0" fmla="*/ 4846 w 230"/>
                        <a:gd name="T1" fmla="*/ 6 h 264"/>
                        <a:gd name="T2" fmla="*/ 3599 w 230"/>
                        <a:gd name="T3" fmla="*/ 77 h 264"/>
                        <a:gd name="T4" fmla="*/ 2671 w 230"/>
                        <a:gd name="T5" fmla="*/ 140 h 264"/>
                        <a:gd name="T6" fmla="*/ 1633 w 230"/>
                        <a:gd name="T7" fmla="*/ 171 h 264"/>
                        <a:gd name="T8" fmla="*/ 923 w 230"/>
                        <a:gd name="T9" fmla="*/ 192 h 264"/>
                        <a:gd name="T10" fmla="*/ 755 w 230"/>
                        <a:gd name="T11" fmla="*/ 197 h 264"/>
                        <a:gd name="T12" fmla="*/ 5254 w 230"/>
                        <a:gd name="T13" fmla="*/ 258 h 264"/>
                        <a:gd name="T14" fmla="*/ 8189 w 230"/>
                        <a:gd name="T15" fmla="*/ 222 h 264"/>
                        <a:gd name="T16" fmla="*/ 8449 w 230"/>
                        <a:gd name="T17" fmla="*/ 182 h 264"/>
                        <a:gd name="T18" fmla="*/ 7861 w 230"/>
                        <a:gd name="T19" fmla="*/ 42 h 264"/>
                        <a:gd name="T20" fmla="*/ 5436 w 230"/>
                        <a:gd name="T21" fmla="*/ 0 h 264"/>
                        <a:gd name="T22" fmla="*/ 4846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21220" name="Freeform 13"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21221" name="Freeform 14"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sp>
                <p:nvSpPr>
                  <p:cNvPr id="221214" name="Freeform 15" descr="Stationery"/>
                  <p:cNvSpPr>
                    <a:spLocks/>
                  </p:cNvSpPr>
                  <p:nvPr/>
                </p:nvSpPr>
                <p:spPr bwMode="auto">
                  <a:xfrm>
                    <a:off x="2256" y="2139"/>
                    <a:ext cx="146" cy="117"/>
                  </a:xfrm>
                  <a:custGeom>
                    <a:avLst/>
                    <a:gdLst>
                      <a:gd name="T0" fmla="*/ 6272887 w 98"/>
                      <a:gd name="T1" fmla="*/ 30 h 117"/>
                      <a:gd name="T2" fmla="*/ 12045653 w 98"/>
                      <a:gd name="T3" fmla="*/ 117 h 117"/>
                      <a:gd name="T4" fmla="*/ 34074052 w 98"/>
                      <a:gd name="T5" fmla="*/ 84 h 117"/>
                      <a:gd name="T6" fmla="*/ 6272887 w 98"/>
                      <a:gd name="T7" fmla="*/ 0 h 117"/>
                      <a:gd name="T8" fmla="*/ 605486 w 98"/>
                      <a:gd name="T9" fmla="*/ 27 h 117"/>
                      <a:gd name="T10" fmla="*/ 7044248 w 98"/>
                      <a:gd name="T11" fmla="*/ 56 h 117"/>
                      <a:gd name="T12" fmla="*/ 10494492 w 98"/>
                      <a:gd name="T13" fmla="*/ 57 h 117"/>
                      <a:gd name="T14" fmla="*/ 16691815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sp>
            <p:nvSpPr>
              <p:cNvPr id="221210" name="Rectangle 16"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21191" name="Group 17"/>
            <p:cNvGrpSpPr>
              <a:grpSpLocks/>
            </p:cNvGrpSpPr>
            <p:nvPr/>
          </p:nvGrpSpPr>
          <p:grpSpPr bwMode="auto">
            <a:xfrm rot="283815">
              <a:off x="116" y="338"/>
              <a:ext cx="1284" cy="984"/>
              <a:chOff x="3271" y="-44"/>
              <a:chExt cx="1284" cy="984"/>
            </a:xfrm>
          </p:grpSpPr>
          <p:sp>
            <p:nvSpPr>
              <p:cNvPr id="221204" name="AutoShape 18"/>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02419" name="Text Box 19"/>
              <p:cNvSpPr txBox="1">
                <a:spLocks noChangeArrowheads="1"/>
              </p:cNvSpPr>
              <p:nvPr/>
            </p:nvSpPr>
            <p:spPr bwMode="auto">
              <a:xfrm>
                <a:off x="4156" y="315"/>
                <a:ext cx="399"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شرق</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2420" name="Text Box 20"/>
              <p:cNvSpPr txBox="1">
                <a:spLocks noChangeArrowheads="1"/>
              </p:cNvSpPr>
              <p:nvPr/>
            </p:nvSpPr>
            <p:spPr bwMode="auto">
              <a:xfrm>
                <a:off x="3693" y="688"/>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جنوب</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2421" name="Text Box 21"/>
              <p:cNvSpPr txBox="1">
                <a:spLocks noChangeArrowheads="1"/>
              </p:cNvSpPr>
              <p:nvPr/>
            </p:nvSpPr>
            <p:spPr bwMode="auto">
              <a:xfrm>
                <a:off x="3694" y="-44"/>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شمال</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2422" name="Text Box 22"/>
              <p:cNvSpPr txBox="1">
                <a:spLocks noChangeArrowheads="1"/>
              </p:cNvSpPr>
              <p:nvPr/>
            </p:nvSpPr>
            <p:spPr bwMode="auto">
              <a:xfrm>
                <a:off x="3271" y="321"/>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غرب</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grpSp>
        <p:sp>
          <p:nvSpPr>
            <p:cNvPr id="221192" name="Text Box 23"/>
            <p:cNvSpPr txBox="1">
              <a:spLocks noChangeArrowheads="1"/>
            </p:cNvSpPr>
            <p:nvPr/>
          </p:nvSpPr>
          <p:spPr bwMode="auto">
            <a:xfrm rot="-960098">
              <a:off x="880" y="1118"/>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أفرايم</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1193" name="Text Box 24"/>
            <p:cNvSpPr txBox="1">
              <a:spLocks noChangeArrowheads="1"/>
            </p:cNvSpPr>
            <p:nvPr/>
          </p:nvSpPr>
          <p:spPr bwMode="auto">
            <a:xfrm rot="-960098">
              <a:off x="412" y="1605"/>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منسّى</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1194" name="Text Box 25"/>
            <p:cNvSpPr txBox="1">
              <a:spLocks noChangeArrowheads="1"/>
            </p:cNvSpPr>
            <p:nvPr/>
          </p:nvSpPr>
          <p:spPr bwMode="auto">
            <a:xfrm rot="-960098">
              <a:off x="318" y="2019"/>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بنيامين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1195" name="Text Box 26"/>
            <p:cNvSpPr txBox="1">
              <a:spLocks noChangeArrowheads="1"/>
            </p:cNvSpPr>
            <p:nvPr/>
          </p:nvSpPr>
          <p:spPr bwMode="auto">
            <a:xfrm rot="-960030">
              <a:off x="4419" y="1555"/>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يهوذا</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1196" name="Text Box 27"/>
            <p:cNvSpPr txBox="1">
              <a:spLocks noChangeArrowheads="1"/>
            </p:cNvSpPr>
            <p:nvPr/>
          </p:nvSpPr>
          <p:spPr bwMode="auto">
            <a:xfrm rot="-960030">
              <a:off x="3987" y="2012"/>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يساكر</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1197" name="Text Box 28"/>
            <p:cNvSpPr txBox="1">
              <a:spLocks noChangeArrowheads="1"/>
            </p:cNvSpPr>
            <p:nvPr/>
          </p:nvSpPr>
          <p:spPr bwMode="auto">
            <a:xfrm rot="-960030">
              <a:off x="3382" y="2636"/>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زبولون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1198" name="Text Box 29"/>
            <p:cNvSpPr txBox="1">
              <a:spLocks noChangeArrowheads="1"/>
            </p:cNvSpPr>
            <p:nvPr/>
          </p:nvSpPr>
          <p:spPr bwMode="auto">
            <a:xfrm rot="-2375501">
              <a:off x="766" y="3209"/>
              <a:ext cx="864"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جاد</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1199" name="Text Box 30"/>
            <p:cNvSpPr txBox="1">
              <a:spLocks noChangeArrowheads="1"/>
            </p:cNvSpPr>
            <p:nvPr/>
          </p:nvSpPr>
          <p:spPr bwMode="auto">
            <a:xfrm rot="-2375501">
              <a:off x="1142" y="3337"/>
              <a:ext cx="1008"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شمعون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1200" name="Text Box 31"/>
            <p:cNvSpPr txBox="1">
              <a:spLocks noChangeArrowheads="1"/>
            </p:cNvSpPr>
            <p:nvPr/>
          </p:nvSpPr>
          <p:spPr bwMode="auto">
            <a:xfrm rot="-2375501">
              <a:off x="1474" y="3342"/>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رأوبين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1201" name="Text Box 32"/>
            <p:cNvSpPr txBox="1">
              <a:spLocks noChangeArrowheads="1"/>
            </p:cNvSpPr>
            <p:nvPr/>
          </p:nvSpPr>
          <p:spPr bwMode="auto">
            <a:xfrm rot="-2375501">
              <a:off x="3646" y="736"/>
              <a:ext cx="864"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دان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1202" name="Text Box 33"/>
            <p:cNvSpPr txBox="1">
              <a:spLocks noChangeArrowheads="1"/>
            </p:cNvSpPr>
            <p:nvPr/>
          </p:nvSpPr>
          <p:spPr bwMode="auto">
            <a:xfrm rot="-2375501">
              <a:off x="2926" y="719"/>
              <a:ext cx="1008"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أشير</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1203" name="Text Box 34"/>
            <p:cNvSpPr txBox="1">
              <a:spLocks noChangeArrowheads="1"/>
            </p:cNvSpPr>
            <p:nvPr/>
          </p:nvSpPr>
          <p:spPr bwMode="auto">
            <a:xfrm rot="-2375501">
              <a:off x="2378" y="452"/>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نفتالي</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102435" name="Text Box 35"/>
          <p:cNvSpPr txBox="1">
            <a:spLocks noChangeArrowheads="1"/>
          </p:cNvSpPr>
          <p:nvPr/>
        </p:nvSpPr>
        <p:spPr bwMode="auto">
          <a:xfrm>
            <a:off x="6324600" y="6172200"/>
            <a:ext cx="24384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عدد 2</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221188" name="Text Box 39"/>
          <p:cNvSpPr txBox="1">
            <a:spLocks noChangeArrowheads="1"/>
          </p:cNvSpPr>
          <p:nvPr/>
        </p:nvSpPr>
        <p:spPr bwMode="auto">
          <a:xfrm>
            <a:off x="8492362" y="60325"/>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142</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1189" name="Rectangle 40"/>
          <p:cNvSpPr>
            <a:spLocks noGrp="1" noChangeArrowheads="1"/>
          </p:cNvSpPr>
          <p:nvPr>
            <p:ph type="title" idx="4294967295"/>
          </p:nvPr>
        </p:nvSpPr>
        <p:spPr>
          <a:xfrm>
            <a:off x="79375" y="0"/>
            <a:ext cx="8367713" cy="838200"/>
          </a:xfrm>
        </p:spPr>
        <p:txBody>
          <a:bodyPr/>
          <a:lstStyle/>
          <a:p>
            <a:pPr eaLnBrk="1" hangingPunct="1"/>
            <a:r>
              <a:rPr lang="ar-JO" sz="4000" dirty="0">
                <a:solidFill>
                  <a:schemeClr val="accent2"/>
                </a:solidFill>
              </a:rPr>
              <a:t>تحيط الأسباط بخيمة الاجتماع</a:t>
            </a:r>
            <a:endParaRPr lang="en-US" sz="4000" dirty="0">
              <a:solidFill>
                <a:schemeClr val="accent2"/>
              </a:solidFill>
            </a:endParaRPr>
          </a:p>
        </p:txBody>
      </p:sp>
    </p:spTree>
    <p:extLst>
      <p:ext uri="{BB962C8B-B14F-4D97-AF65-F5344CB8AC3E}">
        <p14:creationId xmlns:p14="http://schemas.microsoft.com/office/powerpoint/2010/main" val="701083467"/>
      </p:ext>
    </p:extLst>
  </p:cSld>
  <p:clrMapOvr>
    <a:masterClrMapping/>
  </p:clrMapOvr>
  <p:transition spd="med">
    <p:randomBar dir="vert"/>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7330" name="Text Box 4"/>
          <p:cNvSpPr txBox="1">
            <a:spLocks noChangeArrowheads="1"/>
          </p:cNvSpPr>
          <p:nvPr/>
        </p:nvSpPr>
        <p:spPr bwMode="auto">
          <a:xfrm>
            <a:off x="3267405" y="-10253"/>
            <a:ext cx="2514600" cy="17543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نفتالي</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أشير</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دان</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157.400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27331" name="Group 20"/>
          <p:cNvGrpSpPr>
            <a:grpSpLocks/>
          </p:cNvGrpSpPr>
          <p:nvPr/>
        </p:nvGrpSpPr>
        <p:grpSpPr bwMode="auto">
          <a:xfrm rot="-2672713">
            <a:off x="2619375" y="1311275"/>
            <a:ext cx="4556125" cy="4338638"/>
            <a:chOff x="2362200" y="1143000"/>
            <a:chExt cx="4876800" cy="4724400"/>
          </a:xfrm>
        </p:grpSpPr>
        <p:sp>
          <p:nvSpPr>
            <p:cNvPr id="227344" name="AutoShape 3"/>
            <p:cNvSpPr>
              <a:spLocks noChangeArrowheads="1"/>
            </p:cNvSpPr>
            <p:nvPr/>
          </p:nvSpPr>
          <p:spPr bwMode="auto">
            <a:xfrm>
              <a:off x="4495800" y="1143000"/>
              <a:ext cx="2171700" cy="1952625"/>
            </a:xfrm>
            <a:prstGeom prst="rtTriangle">
              <a:avLst/>
            </a:prstGeom>
            <a:solidFill>
              <a:srgbClr val="DDDDDD"/>
            </a:solidFill>
            <a:ln w="57150">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7345" name="AutoShape 5"/>
            <p:cNvSpPr>
              <a:spLocks noChangeArrowheads="1"/>
            </p:cNvSpPr>
            <p:nvPr/>
          </p:nvSpPr>
          <p:spPr bwMode="auto">
            <a:xfrm rot="-5400000">
              <a:off x="2838450" y="1438275"/>
              <a:ext cx="1600200" cy="1714500"/>
            </a:xfrm>
            <a:prstGeom prst="rtTriangle">
              <a:avLst/>
            </a:prstGeom>
            <a:solidFill>
              <a:srgbClr val="FFFF00"/>
            </a:solidFill>
            <a:ln w="57150">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7346" name="AutoShape 6"/>
            <p:cNvSpPr>
              <a:spLocks noChangeArrowheads="1"/>
            </p:cNvSpPr>
            <p:nvPr/>
          </p:nvSpPr>
          <p:spPr bwMode="auto">
            <a:xfrm rot="5400000">
              <a:off x="4533900" y="3162300"/>
              <a:ext cx="2743200" cy="2667000"/>
            </a:xfrm>
            <a:prstGeom prst="rtTriangle">
              <a:avLst/>
            </a:prstGeom>
            <a:solidFill>
              <a:srgbClr val="CC3300"/>
            </a:solidFill>
            <a:ln w="57150">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7347" name="AutoShape 7"/>
            <p:cNvSpPr>
              <a:spLocks noChangeArrowheads="1"/>
            </p:cNvSpPr>
            <p:nvPr/>
          </p:nvSpPr>
          <p:spPr bwMode="auto">
            <a:xfrm rot="10800000">
              <a:off x="2362200" y="3124200"/>
              <a:ext cx="2209800" cy="1981200"/>
            </a:xfrm>
            <a:prstGeom prst="rtTriangle">
              <a:avLst/>
            </a:prstGeom>
            <a:solidFill>
              <a:schemeClr val="accent1"/>
            </a:solidFill>
            <a:ln w="57150">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227348" name="Picture 8"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298950" y="2852738"/>
              <a:ext cx="446088" cy="576262"/>
            </a:xfrm>
            <a:prstGeom prst="rect">
              <a:avLst/>
            </a:prstGeom>
            <a:solidFill>
              <a:srgbClr val="FF3300"/>
            </a:solidFill>
            <a:ln>
              <a:noFill/>
            </a:ln>
            <a:extLst>
              <a:ext uri="{91240B29-F687-4f45-9708-019B960494DF}">
                <a14:hiddenLine xmlns="" xmlns:a14="http://schemas.microsoft.com/office/drawing/2010/main" w="9525">
                  <a:solidFill>
                    <a:srgbClr val="000000"/>
                  </a:solidFill>
                  <a:miter lim="800000"/>
                  <a:headEnd/>
                  <a:tailEnd/>
                </a14:hiddenLine>
              </a:ext>
            </a:extLst>
          </p:spPr>
        </p:pic>
      </p:grpSp>
      <p:grpSp>
        <p:nvGrpSpPr>
          <p:cNvPr id="227332" name="Group 9"/>
          <p:cNvGrpSpPr>
            <a:grpSpLocks/>
          </p:cNvGrpSpPr>
          <p:nvPr/>
        </p:nvGrpSpPr>
        <p:grpSpPr bwMode="auto">
          <a:xfrm>
            <a:off x="528638" y="684213"/>
            <a:ext cx="2043112" cy="1620838"/>
            <a:chOff x="3294" y="-49"/>
            <a:chExt cx="1287" cy="1021"/>
          </a:xfrm>
        </p:grpSpPr>
        <p:sp>
          <p:nvSpPr>
            <p:cNvPr id="227339" name="AutoShape 10"/>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4459" name="Text Box 11"/>
            <p:cNvSpPr txBox="1">
              <a:spLocks noChangeArrowheads="1"/>
            </p:cNvSpPr>
            <p:nvPr/>
          </p:nvSpPr>
          <p:spPr bwMode="auto">
            <a:xfrm>
              <a:off x="4149" y="315"/>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شرق </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4460" name="Text Box 12"/>
            <p:cNvSpPr txBox="1">
              <a:spLocks noChangeArrowheads="1"/>
            </p:cNvSpPr>
            <p:nvPr/>
          </p:nvSpPr>
          <p:spPr bwMode="auto">
            <a:xfrm>
              <a:off x="3604" y="681"/>
              <a:ext cx="620"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جنوب</a:t>
              </a:r>
              <a:endParaRPr kumimoji="0" lang="en-US"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4461" name="Text Box 13"/>
            <p:cNvSpPr txBox="1">
              <a:spLocks noChangeArrowheads="1"/>
            </p:cNvSpPr>
            <p:nvPr/>
          </p:nvSpPr>
          <p:spPr bwMode="auto">
            <a:xfrm>
              <a:off x="3648" y="-49"/>
              <a:ext cx="501"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شمال</a:t>
              </a:r>
              <a:endParaRPr kumimoji="0" lang="en-US"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4462" name="Text Box 14"/>
            <p:cNvSpPr txBox="1">
              <a:spLocks noChangeArrowheads="1"/>
            </p:cNvSpPr>
            <p:nvPr/>
          </p:nvSpPr>
          <p:spPr bwMode="auto">
            <a:xfrm>
              <a:off x="3294" y="315"/>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 غرب</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grpSp>
      <p:sp>
        <p:nvSpPr>
          <p:cNvPr id="227333" name="Text Box 15"/>
          <p:cNvSpPr txBox="1">
            <a:spLocks noChangeArrowheads="1"/>
          </p:cNvSpPr>
          <p:nvPr/>
        </p:nvSpPr>
        <p:spPr bwMode="auto">
          <a:xfrm>
            <a:off x="6629400" y="2514600"/>
            <a:ext cx="2514600" cy="21236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يهوذا</a:t>
            </a:r>
            <a: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endPar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يساكر</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زبولون</a:t>
            </a:r>
            <a: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endPar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186.400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7334" name="Text Box 16"/>
          <p:cNvSpPr txBox="1">
            <a:spLocks noChangeArrowheads="1"/>
          </p:cNvSpPr>
          <p:nvPr/>
        </p:nvSpPr>
        <p:spPr bwMode="auto">
          <a:xfrm>
            <a:off x="3276600" y="4740275"/>
            <a:ext cx="2514600" cy="21236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جاد</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شمعون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رأوبين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151.450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7335" name="Text Box 17"/>
          <p:cNvSpPr txBox="1">
            <a:spLocks noChangeArrowheads="1"/>
          </p:cNvSpPr>
          <p:nvPr/>
        </p:nvSpPr>
        <p:spPr bwMode="auto">
          <a:xfrm>
            <a:off x="228600" y="2362200"/>
            <a:ext cx="2514600" cy="21236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أفرايم</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منسّى</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بنيامين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108.100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4466" name="Text Box 18"/>
          <p:cNvSpPr txBox="1">
            <a:spLocks noChangeArrowheads="1"/>
          </p:cNvSpPr>
          <p:nvPr/>
        </p:nvSpPr>
        <p:spPr bwMode="auto">
          <a:xfrm>
            <a:off x="228600" y="5943600"/>
            <a:ext cx="2438400" cy="584200"/>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عَدَد 2</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227337" name="Text Box 19"/>
          <p:cNvSpPr txBox="1">
            <a:spLocks noChangeArrowheads="1"/>
          </p:cNvSpPr>
          <p:nvPr/>
        </p:nvSpPr>
        <p:spPr bwMode="auto">
          <a:xfrm>
            <a:off x="8368119"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142</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7338" name="Rectangle 20"/>
          <p:cNvSpPr>
            <a:spLocks noGrp="1" noChangeArrowheads="1"/>
          </p:cNvSpPr>
          <p:nvPr>
            <p:ph type="title" idx="4294967295"/>
          </p:nvPr>
        </p:nvSpPr>
        <p:spPr>
          <a:xfrm>
            <a:off x="0" y="0"/>
            <a:ext cx="3505200" cy="685800"/>
          </a:xfrm>
        </p:spPr>
        <p:txBody>
          <a:bodyPr/>
          <a:lstStyle/>
          <a:p>
            <a:pPr eaLnBrk="1" hangingPunct="1"/>
            <a:r>
              <a:rPr lang="ar-JO" dirty="0">
                <a:solidFill>
                  <a:srgbClr val="3333CC"/>
                </a:solidFill>
              </a:rPr>
              <a:t>السكان</a:t>
            </a:r>
            <a:endParaRPr lang="en-US" dirty="0">
              <a:solidFill>
                <a:srgbClr val="3333CC"/>
              </a:solidFill>
            </a:endParaRPr>
          </a:p>
        </p:txBody>
      </p:sp>
    </p:spTree>
    <p:extLst>
      <p:ext uri="{BB962C8B-B14F-4D97-AF65-F5344CB8AC3E}">
        <p14:creationId xmlns:p14="http://schemas.microsoft.com/office/powerpoint/2010/main" val="1105208051"/>
      </p:ext>
    </p:extLst>
  </p:cSld>
  <p:clrMapOvr>
    <a:masterClrMapping/>
  </p:clrMapOvr>
  <p:transition spd="med">
    <p:randomBar dir="vert"/>
  </p:transition>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7"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229378" name="Group 3"/>
          <p:cNvGrpSpPr>
            <a:grpSpLocks/>
          </p:cNvGrpSpPr>
          <p:nvPr/>
        </p:nvGrpSpPr>
        <p:grpSpPr bwMode="auto">
          <a:xfrm rot="-5400000">
            <a:off x="3429000" y="2895600"/>
            <a:ext cx="533400" cy="685800"/>
            <a:chOff x="2256" y="1632"/>
            <a:chExt cx="1207" cy="972"/>
          </a:xfrm>
        </p:grpSpPr>
        <p:grpSp>
          <p:nvGrpSpPr>
            <p:cNvPr id="229396" name="Group 4"/>
            <p:cNvGrpSpPr>
              <a:grpSpLocks/>
            </p:cNvGrpSpPr>
            <p:nvPr/>
          </p:nvGrpSpPr>
          <p:grpSpPr bwMode="auto">
            <a:xfrm>
              <a:off x="2256" y="1704"/>
              <a:ext cx="1207" cy="900"/>
              <a:chOff x="2256" y="1704"/>
              <a:chExt cx="1207" cy="900"/>
            </a:xfrm>
          </p:grpSpPr>
          <p:pic>
            <p:nvPicPr>
              <p:cNvPr id="229398" name="Picture 5"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 xmlns:a14="http://schemas.microsoft.com/office/drawing/2010/main" w="9525">
                    <a:solidFill>
                      <a:srgbClr val="000000"/>
                    </a:solidFill>
                    <a:miter lim="800000"/>
                    <a:headEnd/>
                    <a:tailEnd/>
                  </a14:hiddenLine>
                </a:ext>
              </a:extLst>
            </p:spPr>
          </p:pic>
          <p:grpSp>
            <p:nvGrpSpPr>
              <p:cNvPr id="229399" name="Group 6"/>
              <p:cNvGrpSpPr>
                <a:grpSpLocks/>
              </p:cNvGrpSpPr>
              <p:nvPr/>
            </p:nvGrpSpPr>
            <p:grpSpPr bwMode="auto">
              <a:xfrm>
                <a:off x="2256" y="1749"/>
                <a:ext cx="1207" cy="855"/>
                <a:chOff x="2256" y="1749"/>
                <a:chExt cx="1207" cy="855"/>
              </a:xfrm>
            </p:grpSpPr>
            <p:grpSp>
              <p:nvGrpSpPr>
                <p:cNvPr id="229400" name="Group 7"/>
                <p:cNvGrpSpPr>
                  <a:grpSpLocks/>
                </p:cNvGrpSpPr>
                <p:nvPr/>
              </p:nvGrpSpPr>
              <p:grpSpPr bwMode="auto">
                <a:xfrm>
                  <a:off x="2299" y="1749"/>
                  <a:ext cx="1164" cy="855"/>
                  <a:chOff x="2299" y="1749"/>
                  <a:chExt cx="1164" cy="855"/>
                </a:xfrm>
              </p:grpSpPr>
              <p:sp>
                <p:nvSpPr>
                  <p:cNvPr id="229402" name="AutoShape 8"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403" name="AutoShape 9"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404" name="AutoShape 10"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405" name="Freeform 11"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406" name="Freeform 12" descr="Stationery"/>
                  <p:cNvSpPr>
                    <a:spLocks/>
                  </p:cNvSpPr>
                  <p:nvPr/>
                </p:nvSpPr>
                <p:spPr bwMode="auto">
                  <a:xfrm>
                    <a:off x="3168" y="2304"/>
                    <a:ext cx="258" cy="264"/>
                  </a:xfrm>
                  <a:custGeom>
                    <a:avLst/>
                    <a:gdLst>
                      <a:gd name="T0" fmla="*/ 4846 w 230"/>
                      <a:gd name="T1" fmla="*/ 6 h 264"/>
                      <a:gd name="T2" fmla="*/ 3599 w 230"/>
                      <a:gd name="T3" fmla="*/ 77 h 264"/>
                      <a:gd name="T4" fmla="*/ 2671 w 230"/>
                      <a:gd name="T5" fmla="*/ 140 h 264"/>
                      <a:gd name="T6" fmla="*/ 1633 w 230"/>
                      <a:gd name="T7" fmla="*/ 171 h 264"/>
                      <a:gd name="T8" fmla="*/ 923 w 230"/>
                      <a:gd name="T9" fmla="*/ 192 h 264"/>
                      <a:gd name="T10" fmla="*/ 755 w 230"/>
                      <a:gd name="T11" fmla="*/ 197 h 264"/>
                      <a:gd name="T12" fmla="*/ 5254 w 230"/>
                      <a:gd name="T13" fmla="*/ 258 h 264"/>
                      <a:gd name="T14" fmla="*/ 8189 w 230"/>
                      <a:gd name="T15" fmla="*/ 222 h 264"/>
                      <a:gd name="T16" fmla="*/ 8449 w 230"/>
                      <a:gd name="T17" fmla="*/ 182 h 264"/>
                      <a:gd name="T18" fmla="*/ 7861 w 230"/>
                      <a:gd name="T19" fmla="*/ 42 h 264"/>
                      <a:gd name="T20" fmla="*/ 5436 w 230"/>
                      <a:gd name="T21" fmla="*/ 0 h 264"/>
                      <a:gd name="T22" fmla="*/ 4846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407" name="Freeform 13"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408" name="Freeform 14"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29401" name="Freeform 15" descr="Stationery"/>
                <p:cNvSpPr>
                  <a:spLocks/>
                </p:cNvSpPr>
                <p:nvPr/>
              </p:nvSpPr>
              <p:spPr bwMode="auto">
                <a:xfrm>
                  <a:off x="2256" y="2139"/>
                  <a:ext cx="146" cy="117"/>
                </a:xfrm>
                <a:custGeom>
                  <a:avLst/>
                  <a:gdLst>
                    <a:gd name="T0" fmla="*/ 6272887 w 98"/>
                    <a:gd name="T1" fmla="*/ 30 h 117"/>
                    <a:gd name="T2" fmla="*/ 12045653 w 98"/>
                    <a:gd name="T3" fmla="*/ 117 h 117"/>
                    <a:gd name="T4" fmla="*/ 34074052 w 98"/>
                    <a:gd name="T5" fmla="*/ 84 h 117"/>
                    <a:gd name="T6" fmla="*/ 6272887 w 98"/>
                    <a:gd name="T7" fmla="*/ 0 h 117"/>
                    <a:gd name="T8" fmla="*/ 605486 w 98"/>
                    <a:gd name="T9" fmla="*/ 27 h 117"/>
                    <a:gd name="T10" fmla="*/ 7044248 w 98"/>
                    <a:gd name="T11" fmla="*/ 56 h 117"/>
                    <a:gd name="T12" fmla="*/ 10494492 w 98"/>
                    <a:gd name="T13" fmla="*/ 57 h 117"/>
                    <a:gd name="T14" fmla="*/ 16691815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sp>
          <p:nvSpPr>
            <p:cNvPr id="229397" name="Rectangle 16"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29379" name="Rectangle 23" descr="75%"/>
          <p:cNvSpPr>
            <a:spLocks noChangeArrowheads="1"/>
          </p:cNvSpPr>
          <p:nvPr/>
        </p:nvSpPr>
        <p:spPr bwMode="auto">
          <a:xfrm rot="-5400000">
            <a:off x="5335587" y="1638301"/>
            <a:ext cx="530225" cy="3276600"/>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380" name="Rectangle 24" descr="75%"/>
          <p:cNvSpPr>
            <a:spLocks noChangeArrowheads="1"/>
          </p:cNvSpPr>
          <p:nvPr/>
        </p:nvSpPr>
        <p:spPr bwMode="auto">
          <a:xfrm>
            <a:off x="3429000" y="3544888"/>
            <a:ext cx="530225" cy="2170112"/>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381" name="Rectangle 25" descr="75%"/>
          <p:cNvSpPr>
            <a:spLocks noChangeArrowheads="1"/>
          </p:cNvSpPr>
          <p:nvPr/>
        </p:nvSpPr>
        <p:spPr bwMode="auto">
          <a:xfrm rot="10800000">
            <a:off x="3429000" y="914400"/>
            <a:ext cx="530225" cy="2095500"/>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382" name="Rectangle 26" descr="75%"/>
          <p:cNvSpPr>
            <a:spLocks noChangeArrowheads="1"/>
          </p:cNvSpPr>
          <p:nvPr/>
        </p:nvSpPr>
        <p:spPr bwMode="auto">
          <a:xfrm rot="-5400000">
            <a:off x="2392362" y="2505076"/>
            <a:ext cx="530225" cy="1543050"/>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3451" name="Text Box 27"/>
          <p:cNvSpPr txBox="1">
            <a:spLocks noChangeArrowheads="1"/>
          </p:cNvSpPr>
          <p:nvPr/>
        </p:nvSpPr>
        <p:spPr bwMode="auto">
          <a:xfrm>
            <a:off x="7315200" y="2209800"/>
            <a:ext cx="1981200" cy="21236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يهوذا</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يساكر</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زبولون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186.400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3452" name="Text Box 28"/>
          <p:cNvSpPr txBox="1">
            <a:spLocks noChangeArrowheads="1"/>
          </p:cNvSpPr>
          <p:nvPr/>
        </p:nvSpPr>
        <p:spPr bwMode="auto">
          <a:xfrm>
            <a:off x="4000500" y="533400"/>
            <a:ext cx="1981200" cy="21236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نفتالي</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أشير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دان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157.400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3453" name="Text Box 29"/>
          <p:cNvSpPr txBox="1">
            <a:spLocks noChangeArrowheads="1"/>
          </p:cNvSpPr>
          <p:nvPr/>
        </p:nvSpPr>
        <p:spPr bwMode="auto">
          <a:xfrm>
            <a:off x="3962400" y="4267200"/>
            <a:ext cx="2057400" cy="21236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جاد</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شمعون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رأوبين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151.450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3454" name="Text Box 30"/>
          <p:cNvSpPr txBox="1">
            <a:spLocks noChangeArrowheads="1"/>
          </p:cNvSpPr>
          <p:nvPr/>
        </p:nvSpPr>
        <p:spPr bwMode="auto">
          <a:xfrm>
            <a:off x="-76200" y="2362200"/>
            <a:ext cx="2133600" cy="21236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أفرايم</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منسّى</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بنيامين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108.100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3455" name="Text Box 31"/>
          <p:cNvSpPr txBox="1">
            <a:spLocks noChangeArrowheads="1"/>
          </p:cNvSpPr>
          <p:nvPr/>
        </p:nvSpPr>
        <p:spPr bwMode="auto">
          <a:xfrm>
            <a:off x="228600" y="5943600"/>
            <a:ext cx="24384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عَدَد 2</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229388" name="Text Box 32"/>
          <p:cNvSpPr txBox="1">
            <a:spLocks noChangeArrowheads="1"/>
          </p:cNvSpPr>
          <p:nvPr/>
        </p:nvSpPr>
        <p:spPr bwMode="auto">
          <a:xfrm>
            <a:off x="8411399" y="76200"/>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142</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9389" name="Rectangle 33"/>
          <p:cNvSpPr>
            <a:spLocks noGrp="1" noChangeArrowheads="1"/>
          </p:cNvSpPr>
          <p:nvPr>
            <p:ph type="title" idx="4294967295"/>
          </p:nvPr>
        </p:nvSpPr>
        <p:spPr>
          <a:xfrm>
            <a:off x="5486400" y="5257800"/>
            <a:ext cx="3657600" cy="1295400"/>
          </a:xfrm>
        </p:spPr>
        <p:txBody>
          <a:bodyPr/>
          <a:lstStyle/>
          <a:p>
            <a:pPr eaLnBrk="1" hangingPunct="1"/>
            <a:r>
              <a:rPr lang="ar-JO" sz="4000" dirty="0">
                <a:solidFill>
                  <a:srgbClr val="3333CC"/>
                </a:solidFill>
              </a:rPr>
              <a:t>تكوين</a:t>
            </a:r>
            <a:br>
              <a:rPr lang="ar-JO" sz="4000" dirty="0">
                <a:solidFill>
                  <a:srgbClr val="3333CC"/>
                </a:solidFill>
              </a:rPr>
            </a:br>
            <a:r>
              <a:rPr lang="ar-JO" sz="4000" dirty="0">
                <a:solidFill>
                  <a:srgbClr val="3333CC"/>
                </a:solidFill>
              </a:rPr>
              <a:t>الصليب</a:t>
            </a:r>
            <a:endParaRPr lang="en-US" sz="4000" dirty="0">
              <a:solidFill>
                <a:srgbClr val="3333CC"/>
              </a:solidFill>
            </a:endParaRPr>
          </a:p>
        </p:txBody>
      </p:sp>
      <p:grpSp>
        <p:nvGrpSpPr>
          <p:cNvPr id="229390" name="Group 9"/>
          <p:cNvGrpSpPr>
            <a:grpSpLocks/>
          </p:cNvGrpSpPr>
          <p:nvPr/>
        </p:nvGrpSpPr>
        <p:grpSpPr bwMode="auto">
          <a:xfrm>
            <a:off x="528638" y="684213"/>
            <a:ext cx="2043112" cy="1558925"/>
            <a:chOff x="3294" y="-49"/>
            <a:chExt cx="1287" cy="982"/>
          </a:xfrm>
        </p:grpSpPr>
        <p:sp>
          <p:nvSpPr>
            <p:cNvPr id="229391" name="AutoShape 10"/>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6" name="Text Box 11"/>
            <p:cNvSpPr txBox="1">
              <a:spLocks noChangeArrowheads="1"/>
            </p:cNvSpPr>
            <p:nvPr/>
          </p:nvSpPr>
          <p:spPr bwMode="auto">
            <a:xfrm>
              <a:off x="4149" y="315"/>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شرق </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37" name="Text Box 12"/>
            <p:cNvSpPr txBox="1">
              <a:spLocks noChangeArrowheads="1"/>
            </p:cNvSpPr>
            <p:nvPr/>
          </p:nvSpPr>
          <p:spPr bwMode="auto">
            <a:xfrm>
              <a:off x="3717" y="681"/>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جنوب</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38" name="Text Box 13"/>
            <p:cNvSpPr txBox="1">
              <a:spLocks noChangeArrowheads="1"/>
            </p:cNvSpPr>
            <p:nvPr/>
          </p:nvSpPr>
          <p:spPr bwMode="auto">
            <a:xfrm>
              <a:off x="3717" y="-49"/>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شمال</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39" name="Text Box 14"/>
            <p:cNvSpPr txBox="1">
              <a:spLocks noChangeArrowheads="1"/>
            </p:cNvSpPr>
            <p:nvPr/>
          </p:nvSpPr>
          <p:spPr bwMode="auto">
            <a:xfrm>
              <a:off x="3294" y="315"/>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 غرب</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grpSp>
    </p:spTree>
    <p:extLst>
      <p:ext uri="{BB962C8B-B14F-4D97-AF65-F5344CB8AC3E}">
        <p14:creationId xmlns:p14="http://schemas.microsoft.com/office/powerpoint/2010/main" val="39942770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103451"/>
                                        </p:tgtEl>
                                        <p:attrNameLst>
                                          <p:attrName>style.visibility</p:attrName>
                                        </p:attrNameLst>
                                      </p:cBhvr>
                                      <p:to>
                                        <p:strVal val="visible"/>
                                      </p:to>
                                    </p:set>
                                    <p:animEffect transition="in" filter="dissolve">
                                      <p:cBhvr>
                                        <p:cTn id="7" dur="500"/>
                                        <p:tgtEl>
                                          <p:spTgt spid="103451"/>
                                        </p:tgtEl>
                                      </p:cBhvr>
                                    </p:animEffect>
                                  </p:childTnLst>
                                </p:cTn>
                              </p:par>
                            </p:childTnLst>
                          </p:cTn>
                        </p:par>
                        <p:par>
                          <p:cTn id="8" fill="hold" nodeType="afterGroup">
                            <p:stCondLst>
                              <p:cond delay="2500"/>
                            </p:stCondLst>
                            <p:childTnLst>
                              <p:par>
                                <p:cTn id="9" presetID="9" presetClass="entr" presetSubtype="0" fill="hold" grpId="0" nodeType="afterEffect">
                                  <p:stCondLst>
                                    <p:cond delay="3000"/>
                                  </p:stCondLst>
                                  <p:childTnLst>
                                    <p:set>
                                      <p:cBhvr>
                                        <p:cTn id="10" dur="1" fill="hold">
                                          <p:stCondLst>
                                            <p:cond delay="0"/>
                                          </p:stCondLst>
                                        </p:cTn>
                                        <p:tgtEl>
                                          <p:spTgt spid="103453"/>
                                        </p:tgtEl>
                                        <p:attrNameLst>
                                          <p:attrName>style.visibility</p:attrName>
                                        </p:attrNameLst>
                                      </p:cBhvr>
                                      <p:to>
                                        <p:strVal val="visible"/>
                                      </p:to>
                                    </p:set>
                                    <p:animEffect transition="in" filter="dissolve">
                                      <p:cBhvr>
                                        <p:cTn id="11" dur="500"/>
                                        <p:tgtEl>
                                          <p:spTgt spid="103453"/>
                                        </p:tgtEl>
                                      </p:cBhvr>
                                    </p:animEffect>
                                  </p:childTnLst>
                                </p:cTn>
                              </p:par>
                            </p:childTnLst>
                          </p:cTn>
                        </p:par>
                        <p:par>
                          <p:cTn id="12" fill="hold" nodeType="afterGroup">
                            <p:stCondLst>
                              <p:cond delay="6000"/>
                            </p:stCondLst>
                            <p:childTnLst>
                              <p:par>
                                <p:cTn id="13" presetID="9" presetClass="entr" presetSubtype="0" fill="hold" grpId="0" nodeType="afterEffect">
                                  <p:stCondLst>
                                    <p:cond delay="3000"/>
                                  </p:stCondLst>
                                  <p:childTnLst>
                                    <p:set>
                                      <p:cBhvr>
                                        <p:cTn id="14" dur="1" fill="hold">
                                          <p:stCondLst>
                                            <p:cond delay="0"/>
                                          </p:stCondLst>
                                        </p:cTn>
                                        <p:tgtEl>
                                          <p:spTgt spid="103454"/>
                                        </p:tgtEl>
                                        <p:attrNameLst>
                                          <p:attrName>style.visibility</p:attrName>
                                        </p:attrNameLst>
                                      </p:cBhvr>
                                      <p:to>
                                        <p:strVal val="visible"/>
                                      </p:to>
                                    </p:set>
                                    <p:animEffect transition="in" filter="dissolve">
                                      <p:cBhvr>
                                        <p:cTn id="15" dur="500"/>
                                        <p:tgtEl>
                                          <p:spTgt spid="103454"/>
                                        </p:tgtEl>
                                      </p:cBhvr>
                                    </p:animEffect>
                                  </p:childTnLst>
                                </p:cTn>
                              </p:par>
                            </p:childTnLst>
                          </p:cTn>
                        </p:par>
                        <p:par>
                          <p:cTn id="16" fill="hold" nodeType="afterGroup">
                            <p:stCondLst>
                              <p:cond delay="9500"/>
                            </p:stCondLst>
                            <p:childTnLst>
                              <p:par>
                                <p:cTn id="17" presetID="9" presetClass="entr" presetSubtype="0" fill="hold" grpId="0" nodeType="afterEffect">
                                  <p:stCondLst>
                                    <p:cond delay="3000"/>
                                  </p:stCondLst>
                                  <p:childTnLst>
                                    <p:set>
                                      <p:cBhvr>
                                        <p:cTn id="18" dur="1" fill="hold">
                                          <p:stCondLst>
                                            <p:cond delay="0"/>
                                          </p:stCondLst>
                                        </p:cTn>
                                        <p:tgtEl>
                                          <p:spTgt spid="103452"/>
                                        </p:tgtEl>
                                        <p:attrNameLst>
                                          <p:attrName>style.visibility</p:attrName>
                                        </p:attrNameLst>
                                      </p:cBhvr>
                                      <p:to>
                                        <p:strVal val="visible"/>
                                      </p:to>
                                    </p:set>
                                    <p:animEffect transition="in" filter="dissolve">
                                      <p:cBhvr>
                                        <p:cTn id="19" dur="500"/>
                                        <p:tgtEl>
                                          <p:spTgt spid="1034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51" grpId="0" autoUpdateAnimBg="0"/>
      <p:bldP spid="103452" grpId="0" autoUpdateAnimBg="0"/>
      <p:bldP spid="103453" grpId="0" autoUpdateAnimBg="0"/>
      <p:bldP spid="103454" grpId="0" autoUpdateAnimBg="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3"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0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109571" name="AutoShape 3"/>
          <p:cNvSpPr>
            <a:spLocks noChangeArrowheads="1"/>
          </p:cNvSpPr>
          <p:nvPr/>
        </p:nvSpPr>
        <p:spPr bwMode="auto">
          <a:xfrm>
            <a:off x="142875" y="1066800"/>
            <a:ext cx="8877300" cy="4343400"/>
          </a:xfrm>
          <a:prstGeom prst="rightArrow">
            <a:avLst>
              <a:gd name="adj1" fmla="val 50000"/>
              <a:gd name="adj2" fmla="val 51096"/>
            </a:avLst>
          </a:prstGeom>
          <a:solidFill>
            <a:srgbClr val="FFFF00"/>
          </a:solidFill>
          <a:ln w="57150">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000" b="1" dirty="0">
              <a:solidFill>
                <a:srgbClr val="000000"/>
              </a:solidFill>
              <a:latin typeface="Arial" panose="020B0604020202020204" pitchFamily="34" charset="0"/>
              <a:ea typeface="Times New Roman" pitchFamily="-111" charset="0"/>
              <a:cs typeface="Arial" panose="020B0604020202020204" pitchFamily="34" charset="0"/>
            </a:endParaRPr>
          </a:p>
        </p:txBody>
      </p:sp>
      <p:grpSp>
        <p:nvGrpSpPr>
          <p:cNvPr id="2" name="Group 4"/>
          <p:cNvGrpSpPr>
            <a:grpSpLocks/>
          </p:cNvGrpSpPr>
          <p:nvPr/>
        </p:nvGrpSpPr>
        <p:grpSpPr bwMode="auto">
          <a:xfrm>
            <a:off x="5514975" y="1981200"/>
            <a:ext cx="950913" cy="2438400"/>
            <a:chOff x="3474" y="1248"/>
            <a:chExt cx="599" cy="1536"/>
          </a:xfrm>
        </p:grpSpPr>
        <p:sp>
          <p:nvSpPr>
            <p:cNvPr id="109573" name="Text Box 5"/>
            <p:cNvSpPr txBox="1">
              <a:spLocks noChangeArrowheads="1"/>
            </p:cNvSpPr>
            <p:nvPr/>
          </p:nvSpPr>
          <p:spPr bwMode="auto">
            <a:xfrm rot="5397967">
              <a:off x="2871" y="1851"/>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2800" b="1" dirty="0">
                  <a:solidFill>
                    <a:srgbClr val="660033"/>
                  </a:solidFill>
                  <a:latin typeface="Arial" panose="020B0604020202020204" pitchFamily="34" charset="0"/>
                  <a:ea typeface="Times New Roman" pitchFamily="-111" charset="0"/>
                  <a:cs typeface="Arial" panose="020B0604020202020204" pitchFamily="34" charset="0"/>
                </a:rPr>
                <a:t>المراريين</a:t>
              </a:r>
              <a:endParaRPr lang="en-US" sz="2800" b="1" dirty="0">
                <a:solidFill>
                  <a:srgbClr val="660033"/>
                </a:solidFill>
                <a:latin typeface="Arial" panose="020B0604020202020204" pitchFamily="34" charset="0"/>
                <a:ea typeface="Times New Roman" pitchFamily="-111" charset="0"/>
                <a:cs typeface="Arial" panose="020B0604020202020204" pitchFamily="34" charset="0"/>
              </a:endParaRPr>
            </a:p>
          </p:txBody>
        </p:sp>
        <p:sp>
          <p:nvSpPr>
            <p:cNvPr id="109574" name="Text Box 6"/>
            <p:cNvSpPr txBox="1">
              <a:spLocks noChangeArrowheads="1"/>
            </p:cNvSpPr>
            <p:nvPr/>
          </p:nvSpPr>
          <p:spPr bwMode="auto">
            <a:xfrm rot="5347573">
              <a:off x="3140" y="1851"/>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2800" b="1" dirty="0">
                  <a:solidFill>
                    <a:srgbClr val="660033"/>
                  </a:solidFill>
                  <a:latin typeface="Arial" panose="020B0604020202020204" pitchFamily="34" charset="0"/>
                  <a:ea typeface="Times New Roman" pitchFamily="-111" charset="0"/>
                  <a:cs typeface="Arial" panose="020B0604020202020204" pitchFamily="34" charset="0"/>
                </a:rPr>
                <a:t>الجرشونيين</a:t>
              </a:r>
              <a:endParaRPr lang="en-US" sz="2800" b="1" dirty="0">
                <a:solidFill>
                  <a:srgbClr val="660033"/>
                </a:solidFill>
                <a:latin typeface="Arial" panose="020B0604020202020204" pitchFamily="34" charset="0"/>
                <a:ea typeface="Times New Roman" pitchFamily="-111" charset="0"/>
                <a:cs typeface="Arial" panose="020B0604020202020204" pitchFamily="34" charset="0"/>
              </a:endParaRPr>
            </a:p>
          </p:txBody>
        </p:sp>
      </p:grpSp>
      <p:sp>
        <p:nvSpPr>
          <p:cNvPr id="109575" name="Text Box 7"/>
          <p:cNvSpPr txBox="1">
            <a:spLocks noChangeArrowheads="1"/>
          </p:cNvSpPr>
          <p:nvPr/>
        </p:nvSpPr>
        <p:spPr bwMode="auto">
          <a:xfrm rot="5395009">
            <a:off x="2758282" y="2939256"/>
            <a:ext cx="2438400"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2800" b="1" dirty="0">
                <a:solidFill>
                  <a:srgbClr val="CC3300"/>
                </a:solidFill>
                <a:latin typeface="Arial" panose="020B0604020202020204" pitchFamily="34" charset="0"/>
                <a:ea typeface="Times New Roman" pitchFamily="-111" charset="0"/>
                <a:cs typeface="Arial" panose="020B0604020202020204" pitchFamily="34" charset="0"/>
              </a:rPr>
              <a:t>القهاتيين</a:t>
            </a:r>
            <a:endParaRPr lang="en-US" sz="2800" b="1" dirty="0">
              <a:solidFill>
                <a:srgbClr val="CC3300"/>
              </a:solidFill>
              <a:latin typeface="Arial" panose="020B0604020202020204" pitchFamily="34" charset="0"/>
              <a:ea typeface="Times New Roman" pitchFamily="-111" charset="0"/>
              <a:cs typeface="Arial" panose="020B0604020202020204" pitchFamily="34" charset="0"/>
            </a:endParaRPr>
          </a:p>
        </p:txBody>
      </p:sp>
      <p:grpSp>
        <p:nvGrpSpPr>
          <p:cNvPr id="3" name="Group 8"/>
          <p:cNvGrpSpPr>
            <a:grpSpLocks/>
          </p:cNvGrpSpPr>
          <p:nvPr/>
        </p:nvGrpSpPr>
        <p:grpSpPr bwMode="auto">
          <a:xfrm>
            <a:off x="1295400" y="2238375"/>
            <a:ext cx="2438400" cy="1971675"/>
            <a:chOff x="816" y="1410"/>
            <a:chExt cx="1536" cy="1242"/>
          </a:xfrm>
        </p:grpSpPr>
        <p:sp>
          <p:nvSpPr>
            <p:cNvPr id="248856" name="Text Box 9"/>
            <p:cNvSpPr txBox="1">
              <a:spLocks noChangeArrowheads="1"/>
            </p:cNvSpPr>
            <p:nvPr/>
          </p:nvSpPr>
          <p:spPr bwMode="auto">
            <a:xfrm rot="-27371">
              <a:off x="816" y="1410"/>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أفرايم</a:t>
              </a:r>
              <a:endParaRPr lang="en-US" sz="2800" b="1" dirty="0">
                <a:solidFill>
                  <a:srgbClr val="000000"/>
                </a:solidFill>
                <a:latin typeface="Arial" panose="020B0604020202020204" pitchFamily="34" charset="0"/>
                <a:cs typeface="Arial" panose="020B0604020202020204" pitchFamily="34" charset="0"/>
              </a:endParaRPr>
            </a:p>
          </p:txBody>
        </p:sp>
        <p:sp>
          <p:nvSpPr>
            <p:cNvPr id="248857" name="Text Box 10"/>
            <p:cNvSpPr txBox="1">
              <a:spLocks noChangeArrowheads="1"/>
            </p:cNvSpPr>
            <p:nvPr/>
          </p:nvSpPr>
          <p:spPr bwMode="auto">
            <a:xfrm rot="-27371">
              <a:off x="816" y="1866"/>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منسّى</a:t>
              </a:r>
              <a:endParaRPr lang="en-US" sz="2800" b="1" dirty="0">
                <a:solidFill>
                  <a:srgbClr val="000000"/>
                </a:solidFill>
                <a:latin typeface="Arial" panose="020B0604020202020204" pitchFamily="34" charset="0"/>
                <a:cs typeface="Arial" panose="020B0604020202020204" pitchFamily="34" charset="0"/>
              </a:endParaRPr>
            </a:p>
          </p:txBody>
        </p:sp>
        <p:sp>
          <p:nvSpPr>
            <p:cNvPr id="248858" name="Text Box 11"/>
            <p:cNvSpPr txBox="1">
              <a:spLocks noChangeArrowheads="1"/>
            </p:cNvSpPr>
            <p:nvPr/>
          </p:nvSpPr>
          <p:spPr bwMode="auto">
            <a:xfrm rot="-27371">
              <a:off x="816" y="2322"/>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بنيامين</a:t>
              </a:r>
              <a:endParaRPr lang="en-US" sz="2800" b="1" dirty="0">
                <a:solidFill>
                  <a:srgbClr val="000000"/>
                </a:solidFill>
                <a:latin typeface="Arial" panose="020B0604020202020204" pitchFamily="34" charset="0"/>
                <a:cs typeface="Arial" panose="020B0604020202020204" pitchFamily="34" charset="0"/>
              </a:endParaRPr>
            </a:p>
          </p:txBody>
        </p:sp>
      </p:grpSp>
      <p:grpSp>
        <p:nvGrpSpPr>
          <p:cNvPr id="4" name="Group 12"/>
          <p:cNvGrpSpPr>
            <a:grpSpLocks/>
          </p:cNvGrpSpPr>
          <p:nvPr/>
        </p:nvGrpSpPr>
        <p:grpSpPr bwMode="auto">
          <a:xfrm>
            <a:off x="3124200" y="2198688"/>
            <a:ext cx="2438400" cy="1992312"/>
            <a:chOff x="1968" y="1385"/>
            <a:chExt cx="1536" cy="1255"/>
          </a:xfrm>
        </p:grpSpPr>
        <p:sp>
          <p:nvSpPr>
            <p:cNvPr id="248853" name="Text Box 13"/>
            <p:cNvSpPr txBox="1">
              <a:spLocks noChangeArrowheads="1"/>
            </p:cNvSpPr>
            <p:nvPr/>
          </p:nvSpPr>
          <p:spPr bwMode="auto">
            <a:xfrm>
              <a:off x="2640" y="2310"/>
              <a:ext cx="864"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جاد</a:t>
              </a:r>
              <a:endParaRPr lang="en-US" sz="2800" b="1" dirty="0">
                <a:solidFill>
                  <a:srgbClr val="000000"/>
                </a:solidFill>
                <a:latin typeface="Arial" panose="020B0604020202020204" pitchFamily="34" charset="0"/>
                <a:cs typeface="Arial" panose="020B0604020202020204" pitchFamily="34" charset="0"/>
              </a:endParaRPr>
            </a:p>
          </p:txBody>
        </p:sp>
        <p:sp>
          <p:nvSpPr>
            <p:cNvPr id="248854" name="Text Box 14"/>
            <p:cNvSpPr txBox="1">
              <a:spLocks noChangeArrowheads="1"/>
            </p:cNvSpPr>
            <p:nvPr/>
          </p:nvSpPr>
          <p:spPr bwMode="auto">
            <a:xfrm>
              <a:off x="2496" y="1847"/>
              <a:ext cx="1008"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شمعون</a:t>
              </a:r>
              <a:endParaRPr lang="en-US" sz="2800" b="1" dirty="0">
                <a:solidFill>
                  <a:srgbClr val="000000"/>
                </a:solidFill>
                <a:latin typeface="Arial" panose="020B0604020202020204" pitchFamily="34" charset="0"/>
                <a:cs typeface="Arial" panose="020B0604020202020204" pitchFamily="34" charset="0"/>
              </a:endParaRPr>
            </a:p>
          </p:txBody>
        </p:sp>
        <p:sp>
          <p:nvSpPr>
            <p:cNvPr id="248855" name="Text Box 15"/>
            <p:cNvSpPr txBox="1">
              <a:spLocks noChangeArrowheads="1"/>
            </p:cNvSpPr>
            <p:nvPr/>
          </p:nvSpPr>
          <p:spPr bwMode="auto">
            <a:xfrm>
              <a:off x="1968" y="1385"/>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رأوبين</a:t>
              </a:r>
              <a:endParaRPr lang="en-US" sz="2800" b="1" dirty="0">
                <a:solidFill>
                  <a:srgbClr val="000000"/>
                </a:solidFill>
                <a:latin typeface="Arial" panose="020B0604020202020204" pitchFamily="34" charset="0"/>
                <a:cs typeface="Arial" panose="020B0604020202020204" pitchFamily="34" charset="0"/>
              </a:endParaRPr>
            </a:p>
          </p:txBody>
        </p:sp>
      </p:grpSp>
      <p:grpSp>
        <p:nvGrpSpPr>
          <p:cNvPr id="5" name="Group 16"/>
          <p:cNvGrpSpPr>
            <a:grpSpLocks/>
          </p:cNvGrpSpPr>
          <p:nvPr/>
        </p:nvGrpSpPr>
        <p:grpSpPr bwMode="auto">
          <a:xfrm>
            <a:off x="5580063" y="2162175"/>
            <a:ext cx="4114800" cy="1971675"/>
            <a:chOff x="3504" y="1410"/>
            <a:chExt cx="2592" cy="1242"/>
          </a:xfrm>
        </p:grpSpPr>
        <p:sp>
          <p:nvSpPr>
            <p:cNvPr id="248849" name="Text Box 17"/>
            <p:cNvSpPr txBox="1">
              <a:spLocks noChangeArrowheads="1"/>
            </p:cNvSpPr>
            <p:nvPr/>
          </p:nvSpPr>
          <p:spPr bwMode="auto">
            <a:xfrm rot="-27303">
              <a:off x="3504" y="1410"/>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يهوذا</a:t>
              </a:r>
              <a:endParaRPr lang="en-US" sz="2800" b="1" dirty="0">
                <a:solidFill>
                  <a:srgbClr val="000000"/>
                </a:solidFill>
                <a:latin typeface="Arial" panose="020B0604020202020204" pitchFamily="34" charset="0"/>
                <a:cs typeface="Arial" panose="020B0604020202020204" pitchFamily="34" charset="0"/>
              </a:endParaRPr>
            </a:p>
          </p:txBody>
        </p:sp>
        <p:sp>
          <p:nvSpPr>
            <p:cNvPr id="248850" name="Text Box 18"/>
            <p:cNvSpPr txBox="1">
              <a:spLocks noChangeArrowheads="1"/>
            </p:cNvSpPr>
            <p:nvPr/>
          </p:nvSpPr>
          <p:spPr bwMode="auto">
            <a:xfrm rot="-27303">
              <a:off x="3504" y="1866"/>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يساكر</a:t>
              </a:r>
              <a:endParaRPr lang="en-US" sz="2800" b="1" dirty="0">
                <a:solidFill>
                  <a:srgbClr val="000000"/>
                </a:solidFill>
                <a:latin typeface="Arial" panose="020B0604020202020204" pitchFamily="34" charset="0"/>
                <a:cs typeface="Arial" panose="020B0604020202020204" pitchFamily="34" charset="0"/>
              </a:endParaRPr>
            </a:p>
          </p:txBody>
        </p:sp>
        <p:sp>
          <p:nvSpPr>
            <p:cNvPr id="248851" name="Text Box 19"/>
            <p:cNvSpPr txBox="1">
              <a:spLocks noChangeArrowheads="1"/>
            </p:cNvSpPr>
            <p:nvPr/>
          </p:nvSpPr>
          <p:spPr bwMode="auto">
            <a:xfrm rot="-27303">
              <a:off x="3504" y="2322"/>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زبولون</a:t>
              </a:r>
              <a:endParaRPr lang="en-US" sz="2800" b="1" dirty="0">
                <a:solidFill>
                  <a:srgbClr val="000000"/>
                </a:solidFill>
                <a:latin typeface="Arial" panose="020B0604020202020204" pitchFamily="34" charset="0"/>
                <a:cs typeface="Arial" panose="020B0604020202020204" pitchFamily="34" charset="0"/>
              </a:endParaRPr>
            </a:p>
          </p:txBody>
        </p:sp>
        <p:sp>
          <p:nvSpPr>
            <p:cNvPr id="109588" name="Text Box 20"/>
            <p:cNvSpPr txBox="1">
              <a:spLocks noChangeArrowheads="1"/>
            </p:cNvSpPr>
            <p:nvPr/>
          </p:nvSpPr>
          <p:spPr bwMode="auto">
            <a:xfrm rot="10851">
              <a:off x="4560" y="1898"/>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algn="ctr" defTabSz="914400" fontAlgn="base">
                <a:spcBef>
                  <a:spcPct val="50000"/>
                </a:spcBef>
                <a:spcAft>
                  <a:spcPct val="0"/>
                </a:spcAft>
                <a:defRPr/>
              </a:pPr>
              <a:r>
                <a:rPr lang="ar-JO" sz="2800" dirty="0">
                  <a:solidFill>
                    <a:srgbClr val="000080"/>
                  </a:solidFill>
                  <a:latin typeface="Arial" panose="020B0604020202020204" pitchFamily="34" charset="0"/>
                  <a:cs typeface="Arial" panose="020B0604020202020204" pitchFamily="34" charset="0"/>
                </a:rPr>
                <a:t>التابوت</a:t>
              </a:r>
              <a:endParaRPr lang="en-US" sz="2800" dirty="0">
                <a:solidFill>
                  <a:srgbClr val="FFFF00"/>
                </a:solidFill>
                <a:latin typeface="Arial" panose="020B0604020202020204" pitchFamily="34" charset="0"/>
                <a:cs typeface="Arial" panose="020B0604020202020204" pitchFamily="34" charset="0"/>
              </a:endParaRPr>
            </a:p>
          </p:txBody>
        </p:sp>
      </p:grpSp>
      <p:grpSp>
        <p:nvGrpSpPr>
          <p:cNvPr id="6" name="Group 21"/>
          <p:cNvGrpSpPr>
            <a:grpSpLocks/>
          </p:cNvGrpSpPr>
          <p:nvPr/>
        </p:nvGrpSpPr>
        <p:grpSpPr bwMode="auto">
          <a:xfrm>
            <a:off x="142875" y="2198688"/>
            <a:ext cx="1685925" cy="1992312"/>
            <a:chOff x="90" y="1385"/>
            <a:chExt cx="1062" cy="1255"/>
          </a:xfrm>
        </p:grpSpPr>
        <p:sp>
          <p:nvSpPr>
            <p:cNvPr id="248846" name="Text Box 22"/>
            <p:cNvSpPr txBox="1">
              <a:spLocks noChangeArrowheads="1"/>
            </p:cNvSpPr>
            <p:nvPr/>
          </p:nvSpPr>
          <p:spPr bwMode="auto">
            <a:xfrm>
              <a:off x="288" y="1385"/>
              <a:ext cx="864"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دان</a:t>
              </a:r>
              <a:endParaRPr lang="en-US" sz="2800" b="1" dirty="0">
                <a:solidFill>
                  <a:srgbClr val="000000"/>
                </a:solidFill>
                <a:latin typeface="Arial" panose="020B0604020202020204" pitchFamily="34" charset="0"/>
                <a:cs typeface="Arial" panose="020B0604020202020204" pitchFamily="34" charset="0"/>
              </a:endParaRPr>
            </a:p>
          </p:txBody>
        </p:sp>
        <p:sp>
          <p:nvSpPr>
            <p:cNvPr id="248847" name="Text Box 23"/>
            <p:cNvSpPr txBox="1">
              <a:spLocks noChangeArrowheads="1"/>
            </p:cNvSpPr>
            <p:nvPr/>
          </p:nvSpPr>
          <p:spPr bwMode="auto">
            <a:xfrm>
              <a:off x="144" y="1847"/>
              <a:ext cx="1008"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أشير</a:t>
              </a:r>
              <a:endParaRPr lang="en-US" sz="2800" b="1" dirty="0">
                <a:solidFill>
                  <a:srgbClr val="000000"/>
                </a:solidFill>
                <a:latin typeface="Arial" panose="020B0604020202020204" pitchFamily="34" charset="0"/>
                <a:cs typeface="Arial" panose="020B0604020202020204" pitchFamily="34" charset="0"/>
              </a:endParaRPr>
            </a:p>
          </p:txBody>
        </p:sp>
        <p:sp>
          <p:nvSpPr>
            <p:cNvPr id="248848" name="Text Box 24"/>
            <p:cNvSpPr txBox="1">
              <a:spLocks noChangeArrowheads="1"/>
            </p:cNvSpPr>
            <p:nvPr/>
          </p:nvSpPr>
          <p:spPr bwMode="auto">
            <a:xfrm>
              <a:off x="90" y="2310"/>
              <a:ext cx="1062"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نفتالي</a:t>
              </a:r>
              <a:endParaRPr lang="en-US" sz="2800" b="1" dirty="0">
                <a:solidFill>
                  <a:srgbClr val="000000"/>
                </a:solidFill>
                <a:latin typeface="Arial" panose="020B0604020202020204" pitchFamily="34" charset="0"/>
                <a:cs typeface="Arial" panose="020B0604020202020204" pitchFamily="34" charset="0"/>
              </a:endParaRPr>
            </a:p>
          </p:txBody>
        </p:sp>
      </p:grpSp>
      <p:sp>
        <p:nvSpPr>
          <p:cNvPr id="109593" name="Text Box 25"/>
          <p:cNvSpPr txBox="1">
            <a:spLocks noChangeArrowheads="1"/>
          </p:cNvSpPr>
          <p:nvPr/>
        </p:nvSpPr>
        <p:spPr bwMode="auto">
          <a:xfrm>
            <a:off x="228600" y="5943600"/>
            <a:ext cx="3810000" cy="523220"/>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algn="ctr" defTabSz="914400" fontAlgn="base">
              <a:spcBef>
                <a:spcPct val="50000"/>
              </a:spcBef>
              <a:spcAft>
                <a:spcPct val="0"/>
              </a:spcAft>
              <a:defRPr/>
            </a:pPr>
            <a:r>
              <a:rPr lang="ar-JO" sz="2800" b="1" dirty="0">
                <a:solidFill>
                  <a:srgbClr val="3333CC"/>
                </a:solidFill>
                <a:latin typeface="Arial" panose="020B0604020202020204" pitchFamily="34" charset="0"/>
                <a:ea typeface="Times New Roman" pitchFamily="-111" charset="0"/>
                <a:cs typeface="Arial" panose="020B0604020202020204" pitchFamily="34" charset="0"/>
              </a:rPr>
              <a:t>عدد 2، 10: 11-28</a:t>
            </a:r>
            <a:endParaRPr lang="en-US" sz="2800" b="1" dirty="0">
              <a:solidFill>
                <a:srgbClr val="3333CC"/>
              </a:solidFill>
              <a:latin typeface="Arial" panose="020B0604020202020204" pitchFamily="34" charset="0"/>
              <a:ea typeface="Times New Roman" pitchFamily="-111" charset="0"/>
              <a:cs typeface="Arial" panose="020B0604020202020204" pitchFamily="34" charset="0"/>
            </a:endParaRPr>
          </a:p>
        </p:txBody>
      </p:sp>
      <p:sp>
        <p:nvSpPr>
          <p:cNvPr id="109594" name="Text Box 26"/>
          <p:cNvSpPr txBox="1">
            <a:spLocks noChangeArrowheads="1"/>
          </p:cNvSpPr>
          <p:nvPr/>
        </p:nvSpPr>
        <p:spPr bwMode="auto">
          <a:xfrm rot="2536869">
            <a:off x="3352800" y="638175"/>
            <a:ext cx="3048000"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2800" b="1" dirty="0">
                <a:solidFill>
                  <a:srgbClr val="660033"/>
                </a:solidFill>
                <a:latin typeface="Arial" panose="020B0604020202020204" pitchFamily="34" charset="0"/>
                <a:ea typeface="Times New Roman" pitchFamily="-111" charset="0"/>
                <a:cs typeface="Arial" panose="020B0604020202020204" pitchFamily="34" charset="0"/>
              </a:rPr>
              <a:t>خيمة الإجتماع</a:t>
            </a:r>
            <a:endParaRPr lang="en-US" sz="2800" b="1" dirty="0">
              <a:solidFill>
                <a:srgbClr val="660033"/>
              </a:solidFill>
              <a:latin typeface="Arial" panose="020B0604020202020204" pitchFamily="34" charset="0"/>
              <a:ea typeface="Times New Roman" pitchFamily="-111" charset="0"/>
              <a:cs typeface="Arial" panose="020B0604020202020204" pitchFamily="34" charset="0"/>
            </a:endParaRPr>
          </a:p>
        </p:txBody>
      </p:sp>
      <p:sp>
        <p:nvSpPr>
          <p:cNvPr id="109595" name="Text Box 27"/>
          <p:cNvSpPr txBox="1">
            <a:spLocks noChangeArrowheads="1"/>
          </p:cNvSpPr>
          <p:nvPr/>
        </p:nvSpPr>
        <p:spPr bwMode="auto">
          <a:xfrm rot="2356160">
            <a:off x="1447800" y="638175"/>
            <a:ext cx="3048000"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2800" b="1" dirty="0">
                <a:solidFill>
                  <a:srgbClr val="CC3300"/>
                </a:solidFill>
                <a:latin typeface="Arial" panose="020B0604020202020204" pitchFamily="34" charset="0"/>
                <a:ea typeface="Times New Roman" pitchFamily="-111" charset="0"/>
                <a:cs typeface="Arial" panose="020B0604020202020204" pitchFamily="34" charset="0"/>
              </a:rPr>
              <a:t>الأثاث</a:t>
            </a:r>
            <a:endParaRPr lang="en-US" sz="2800" b="1" dirty="0">
              <a:solidFill>
                <a:srgbClr val="CC3300"/>
              </a:solidFill>
              <a:latin typeface="Arial" panose="020B0604020202020204" pitchFamily="34" charset="0"/>
              <a:ea typeface="Times New Roman" pitchFamily="-111" charset="0"/>
              <a:cs typeface="Arial" panose="020B0604020202020204" pitchFamily="34" charset="0"/>
            </a:endParaRPr>
          </a:p>
        </p:txBody>
      </p:sp>
      <p:sp>
        <p:nvSpPr>
          <p:cNvPr id="248844" name="Text Box 28"/>
          <p:cNvSpPr txBox="1">
            <a:spLocks noChangeArrowheads="1"/>
          </p:cNvSpPr>
          <p:nvPr/>
        </p:nvSpPr>
        <p:spPr bwMode="auto">
          <a:xfrm>
            <a:off x="8411399" y="76200"/>
            <a:ext cx="61747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ar-JO" sz="2000" b="1" dirty="0">
                <a:solidFill>
                  <a:srgbClr val="000000"/>
                </a:solidFill>
                <a:latin typeface="Arial" panose="020B0604020202020204" pitchFamily="34" charset="0"/>
                <a:cs typeface="Arial" panose="020B0604020202020204" pitchFamily="34" charset="0"/>
              </a:rPr>
              <a:t>142</a:t>
            </a:r>
            <a:endParaRPr lang="en-US" sz="2000" b="1" dirty="0">
              <a:solidFill>
                <a:srgbClr val="000000"/>
              </a:solidFill>
              <a:latin typeface="Arial" panose="020B0604020202020204" pitchFamily="34" charset="0"/>
              <a:cs typeface="Arial" panose="020B0604020202020204" pitchFamily="34" charset="0"/>
            </a:endParaRPr>
          </a:p>
        </p:txBody>
      </p:sp>
      <p:sp>
        <p:nvSpPr>
          <p:cNvPr id="248845" name="Rectangle 29"/>
          <p:cNvSpPr>
            <a:spLocks noGrp="1" noChangeArrowheads="1"/>
          </p:cNvSpPr>
          <p:nvPr>
            <p:ph type="title" idx="4294967295"/>
          </p:nvPr>
        </p:nvSpPr>
        <p:spPr>
          <a:xfrm>
            <a:off x="0" y="0"/>
            <a:ext cx="5410200" cy="685800"/>
          </a:xfrm>
        </p:spPr>
        <p:txBody>
          <a:bodyPr/>
          <a:lstStyle/>
          <a:p>
            <a:pPr eaLnBrk="1" hangingPunct="1"/>
            <a:r>
              <a:rPr lang="ar-JO" sz="4000" dirty="0">
                <a:solidFill>
                  <a:srgbClr val="3333CC"/>
                </a:solidFill>
              </a:rPr>
              <a:t>خط المسير</a:t>
            </a:r>
            <a:endParaRPr lang="en-US" sz="4000" dirty="0">
              <a:solidFill>
                <a:srgbClr val="3333CC"/>
              </a:solidFill>
            </a:endParaRPr>
          </a:p>
        </p:txBody>
      </p:sp>
    </p:spTree>
    <p:extLst>
      <p:ext uri="{BB962C8B-B14F-4D97-AF65-F5344CB8AC3E}">
        <p14:creationId xmlns:p14="http://schemas.microsoft.com/office/powerpoint/2010/main" val="352811681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8" fill="hold" nodeType="afterEffect">
                                  <p:stCondLst>
                                    <p:cond delay="400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0" fill="hold"/>
                                        <p:tgtEl>
                                          <p:spTgt spid="5"/>
                                        </p:tgtEl>
                                        <p:attrNameLst>
                                          <p:attrName>ppt_x</p:attrName>
                                        </p:attrNameLst>
                                      </p:cBhvr>
                                      <p:tavLst>
                                        <p:tav tm="0">
                                          <p:val>
                                            <p:strVal val="0-#ppt_w/2"/>
                                          </p:val>
                                        </p:tav>
                                        <p:tav tm="100000">
                                          <p:val>
                                            <p:strVal val="#ppt_x"/>
                                          </p:val>
                                        </p:tav>
                                      </p:tavLst>
                                    </p:anim>
                                    <p:anim calcmode="lin" valueType="num">
                                      <p:cBhvr additive="base">
                                        <p:cTn id="8" dur="5000" fill="hold"/>
                                        <p:tgtEl>
                                          <p:spTgt spid="5"/>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9000"/>
                            </p:stCondLst>
                            <p:childTnLst>
                              <p:par>
                                <p:cTn id="10" presetID="9" presetClass="entr" presetSubtype="0" fill="hold" grpId="0" nodeType="afterEffect">
                                  <p:stCondLst>
                                    <p:cond delay="3000"/>
                                  </p:stCondLst>
                                  <p:childTnLst>
                                    <p:set>
                                      <p:cBhvr>
                                        <p:cTn id="11" dur="1" fill="hold">
                                          <p:stCondLst>
                                            <p:cond delay="0"/>
                                          </p:stCondLst>
                                        </p:cTn>
                                        <p:tgtEl>
                                          <p:spTgt spid="109594"/>
                                        </p:tgtEl>
                                        <p:attrNameLst>
                                          <p:attrName>style.visibility</p:attrName>
                                        </p:attrNameLst>
                                      </p:cBhvr>
                                      <p:to>
                                        <p:strVal val="visible"/>
                                      </p:to>
                                    </p:set>
                                    <p:animEffect transition="in" filter="dissolve">
                                      <p:cBhvr>
                                        <p:cTn id="12" dur="500"/>
                                        <p:tgtEl>
                                          <p:spTgt spid="109594"/>
                                        </p:tgtEl>
                                      </p:cBhvr>
                                    </p:animEffect>
                                  </p:childTnLst>
                                </p:cTn>
                              </p:par>
                            </p:childTnLst>
                          </p:cTn>
                        </p:par>
                        <p:par>
                          <p:cTn id="13" fill="hold" nodeType="afterGroup">
                            <p:stCondLst>
                              <p:cond delay="12500"/>
                            </p:stCondLst>
                            <p:childTnLst>
                              <p:par>
                                <p:cTn id="14" presetID="7" presetClass="entr" presetSubtype="8" fill="hold" nodeType="afterEffect">
                                  <p:stCondLst>
                                    <p:cond delay="100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0" fill="hold"/>
                                        <p:tgtEl>
                                          <p:spTgt spid="2"/>
                                        </p:tgtEl>
                                        <p:attrNameLst>
                                          <p:attrName>ppt_x</p:attrName>
                                        </p:attrNameLst>
                                      </p:cBhvr>
                                      <p:tavLst>
                                        <p:tav tm="0">
                                          <p:val>
                                            <p:strVal val="0-#ppt_w/2"/>
                                          </p:val>
                                        </p:tav>
                                        <p:tav tm="100000">
                                          <p:val>
                                            <p:strVal val="#ppt_x"/>
                                          </p:val>
                                        </p:tav>
                                      </p:tavLst>
                                    </p:anim>
                                    <p:anim calcmode="lin" valueType="num">
                                      <p:cBhvr additive="base">
                                        <p:cTn id="17" dur="5000" fill="hold"/>
                                        <p:tgtEl>
                                          <p:spTgt spid="2"/>
                                        </p:tgtEl>
                                        <p:attrNameLst>
                                          <p:attrName>ppt_y</p:attrName>
                                        </p:attrNameLst>
                                      </p:cBhvr>
                                      <p:tavLst>
                                        <p:tav tm="0">
                                          <p:val>
                                            <p:strVal val="#ppt_y"/>
                                          </p:val>
                                        </p:tav>
                                        <p:tav tm="100000">
                                          <p:val>
                                            <p:strVal val="#ppt_y"/>
                                          </p:val>
                                        </p:tav>
                                      </p:tavLst>
                                    </p:anim>
                                  </p:childTnLst>
                                </p:cTn>
                              </p:par>
                            </p:childTnLst>
                          </p:cTn>
                        </p:par>
                        <p:par>
                          <p:cTn id="18" fill="hold" nodeType="afterGroup">
                            <p:stCondLst>
                              <p:cond delay="18500"/>
                            </p:stCondLst>
                            <p:childTnLst>
                              <p:par>
                                <p:cTn id="19" presetID="7" presetClass="entr" presetSubtype="8" fill="hold" nodeType="afterEffect">
                                  <p:stCondLst>
                                    <p:cond delay="3000"/>
                                  </p:stCondLst>
                                  <p:childTnLst>
                                    <p:set>
                                      <p:cBhvr>
                                        <p:cTn id="20" dur="1" fill="hold">
                                          <p:stCondLst>
                                            <p:cond delay="0"/>
                                          </p:stCondLst>
                                        </p:cTn>
                                        <p:tgtEl>
                                          <p:spTgt spid="4"/>
                                        </p:tgtEl>
                                        <p:attrNameLst>
                                          <p:attrName>style.visibility</p:attrName>
                                        </p:attrNameLst>
                                      </p:cBhvr>
                                      <p:to>
                                        <p:strVal val="visible"/>
                                      </p:to>
                                    </p:set>
                                    <p:anim calcmode="lin" valueType="num">
                                      <p:cBhvr additive="base">
                                        <p:cTn id="21" dur="5000" fill="hold"/>
                                        <p:tgtEl>
                                          <p:spTgt spid="4"/>
                                        </p:tgtEl>
                                        <p:attrNameLst>
                                          <p:attrName>ppt_x</p:attrName>
                                        </p:attrNameLst>
                                      </p:cBhvr>
                                      <p:tavLst>
                                        <p:tav tm="0">
                                          <p:val>
                                            <p:strVal val="0-#ppt_w/2"/>
                                          </p:val>
                                        </p:tav>
                                        <p:tav tm="100000">
                                          <p:val>
                                            <p:strVal val="#ppt_x"/>
                                          </p:val>
                                        </p:tav>
                                      </p:tavLst>
                                    </p:anim>
                                    <p:anim calcmode="lin" valueType="num">
                                      <p:cBhvr additive="base">
                                        <p:cTn id="22" dur="5000" fill="hold"/>
                                        <p:tgtEl>
                                          <p:spTgt spid="4"/>
                                        </p:tgtEl>
                                        <p:attrNameLst>
                                          <p:attrName>ppt_y</p:attrName>
                                        </p:attrNameLst>
                                      </p:cBhvr>
                                      <p:tavLst>
                                        <p:tav tm="0">
                                          <p:val>
                                            <p:strVal val="#ppt_y"/>
                                          </p:val>
                                        </p:tav>
                                        <p:tav tm="100000">
                                          <p:val>
                                            <p:strVal val="#ppt_y"/>
                                          </p:val>
                                        </p:tav>
                                      </p:tavLst>
                                    </p:anim>
                                  </p:childTnLst>
                                </p:cTn>
                              </p:par>
                            </p:childTnLst>
                          </p:cTn>
                        </p:par>
                        <p:par>
                          <p:cTn id="23" fill="hold" nodeType="afterGroup">
                            <p:stCondLst>
                              <p:cond delay="26500"/>
                            </p:stCondLst>
                            <p:childTnLst>
                              <p:par>
                                <p:cTn id="24" presetID="9" presetClass="entr" presetSubtype="0" fill="hold" grpId="0" nodeType="afterEffect">
                                  <p:stCondLst>
                                    <p:cond delay="3000"/>
                                  </p:stCondLst>
                                  <p:childTnLst>
                                    <p:set>
                                      <p:cBhvr>
                                        <p:cTn id="25" dur="1" fill="hold">
                                          <p:stCondLst>
                                            <p:cond delay="0"/>
                                          </p:stCondLst>
                                        </p:cTn>
                                        <p:tgtEl>
                                          <p:spTgt spid="109595"/>
                                        </p:tgtEl>
                                        <p:attrNameLst>
                                          <p:attrName>style.visibility</p:attrName>
                                        </p:attrNameLst>
                                      </p:cBhvr>
                                      <p:to>
                                        <p:strVal val="visible"/>
                                      </p:to>
                                    </p:set>
                                    <p:animEffect transition="in" filter="dissolve">
                                      <p:cBhvr>
                                        <p:cTn id="26" dur="500"/>
                                        <p:tgtEl>
                                          <p:spTgt spid="109595"/>
                                        </p:tgtEl>
                                      </p:cBhvr>
                                    </p:animEffect>
                                  </p:childTnLst>
                                </p:cTn>
                              </p:par>
                            </p:childTnLst>
                          </p:cTn>
                        </p:par>
                        <p:par>
                          <p:cTn id="27" fill="hold" nodeType="afterGroup">
                            <p:stCondLst>
                              <p:cond delay="30000"/>
                            </p:stCondLst>
                            <p:childTnLst>
                              <p:par>
                                <p:cTn id="28" presetID="7" presetClass="entr" presetSubtype="8" fill="hold" grpId="0" nodeType="afterEffect">
                                  <p:stCondLst>
                                    <p:cond delay="1000"/>
                                  </p:stCondLst>
                                  <p:childTnLst>
                                    <p:set>
                                      <p:cBhvr>
                                        <p:cTn id="29" dur="1" fill="hold">
                                          <p:stCondLst>
                                            <p:cond delay="0"/>
                                          </p:stCondLst>
                                        </p:cTn>
                                        <p:tgtEl>
                                          <p:spTgt spid="109575"/>
                                        </p:tgtEl>
                                        <p:attrNameLst>
                                          <p:attrName>style.visibility</p:attrName>
                                        </p:attrNameLst>
                                      </p:cBhvr>
                                      <p:to>
                                        <p:strVal val="visible"/>
                                      </p:to>
                                    </p:set>
                                    <p:anim calcmode="lin" valueType="num">
                                      <p:cBhvr additive="base">
                                        <p:cTn id="30" dur="5000" fill="hold"/>
                                        <p:tgtEl>
                                          <p:spTgt spid="109575"/>
                                        </p:tgtEl>
                                        <p:attrNameLst>
                                          <p:attrName>ppt_x</p:attrName>
                                        </p:attrNameLst>
                                      </p:cBhvr>
                                      <p:tavLst>
                                        <p:tav tm="0">
                                          <p:val>
                                            <p:strVal val="0-#ppt_w/2"/>
                                          </p:val>
                                        </p:tav>
                                        <p:tav tm="100000">
                                          <p:val>
                                            <p:strVal val="#ppt_x"/>
                                          </p:val>
                                        </p:tav>
                                      </p:tavLst>
                                    </p:anim>
                                    <p:anim calcmode="lin" valueType="num">
                                      <p:cBhvr additive="base">
                                        <p:cTn id="31" dur="5000" fill="hold"/>
                                        <p:tgtEl>
                                          <p:spTgt spid="109575"/>
                                        </p:tgtEl>
                                        <p:attrNameLst>
                                          <p:attrName>ppt_y</p:attrName>
                                        </p:attrNameLst>
                                      </p:cBhvr>
                                      <p:tavLst>
                                        <p:tav tm="0">
                                          <p:val>
                                            <p:strVal val="#ppt_y"/>
                                          </p:val>
                                        </p:tav>
                                        <p:tav tm="100000">
                                          <p:val>
                                            <p:strVal val="#ppt_y"/>
                                          </p:val>
                                        </p:tav>
                                      </p:tavLst>
                                    </p:anim>
                                  </p:childTnLst>
                                </p:cTn>
                              </p:par>
                            </p:childTnLst>
                          </p:cTn>
                        </p:par>
                        <p:par>
                          <p:cTn id="32" fill="hold" nodeType="afterGroup">
                            <p:stCondLst>
                              <p:cond delay="36000"/>
                            </p:stCondLst>
                            <p:childTnLst>
                              <p:par>
                                <p:cTn id="33" presetID="7" presetClass="entr" presetSubtype="8" fill="hold" nodeType="afterEffect">
                                  <p:stCondLst>
                                    <p:cond delay="3000"/>
                                  </p:stCondLst>
                                  <p:childTnLst>
                                    <p:set>
                                      <p:cBhvr>
                                        <p:cTn id="34" dur="1" fill="hold">
                                          <p:stCondLst>
                                            <p:cond delay="0"/>
                                          </p:stCondLst>
                                        </p:cTn>
                                        <p:tgtEl>
                                          <p:spTgt spid="3"/>
                                        </p:tgtEl>
                                        <p:attrNameLst>
                                          <p:attrName>style.visibility</p:attrName>
                                        </p:attrNameLst>
                                      </p:cBhvr>
                                      <p:to>
                                        <p:strVal val="visible"/>
                                      </p:to>
                                    </p:set>
                                    <p:anim calcmode="lin" valueType="num">
                                      <p:cBhvr additive="base">
                                        <p:cTn id="35" dur="5000" fill="hold"/>
                                        <p:tgtEl>
                                          <p:spTgt spid="3"/>
                                        </p:tgtEl>
                                        <p:attrNameLst>
                                          <p:attrName>ppt_x</p:attrName>
                                        </p:attrNameLst>
                                      </p:cBhvr>
                                      <p:tavLst>
                                        <p:tav tm="0">
                                          <p:val>
                                            <p:strVal val="0-#ppt_w/2"/>
                                          </p:val>
                                        </p:tav>
                                        <p:tav tm="100000">
                                          <p:val>
                                            <p:strVal val="#ppt_x"/>
                                          </p:val>
                                        </p:tav>
                                      </p:tavLst>
                                    </p:anim>
                                    <p:anim calcmode="lin" valueType="num">
                                      <p:cBhvr additive="base">
                                        <p:cTn id="36" dur="5000" fill="hold"/>
                                        <p:tgtEl>
                                          <p:spTgt spid="3"/>
                                        </p:tgtEl>
                                        <p:attrNameLst>
                                          <p:attrName>ppt_y</p:attrName>
                                        </p:attrNameLst>
                                      </p:cBhvr>
                                      <p:tavLst>
                                        <p:tav tm="0">
                                          <p:val>
                                            <p:strVal val="#ppt_y"/>
                                          </p:val>
                                        </p:tav>
                                        <p:tav tm="100000">
                                          <p:val>
                                            <p:strVal val="#ppt_y"/>
                                          </p:val>
                                        </p:tav>
                                      </p:tavLst>
                                    </p:anim>
                                  </p:childTnLst>
                                </p:cTn>
                              </p:par>
                            </p:childTnLst>
                          </p:cTn>
                        </p:par>
                        <p:par>
                          <p:cTn id="37" fill="hold" nodeType="afterGroup">
                            <p:stCondLst>
                              <p:cond delay="44000"/>
                            </p:stCondLst>
                            <p:childTnLst>
                              <p:par>
                                <p:cTn id="38" presetID="7" presetClass="entr" presetSubtype="8" fill="hold" nodeType="afterEffect">
                                  <p:stCondLst>
                                    <p:cond delay="3000"/>
                                  </p:stCondLst>
                                  <p:childTnLst>
                                    <p:set>
                                      <p:cBhvr>
                                        <p:cTn id="39" dur="1" fill="hold">
                                          <p:stCondLst>
                                            <p:cond delay="0"/>
                                          </p:stCondLst>
                                        </p:cTn>
                                        <p:tgtEl>
                                          <p:spTgt spid="6"/>
                                        </p:tgtEl>
                                        <p:attrNameLst>
                                          <p:attrName>style.visibility</p:attrName>
                                        </p:attrNameLst>
                                      </p:cBhvr>
                                      <p:to>
                                        <p:strVal val="visible"/>
                                      </p:to>
                                    </p:set>
                                    <p:anim calcmode="lin" valueType="num">
                                      <p:cBhvr additive="base">
                                        <p:cTn id="40" dur="5000" fill="hold"/>
                                        <p:tgtEl>
                                          <p:spTgt spid="6"/>
                                        </p:tgtEl>
                                        <p:attrNameLst>
                                          <p:attrName>ppt_x</p:attrName>
                                        </p:attrNameLst>
                                      </p:cBhvr>
                                      <p:tavLst>
                                        <p:tav tm="0">
                                          <p:val>
                                            <p:strVal val="0-#ppt_w/2"/>
                                          </p:val>
                                        </p:tav>
                                        <p:tav tm="100000">
                                          <p:val>
                                            <p:strVal val="#ppt_x"/>
                                          </p:val>
                                        </p:tav>
                                      </p:tavLst>
                                    </p:anim>
                                    <p:anim calcmode="lin" valueType="num">
                                      <p:cBhvr additive="base">
                                        <p:cTn id="41" dur="5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575" grpId="0" autoUpdateAnimBg="0"/>
      <p:bldP spid="109594" grpId="0" autoUpdateAnimBg="0"/>
      <p:bldP spid="109595" grpId="0" autoUpdateAnimBg="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3</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2767303322"/>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2">
                <a:lumMod val="75000"/>
              </a:schemeClr>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231426" name="Rectangle 47"/>
          <p:cNvSpPr>
            <a:spLocks noGrp="1" noChangeArrowheads="1"/>
          </p:cNvSpPr>
          <p:nvPr>
            <p:ph type="ctrTitle"/>
          </p:nvPr>
        </p:nvSpPr>
        <p:spPr>
          <a:xfrm>
            <a:off x="1371600" y="0"/>
            <a:ext cx="3429000" cy="1143000"/>
          </a:xfrm>
        </p:spPr>
        <p:txBody>
          <a:bodyPr/>
          <a:lstStyle/>
          <a:p>
            <a:pPr eaLnBrk="1" hangingPunct="1"/>
            <a:r>
              <a:rPr kumimoji="1" lang="en-US" sz="2800" b="1" dirty="0"/>
              <a:t>Levi</a:t>
            </a:r>
            <a:r>
              <a:rPr kumimoji="1" lang="uk-UA" altLang="ja-JP" sz="2800" b="1" dirty="0"/>
              <a:t>'</a:t>
            </a:r>
            <a:r>
              <a:rPr kumimoji="1" lang="en-US" sz="2800" b="1" dirty="0"/>
              <a:t>s Family Tree</a:t>
            </a:r>
          </a:p>
        </p:txBody>
      </p:sp>
      <p:grpSp>
        <p:nvGrpSpPr>
          <p:cNvPr id="231427" name="Group 2"/>
          <p:cNvGrpSpPr>
            <a:grpSpLocks/>
          </p:cNvGrpSpPr>
          <p:nvPr/>
        </p:nvGrpSpPr>
        <p:grpSpPr bwMode="auto">
          <a:xfrm>
            <a:off x="533400" y="152400"/>
            <a:ext cx="4953000" cy="838200"/>
            <a:chOff x="528" y="0"/>
            <a:chExt cx="3360" cy="624"/>
          </a:xfrm>
        </p:grpSpPr>
        <p:sp>
          <p:nvSpPr>
            <p:cNvPr id="231473" name="AutoShape 3"/>
            <p:cNvSpPr>
              <a:spLocks noChangeArrowheads="1"/>
            </p:cNvSpPr>
            <p:nvPr/>
          </p:nvSpPr>
          <p:spPr bwMode="auto">
            <a:xfrm>
              <a:off x="528" y="0"/>
              <a:ext cx="3360" cy="624"/>
            </a:xfrm>
            <a:prstGeom prst="ribbon">
              <a:avLst>
                <a:gd name="adj1" fmla="val 12500"/>
                <a:gd name="adj2" fmla="val 70787"/>
              </a:avLst>
            </a:prstGeom>
            <a:solidFill>
              <a:srgbClr val="FFFFFF"/>
            </a:solidFill>
            <a:ln w="9525">
              <a:solidFill>
                <a:schemeClr val="tx1"/>
              </a:solidFill>
              <a:round/>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74" name="WordArt 4"/>
            <p:cNvSpPr>
              <a:spLocks noChangeArrowheads="1" noChangeShapeType="1" noTextEdit="1"/>
            </p:cNvSpPr>
            <p:nvPr/>
          </p:nvSpPr>
          <p:spPr bwMode="auto">
            <a:xfrm>
              <a:off x="1116" y="192"/>
              <a:ext cx="2052" cy="36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3600" b="1" i="0" u="none" strike="noStrike" kern="10" cap="none" spc="0" normalizeH="0" baseline="0" noProof="0" dirty="0">
                  <a:ln>
                    <a:noFill/>
                  </a:ln>
                  <a:solidFill>
                    <a:srgbClr val="000000"/>
                  </a:solidFill>
                  <a:effectLst>
                    <a:outerShdw blurRad="63500" dist="38099" dir="2700000" algn="ctr" rotWithShape="0">
                      <a:srgbClr val="C0C0C0">
                        <a:alpha val="79999"/>
                      </a:srgbClr>
                    </a:outerShdw>
                  </a:effectLst>
                  <a:uLnTx/>
                  <a:uFillTx/>
                  <a:latin typeface="Franklin Gothic Medium"/>
                  <a:ea typeface="Franklin Gothic Medium"/>
                  <a:cs typeface="Franklin Gothic Medium"/>
                </a:rPr>
                <a:t>شجرة عائلة لاوي</a:t>
              </a:r>
            </a:p>
          </p:txBody>
        </p:sp>
      </p:grpSp>
      <p:sp>
        <p:nvSpPr>
          <p:cNvPr id="231428" name="AutoShape 5"/>
          <p:cNvSpPr>
            <a:spLocks noChangeArrowheads="1"/>
          </p:cNvSpPr>
          <p:nvPr/>
        </p:nvSpPr>
        <p:spPr bwMode="auto">
          <a:xfrm>
            <a:off x="2971800" y="1219200"/>
            <a:ext cx="914400" cy="609600"/>
          </a:xfrm>
          <a:prstGeom prst="flowChartAlternateProcess">
            <a:avLst/>
          </a:prstGeom>
          <a:solidFill>
            <a:schemeClr val="bg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لاوي</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29" name="AutoShape 6"/>
          <p:cNvSpPr>
            <a:spLocks noChangeArrowheads="1"/>
          </p:cNvSpPr>
          <p:nvPr/>
        </p:nvSpPr>
        <p:spPr bwMode="auto">
          <a:xfrm>
            <a:off x="1371600" y="2286000"/>
            <a:ext cx="1066800" cy="609600"/>
          </a:xfrm>
          <a:prstGeom prst="flowChartAlternateProcess">
            <a:avLst/>
          </a:prstGeom>
          <a:solidFill>
            <a:srgbClr val="CCFFCC"/>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جرشون</a:t>
            </a: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231430" name="AutoShape 7"/>
          <p:cNvSpPr>
            <a:spLocks noChangeArrowheads="1"/>
          </p:cNvSpPr>
          <p:nvPr/>
        </p:nvSpPr>
        <p:spPr bwMode="auto">
          <a:xfrm>
            <a:off x="2895600" y="2286000"/>
            <a:ext cx="990600" cy="609600"/>
          </a:xfrm>
          <a:prstGeom prst="flowChartAlternateProcess">
            <a:avLst/>
          </a:prstGeom>
          <a:solidFill>
            <a:srgbClr val="CCFFCC"/>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قهات</a:t>
            </a:r>
            <a:r>
              <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231431" name="AutoShape 8"/>
          <p:cNvSpPr>
            <a:spLocks noChangeArrowheads="1"/>
          </p:cNvSpPr>
          <p:nvPr/>
        </p:nvSpPr>
        <p:spPr bwMode="auto">
          <a:xfrm>
            <a:off x="4419600" y="2286000"/>
            <a:ext cx="914400" cy="609600"/>
          </a:xfrm>
          <a:prstGeom prst="flowChartAlternateProcess">
            <a:avLst/>
          </a:prstGeom>
          <a:solidFill>
            <a:srgbClr val="CCFFCC"/>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مراري</a:t>
            </a: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231432" name="AutoShape 9"/>
          <p:cNvSpPr>
            <a:spLocks noChangeArrowheads="1"/>
          </p:cNvSpPr>
          <p:nvPr/>
        </p:nvSpPr>
        <p:spPr bwMode="auto">
          <a:xfrm>
            <a:off x="1752600" y="4419600"/>
            <a:ext cx="990600" cy="609600"/>
          </a:xfrm>
          <a:prstGeom prst="flowChartAlternateProcess">
            <a:avLst/>
          </a:prstGeom>
          <a:solidFill>
            <a:schemeClr val="bg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مريم</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33" name="AutoShape 10"/>
          <p:cNvSpPr>
            <a:spLocks noChangeArrowheads="1"/>
          </p:cNvSpPr>
          <p:nvPr/>
        </p:nvSpPr>
        <p:spPr bwMode="auto">
          <a:xfrm>
            <a:off x="4038600" y="4419600"/>
            <a:ext cx="990600" cy="609600"/>
          </a:xfrm>
          <a:prstGeom prst="flowChartAlternateProcess">
            <a:avLst/>
          </a:prstGeom>
          <a:solidFill>
            <a:schemeClr val="bg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موسى</a:t>
            </a:r>
            <a:r>
              <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691211" name="AutoShape 11"/>
          <p:cNvSpPr>
            <a:spLocks noChangeArrowheads="1"/>
          </p:cNvSpPr>
          <p:nvPr/>
        </p:nvSpPr>
        <p:spPr bwMode="auto">
          <a:xfrm>
            <a:off x="2895600" y="4419600"/>
            <a:ext cx="990600" cy="609600"/>
          </a:xfrm>
          <a:prstGeom prst="flowChartAlternateProcess">
            <a:avLst/>
          </a:prstGeom>
          <a:solidFill>
            <a:srgbClr val="CC3300"/>
          </a:solidFill>
          <a:ln w="9525">
            <a:solidFill>
              <a:schemeClr val="tx1"/>
            </a:solidFill>
            <a:miter lim="800000"/>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هرون</a:t>
            </a:r>
            <a:r>
              <a:rPr kumimoji="0" lang="en-US" sz="1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231435" name="AutoShape 12"/>
          <p:cNvSpPr>
            <a:spLocks noChangeArrowheads="1"/>
          </p:cNvSpPr>
          <p:nvPr/>
        </p:nvSpPr>
        <p:spPr bwMode="auto">
          <a:xfrm>
            <a:off x="2895600" y="3352800"/>
            <a:ext cx="990600" cy="609600"/>
          </a:xfrm>
          <a:prstGeom prst="flowChartAlternateProcess">
            <a:avLst/>
          </a:prstGeom>
          <a:solidFill>
            <a:schemeClr val="bg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عمرام</a:t>
            </a:r>
            <a:r>
              <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231436" name="AutoShape 13"/>
          <p:cNvSpPr>
            <a:spLocks noChangeArrowheads="1"/>
          </p:cNvSpPr>
          <p:nvPr/>
        </p:nvSpPr>
        <p:spPr bwMode="auto">
          <a:xfrm>
            <a:off x="1143000" y="5410200"/>
            <a:ext cx="990600" cy="609600"/>
          </a:xfrm>
          <a:prstGeom prst="flowChartAlternateProcess">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rPr>
              <a:t>ناداب</a:t>
            </a:r>
            <a:r>
              <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231437" name="AutoShape 14"/>
          <p:cNvSpPr>
            <a:spLocks noChangeArrowheads="1"/>
          </p:cNvSpPr>
          <p:nvPr/>
        </p:nvSpPr>
        <p:spPr bwMode="auto">
          <a:xfrm>
            <a:off x="2362200" y="5410200"/>
            <a:ext cx="990600" cy="609600"/>
          </a:xfrm>
          <a:prstGeom prst="flowChartAlternateProcess">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rPr>
              <a:t>أبيهو</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91215" name="AutoShape 15"/>
          <p:cNvSpPr>
            <a:spLocks noChangeArrowheads="1"/>
          </p:cNvSpPr>
          <p:nvPr/>
        </p:nvSpPr>
        <p:spPr bwMode="auto">
          <a:xfrm>
            <a:off x="3505200" y="5410200"/>
            <a:ext cx="990600" cy="609600"/>
          </a:xfrm>
          <a:prstGeom prst="flowChartAlternateProcess">
            <a:avLst/>
          </a:prstGeom>
          <a:solidFill>
            <a:srgbClr val="CC3300"/>
          </a:solidFill>
          <a:ln w="9525">
            <a:solidFill>
              <a:schemeClr val="tx1"/>
            </a:solidFill>
            <a:miter lim="800000"/>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العازار</a:t>
            </a:r>
            <a:r>
              <a:rPr kumimoji="0" lang="en-US" sz="1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231439" name="AutoShape 16"/>
          <p:cNvSpPr>
            <a:spLocks noChangeArrowheads="1"/>
          </p:cNvSpPr>
          <p:nvPr/>
        </p:nvSpPr>
        <p:spPr bwMode="auto">
          <a:xfrm>
            <a:off x="4648200" y="5410200"/>
            <a:ext cx="990600" cy="609600"/>
          </a:xfrm>
          <a:prstGeom prst="flowChartAlternateProcess">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إيثمار</a:t>
            </a:r>
            <a:r>
              <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231440" name="Line 17"/>
          <p:cNvSpPr>
            <a:spLocks noChangeShapeType="1"/>
          </p:cNvSpPr>
          <p:nvPr/>
        </p:nvSpPr>
        <p:spPr bwMode="auto">
          <a:xfrm>
            <a:off x="3429000" y="1828800"/>
            <a:ext cx="0" cy="457200"/>
          </a:xfrm>
          <a:prstGeom prst="line">
            <a:avLst/>
          </a:prstGeom>
          <a:noFill/>
          <a:ln w="9525">
            <a:solidFill>
              <a:schemeClr val="bg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41" name="Line 18"/>
          <p:cNvSpPr>
            <a:spLocks noChangeShapeType="1"/>
          </p:cNvSpPr>
          <p:nvPr/>
        </p:nvSpPr>
        <p:spPr bwMode="auto">
          <a:xfrm flipV="1">
            <a:off x="1828800" y="20574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42" name="Line 19"/>
          <p:cNvSpPr>
            <a:spLocks noChangeShapeType="1"/>
          </p:cNvSpPr>
          <p:nvPr/>
        </p:nvSpPr>
        <p:spPr bwMode="auto">
          <a:xfrm>
            <a:off x="1828800" y="2057400"/>
            <a:ext cx="2971800" cy="0"/>
          </a:xfrm>
          <a:prstGeom prst="line">
            <a:avLst/>
          </a:prstGeom>
          <a:noFill/>
          <a:ln w="9525">
            <a:solidFill>
              <a:schemeClr val="bg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43" name="Line 20"/>
          <p:cNvSpPr>
            <a:spLocks noChangeShapeType="1"/>
          </p:cNvSpPr>
          <p:nvPr/>
        </p:nvSpPr>
        <p:spPr bwMode="auto">
          <a:xfrm>
            <a:off x="4800600" y="20574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231444" name="AutoShape 21"/>
          <p:cNvCxnSpPr>
            <a:cxnSpLocks noChangeShapeType="1"/>
          </p:cNvCxnSpPr>
          <p:nvPr/>
        </p:nvCxnSpPr>
        <p:spPr bwMode="auto">
          <a:xfrm>
            <a:off x="1066800" y="5334000"/>
            <a:ext cx="1143000" cy="838200"/>
          </a:xfrm>
          <a:prstGeom prst="straightConnector1">
            <a:avLst/>
          </a:prstGeom>
          <a:noFill/>
          <a:ln w="9525">
            <a:solidFill>
              <a:schemeClr val="tx1"/>
            </a:solidFill>
            <a:round/>
            <a:headEnd/>
            <a:tailEnd/>
          </a:ln>
          <a:extLst>
            <a:ext uri="{909E8E84-426E-40dd-AFC4-6F175D3DCCD1}">
              <a14:hiddenFill xmlns="" xmlns:a14="http://schemas.microsoft.com/office/drawing/2010/main">
                <a:noFill/>
              </a14:hiddenFill>
            </a:ext>
          </a:extLst>
        </p:spPr>
      </p:cxnSp>
      <p:cxnSp>
        <p:nvCxnSpPr>
          <p:cNvPr id="231445" name="AutoShape 22"/>
          <p:cNvCxnSpPr>
            <a:cxnSpLocks noChangeShapeType="1"/>
          </p:cNvCxnSpPr>
          <p:nvPr/>
        </p:nvCxnSpPr>
        <p:spPr bwMode="auto">
          <a:xfrm>
            <a:off x="2286000" y="5257800"/>
            <a:ext cx="1143000" cy="838200"/>
          </a:xfrm>
          <a:prstGeom prst="straightConnector1">
            <a:avLst/>
          </a:prstGeom>
          <a:noFill/>
          <a:ln w="9525">
            <a:solidFill>
              <a:schemeClr val="tx1"/>
            </a:solidFill>
            <a:round/>
            <a:headEnd/>
            <a:tailEnd/>
          </a:ln>
          <a:extLst>
            <a:ext uri="{909E8E84-426E-40dd-AFC4-6F175D3DCCD1}">
              <a14:hiddenFill xmlns="" xmlns:a14="http://schemas.microsoft.com/office/drawing/2010/main">
                <a:noFill/>
              </a14:hiddenFill>
            </a:ext>
          </a:extLst>
        </p:spPr>
      </p:cxnSp>
      <p:cxnSp>
        <p:nvCxnSpPr>
          <p:cNvPr id="231446" name="AutoShape 23"/>
          <p:cNvCxnSpPr>
            <a:cxnSpLocks noChangeShapeType="1"/>
          </p:cNvCxnSpPr>
          <p:nvPr/>
        </p:nvCxnSpPr>
        <p:spPr bwMode="auto">
          <a:xfrm flipH="1">
            <a:off x="990600" y="5334000"/>
            <a:ext cx="1143000" cy="838200"/>
          </a:xfrm>
          <a:prstGeom prst="straightConnector1">
            <a:avLst/>
          </a:prstGeom>
          <a:noFill/>
          <a:ln w="9525">
            <a:solidFill>
              <a:schemeClr val="tx1"/>
            </a:solidFill>
            <a:round/>
            <a:headEnd/>
            <a:tailEnd/>
          </a:ln>
          <a:extLst>
            <a:ext uri="{909E8E84-426E-40dd-AFC4-6F175D3DCCD1}">
              <a14:hiddenFill xmlns="" xmlns:a14="http://schemas.microsoft.com/office/drawing/2010/main">
                <a:noFill/>
              </a14:hiddenFill>
            </a:ext>
          </a:extLst>
        </p:spPr>
      </p:cxnSp>
      <p:sp>
        <p:nvSpPr>
          <p:cNvPr id="231448" name="Line 25"/>
          <p:cNvSpPr>
            <a:spLocks noChangeShapeType="1"/>
          </p:cNvSpPr>
          <p:nvPr/>
        </p:nvSpPr>
        <p:spPr bwMode="auto">
          <a:xfrm>
            <a:off x="3429000" y="2895600"/>
            <a:ext cx="0" cy="4572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49" name="Line 26"/>
          <p:cNvSpPr>
            <a:spLocks noChangeShapeType="1"/>
          </p:cNvSpPr>
          <p:nvPr/>
        </p:nvSpPr>
        <p:spPr bwMode="auto">
          <a:xfrm>
            <a:off x="3429000" y="3962400"/>
            <a:ext cx="0" cy="4572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50" name="Line 27"/>
          <p:cNvSpPr>
            <a:spLocks noChangeShapeType="1"/>
          </p:cNvSpPr>
          <p:nvPr/>
        </p:nvSpPr>
        <p:spPr bwMode="auto">
          <a:xfrm flipV="1">
            <a:off x="2209800" y="41910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51" name="Line 28"/>
          <p:cNvSpPr>
            <a:spLocks noChangeShapeType="1"/>
          </p:cNvSpPr>
          <p:nvPr/>
        </p:nvSpPr>
        <p:spPr bwMode="auto">
          <a:xfrm>
            <a:off x="2209800" y="4191000"/>
            <a:ext cx="2362200" cy="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52" name="Line 29"/>
          <p:cNvSpPr>
            <a:spLocks noChangeShapeType="1"/>
          </p:cNvSpPr>
          <p:nvPr/>
        </p:nvSpPr>
        <p:spPr bwMode="auto">
          <a:xfrm>
            <a:off x="4572000" y="41910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53" name="Line 30"/>
          <p:cNvSpPr>
            <a:spLocks noChangeShapeType="1"/>
          </p:cNvSpPr>
          <p:nvPr/>
        </p:nvSpPr>
        <p:spPr bwMode="auto">
          <a:xfrm flipV="1">
            <a:off x="1600200" y="51816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54" name="Line 31"/>
          <p:cNvSpPr>
            <a:spLocks noChangeShapeType="1"/>
          </p:cNvSpPr>
          <p:nvPr/>
        </p:nvSpPr>
        <p:spPr bwMode="auto">
          <a:xfrm>
            <a:off x="1600200" y="5181600"/>
            <a:ext cx="3505200" cy="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55" name="Line 32"/>
          <p:cNvSpPr>
            <a:spLocks noChangeShapeType="1"/>
          </p:cNvSpPr>
          <p:nvPr/>
        </p:nvSpPr>
        <p:spPr bwMode="auto">
          <a:xfrm>
            <a:off x="5105400" y="51816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56" name="Line 33"/>
          <p:cNvSpPr>
            <a:spLocks noChangeShapeType="1"/>
          </p:cNvSpPr>
          <p:nvPr/>
        </p:nvSpPr>
        <p:spPr bwMode="auto">
          <a:xfrm>
            <a:off x="2819400" y="51816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57" name="Line 34"/>
          <p:cNvSpPr>
            <a:spLocks noChangeShapeType="1"/>
          </p:cNvSpPr>
          <p:nvPr/>
        </p:nvSpPr>
        <p:spPr bwMode="auto">
          <a:xfrm>
            <a:off x="3962400" y="51816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58" name="Line 35"/>
          <p:cNvSpPr>
            <a:spLocks noChangeShapeType="1"/>
          </p:cNvSpPr>
          <p:nvPr/>
        </p:nvSpPr>
        <p:spPr bwMode="auto">
          <a:xfrm>
            <a:off x="3429000" y="5029200"/>
            <a:ext cx="0" cy="1524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59" name="Rectangle 36"/>
          <p:cNvSpPr>
            <a:spLocks noChangeArrowheads="1"/>
          </p:cNvSpPr>
          <p:nvPr/>
        </p:nvSpPr>
        <p:spPr bwMode="auto">
          <a:xfrm>
            <a:off x="6324600" y="2209800"/>
            <a:ext cx="2286000" cy="3048000"/>
          </a:xfrm>
          <a:prstGeom prst="rect">
            <a:avLst/>
          </a:prstGeom>
          <a:solidFill>
            <a:srgbClr val="FFFFFF"/>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60" name="AutoShape 37"/>
          <p:cNvSpPr>
            <a:spLocks noChangeArrowheads="1"/>
          </p:cNvSpPr>
          <p:nvPr/>
        </p:nvSpPr>
        <p:spPr bwMode="auto">
          <a:xfrm>
            <a:off x="6553200" y="2667000"/>
            <a:ext cx="533400" cy="304800"/>
          </a:xfrm>
          <a:prstGeom prst="flowChartAlternateProcess">
            <a:avLst/>
          </a:prstGeom>
          <a:solidFill>
            <a:srgbClr val="CCFFCC"/>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61" name="AutoShape 38"/>
          <p:cNvSpPr>
            <a:spLocks noChangeArrowheads="1"/>
          </p:cNvSpPr>
          <p:nvPr/>
        </p:nvSpPr>
        <p:spPr bwMode="auto">
          <a:xfrm>
            <a:off x="6553200" y="3352800"/>
            <a:ext cx="533400" cy="304800"/>
          </a:xfrm>
          <a:prstGeom prst="flowChartAlternateProcess">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62" name="AutoShape 39"/>
          <p:cNvSpPr>
            <a:spLocks noChangeArrowheads="1"/>
          </p:cNvSpPr>
          <p:nvPr/>
        </p:nvSpPr>
        <p:spPr bwMode="auto">
          <a:xfrm>
            <a:off x="6553200" y="4038600"/>
            <a:ext cx="533400" cy="304800"/>
          </a:xfrm>
          <a:prstGeom prst="flowChartAlternateProcess">
            <a:avLst/>
          </a:prstGeom>
          <a:solidFill>
            <a:srgbClr val="CC33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63" name="Text Box 40"/>
          <p:cNvSpPr txBox="1">
            <a:spLocks noChangeArrowheads="1"/>
          </p:cNvSpPr>
          <p:nvPr/>
        </p:nvSpPr>
        <p:spPr bwMode="auto">
          <a:xfrm>
            <a:off x="7316788" y="2667000"/>
            <a:ext cx="638316"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اللاويين</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1464" name="Text Box 41"/>
          <p:cNvSpPr txBox="1">
            <a:spLocks noChangeArrowheads="1"/>
          </p:cNvSpPr>
          <p:nvPr/>
        </p:nvSpPr>
        <p:spPr bwMode="auto">
          <a:xfrm>
            <a:off x="7310438" y="3352800"/>
            <a:ext cx="5325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الكهنة</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1465" name="Text Box 42"/>
          <p:cNvSpPr txBox="1">
            <a:spLocks noChangeArrowheads="1"/>
          </p:cNvSpPr>
          <p:nvPr/>
        </p:nvSpPr>
        <p:spPr bwMode="auto">
          <a:xfrm>
            <a:off x="7315200" y="4038600"/>
            <a:ext cx="917239"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رئيس الكهنة</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1466" name="Text Box 43"/>
          <p:cNvSpPr txBox="1">
            <a:spLocks noChangeArrowheads="1"/>
          </p:cNvSpPr>
          <p:nvPr/>
        </p:nvSpPr>
        <p:spPr bwMode="auto">
          <a:xfrm>
            <a:off x="7319963" y="4572000"/>
            <a:ext cx="817853"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قدما ناراً غريبة</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فأماتهما الله</a:t>
            </a: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1467" name="AutoShape 44"/>
          <p:cNvSpPr>
            <a:spLocks noChangeArrowheads="1"/>
          </p:cNvSpPr>
          <p:nvPr/>
        </p:nvSpPr>
        <p:spPr bwMode="auto">
          <a:xfrm>
            <a:off x="6553200" y="4648200"/>
            <a:ext cx="533400" cy="304800"/>
          </a:xfrm>
          <a:prstGeom prst="flowChartAlternateProcess">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68" name="Line 45"/>
          <p:cNvSpPr>
            <a:spLocks noChangeShapeType="1"/>
          </p:cNvSpPr>
          <p:nvPr/>
        </p:nvSpPr>
        <p:spPr bwMode="auto">
          <a:xfrm>
            <a:off x="6477000" y="4572000"/>
            <a:ext cx="685800" cy="4572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69" name="Line 46"/>
          <p:cNvSpPr>
            <a:spLocks noChangeShapeType="1"/>
          </p:cNvSpPr>
          <p:nvPr/>
        </p:nvSpPr>
        <p:spPr bwMode="auto">
          <a:xfrm flipH="1">
            <a:off x="6477000" y="4572000"/>
            <a:ext cx="685800" cy="4572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70" name="TextBox 47"/>
          <p:cNvSpPr txBox="1">
            <a:spLocks noChangeArrowheads="1"/>
          </p:cNvSpPr>
          <p:nvPr/>
        </p:nvSpPr>
        <p:spPr bwMode="auto">
          <a:xfrm>
            <a:off x="8241074" y="6477000"/>
            <a:ext cx="750526"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Manna</a:t>
            </a:r>
          </a:p>
        </p:txBody>
      </p:sp>
      <p:sp>
        <p:nvSpPr>
          <p:cNvPr id="231471" name="TextBox 1"/>
          <p:cNvSpPr txBox="1">
            <a:spLocks noChangeArrowheads="1"/>
          </p:cNvSpPr>
          <p:nvPr/>
        </p:nvSpPr>
        <p:spPr bwMode="auto">
          <a:xfrm>
            <a:off x="6133776" y="6453188"/>
            <a:ext cx="2791149"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Adapted from Manna Bible Maps</a:t>
            </a:r>
          </a:p>
        </p:txBody>
      </p:sp>
      <p:sp>
        <p:nvSpPr>
          <p:cNvPr id="231472" name="Text Box 32"/>
          <p:cNvSpPr txBox="1">
            <a:spLocks noChangeArrowheads="1"/>
          </p:cNvSpPr>
          <p:nvPr/>
        </p:nvSpPr>
        <p:spPr bwMode="auto">
          <a:xfrm>
            <a:off x="8411399" y="76200"/>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132</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58400727"/>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3473" name="Picture 2" descr="Mosaic Tabernacle ed"/>
          <p:cNvPicPr>
            <a:picLocks noChangeAspect="1" noChangeArrowheads="1"/>
          </p:cNvPicPr>
          <p:nvPr/>
        </p:nvPicPr>
        <p:blipFill>
          <a:blip r:embed="rId3" cstate="screen">
            <a:lum bright="-12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5475" name="Text Box 3"/>
          <p:cNvSpPr txBox="1">
            <a:spLocks noChangeArrowheads="1"/>
          </p:cNvSpPr>
          <p:nvPr/>
        </p:nvSpPr>
        <p:spPr bwMode="auto">
          <a:xfrm>
            <a:off x="6705600" y="4953000"/>
            <a:ext cx="2438400" cy="116955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موسى وهرون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وأبنائهم</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5476" name="Text Box 4"/>
          <p:cNvSpPr txBox="1">
            <a:spLocks noChangeArrowheads="1"/>
          </p:cNvSpPr>
          <p:nvPr/>
        </p:nvSpPr>
        <p:spPr bwMode="auto">
          <a:xfrm>
            <a:off x="6019800" y="2057400"/>
            <a:ext cx="2438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المراريين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5477" name="Text Box 5"/>
          <p:cNvSpPr txBox="1">
            <a:spLocks noChangeArrowheads="1"/>
          </p:cNvSpPr>
          <p:nvPr/>
        </p:nvSpPr>
        <p:spPr bwMode="auto">
          <a:xfrm>
            <a:off x="1143000" y="0"/>
            <a:ext cx="2438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الجرشونيين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5478" name="Text Box 6"/>
          <p:cNvSpPr txBox="1">
            <a:spLocks noChangeArrowheads="1"/>
          </p:cNvSpPr>
          <p:nvPr/>
        </p:nvSpPr>
        <p:spPr bwMode="auto">
          <a:xfrm>
            <a:off x="228600" y="4648200"/>
            <a:ext cx="2438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القهاتيين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5479" name="Text Box 7"/>
          <p:cNvSpPr txBox="1">
            <a:spLocks noChangeArrowheads="1"/>
          </p:cNvSpPr>
          <p:nvPr/>
        </p:nvSpPr>
        <p:spPr bwMode="auto">
          <a:xfrm>
            <a:off x="228600" y="5943600"/>
            <a:ext cx="24384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عَدَد 3</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grpSp>
        <p:nvGrpSpPr>
          <p:cNvPr id="233479" name="Group 8"/>
          <p:cNvGrpSpPr>
            <a:grpSpLocks/>
          </p:cNvGrpSpPr>
          <p:nvPr/>
        </p:nvGrpSpPr>
        <p:grpSpPr bwMode="auto">
          <a:xfrm rot="2659317">
            <a:off x="6788754" y="54222"/>
            <a:ext cx="2043113" cy="1995487"/>
            <a:chOff x="3287" y="-152"/>
            <a:chExt cx="1287" cy="1257"/>
          </a:xfrm>
        </p:grpSpPr>
        <p:sp>
          <p:nvSpPr>
            <p:cNvPr id="233485" name="AutoShape 9"/>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5482" name="Text Box 10"/>
            <p:cNvSpPr txBox="1">
              <a:spLocks noChangeArrowheads="1"/>
            </p:cNvSpPr>
            <p:nvPr/>
          </p:nvSpPr>
          <p:spPr bwMode="auto">
            <a:xfrm>
              <a:off x="4142" y="351"/>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FFFF"/>
                  </a:solidFill>
                  <a:effectLst/>
                  <a:uLnTx/>
                  <a:uFillTx/>
                  <a:latin typeface="Arial" panose="020B0604020202020204" pitchFamily="34" charset="0"/>
                  <a:ea typeface="Times New Roman" pitchFamily="-111" charset="0"/>
                  <a:cs typeface="Arial" panose="020B0604020202020204" pitchFamily="34" charset="0"/>
                </a:rPr>
                <a:t>شرق</a:t>
              </a:r>
              <a:endParaRPr kumimoji="0" lang="en-US" sz="2000" b="1" u="none" strike="noStrike" kern="1200" cap="none" spc="0" normalizeH="0" baseline="0" noProof="0" dirty="0">
                <a:ln>
                  <a:noFill/>
                </a:ln>
                <a:solidFill>
                  <a:srgbClr val="00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5483" name="Text Box 11"/>
            <p:cNvSpPr txBox="1">
              <a:spLocks noChangeArrowheads="1"/>
            </p:cNvSpPr>
            <p:nvPr/>
          </p:nvSpPr>
          <p:spPr bwMode="auto">
            <a:xfrm>
              <a:off x="3707" y="582"/>
              <a:ext cx="432" cy="523"/>
            </a:xfrm>
            <a:prstGeom prst="rect">
              <a:avLst/>
            </a:prstGeom>
            <a:noFill/>
            <a:ln w="9525">
              <a:noFill/>
              <a:miter lim="800000"/>
              <a:headEnd/>
              <a:tailEnd/>
            </a:ln>
            <a:effectLst>
              <a:outerShdw blurRad="63500" dist="38099" dir="2700000" algn="ctr" rotWithShape="0">
                <a:schemeClr val="tx1">
                  <a:alpha val="74998"/>
                </a:schemeClr>
              </a:outerShdw>
            </a:effectLst>
          </p:spPr>
          <p:txBody>
            <a:bodyPr vert="vert270">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FFFF"/>
                  </a:solidFill>
                  <a:effectLst/>
                  <a:uLnTx/>
                  <a:uFillTx/>
                  <a:latin typeface="Arial" panose="020B0604020202020204" pitchFamily="34" charset="0"/>
                  <a:ea typeface="Times New Roman" pitchFamily="-111" charset="0"/>
                  <a:cs typeface="Arial" panose="020B0604020202020204" pitchFamily="34" charset="0"/>
                </a:rPr>
                <a:t>جنوب</a:t>
              </a:r>
              <a:endParaRPr kumimoji="0" lang="en-US" sz="2400" b="1" u="none" strike="noStrike" kern="1200" cap="none" spc="0" normalizeH="0" baseline="0" noProof="0" dirty="0">
                <a:ln>
                  <a:noFill/>
                </a:ln>
                <a:solidFill>
                  <a:srgbClr val="00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5484" name="Text Box 12"/>
            <p:cNvSpPr txBox="1">
              <a:spLocks noChangeArrowheads="1"/>
            </p:cNvSpPr>
            <p:nvPr/>
          </p:nvSpPr>
          <p:spPr bwMode="auto">
            <a:xfrm>
              <a:off x="3742" y="-152"/>
              <a:ext cx="349" cy="523"/>
            </a:xfrm>
            <a:prstGeom prst="rect">
              <a:avLst/>
            </a:prstGeom>
            <a:noFill/>
            <a:ln w="9525">
              <a:noFill/>
              <a:miter lim="800000"/>
              <a:headEnd/>
              <a:tailEnd/>
            </a:ln>
            <a:effectLst>
              <a:outerShdw blurRad="63500" dist="38099" dir="2700000" algn="ctr" rotWithShape="0">
                <a:schemeClr val="tx1">
                  <a:alpha val="74998"/>
                </a:schemeClr>
              </a:outerShdw>
            </a:effectLst>
          </p:spPr>
          <p:txBody>
            <a:bodyPr vert="vert270">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FFFF"/>
                  </a:solidFill>
                  <a:effectLst/>
                  <a:uLnTx/>
                  <a:uFillTx/>
                  <a:latin typeface="Arial" panose="020B0604020202020204" pitchFamily="34" charset="0"/>
                  <a:ea typeface="Times New Roman" pitchFamily="-111" charset="0"/>
                  <a:cs typeface="Arial" panose="020B0604020202020204" pitchFamily="34" charset="0"/>
                </a:rPr>
                <a:t>شمال</a:t>
              </a:r>
              <a:endParaRPr kumimoji="0" lang="en-US" sz="2400" b="1" u="none" strike="noStrike" kern="1200" cap="none" spc="0" normalizeH="0" baseline="0" noProof="0" dirty="0">
                <a:ln>
                  <a:noFill/>
                </a:ln>
                <a:solidFill>
                  <a:srgbClr val="00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5485" name="Text Box 13"/>
            <p:cNvSpPr txBox="1">
              <a:spLocks noChangeArrowheads="1"/>
            </p:cNvSpPr>
            <p:nvPr/>
          </p:nvSpPr>
          <p:spPr bwMode="auto">
            <a:xfrm>
              <a:off x="3287" y="353"/>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FFFF"/>
                  </a:solidFill>
                  <a:effectLst/>
                  <a:uLnTx/>
                  <a:uFillTx/>
                  <a:latin typeface="Arial" panose="020B0604020202020204" pitchFamily="34" charset="0"/>
                  <a:ea typeface="Times New Roman" pitchFamily="-111" charset="0"/>
                  <a:cs typeface="Arial" panose="020B0604020202020204" pitchFamily="34" charset="0"/>
                </a:rPr>
                <a:t>غرب</a:t>
              </a:r>
              <a:endParaRPr kumimoji="0" lang="en-US" sz="2000" b="1" u="none" strike="noStrike" kern="1200" cap="none" spc="0" normalizeH="0" baseline="0" noProof="0" dirty="0">
                <a:ln>
                  <a:noFill/>
                </a:ln>
                <a:solidFill>
                  <a:srgbClr val="00FFFF"/>
                </a:solidFill>
                <a:effectLst/>
                <a:uLnTx/>
                <a:uFillTx/>
                <a:latin typeface="Arial" panose="020B0604020202020204" pitchFamily="34" charset="0"/>
                <a:ea typeface="Times New Roman" pitchFamily="-111" charset="0"/>
                <a:cs typeface="Arial" panose="020B0604020202020204" pitchFamily="34" charset="0"/>
              </a:endParaRPr>
            </a:p>
          </p:txBody>
        </p:sp>
      </p:grpSp>
      <p:sp>
        <p:nvSpPr>
          <p:cNvPr id="233480" name="Text Box 15"/>
          <p:cNvSpPr txBox="1">
            <a:spLocks noChangeArrowheads="1"/>
          </p:cNvSpPr>
          <p:nvPr/>
        </p:nvSpPr>
        <p:spPr bwMode="auto">
          <a:xfrm>
            <a:off x="8411399" y="76200"/>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142</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3849" name="Rectangle 16"/>
          <p:cNvSpPr>
            <a:spLocks noGrp="1" noChangeArrowheads="1"/>
          </p:cNvSpPr>
          <p:nvPr>
            <p:ph type="title" idx="4294967295"/>
          </p:nvPr>
        </p:nvSpPr>
        <p:spPr>
          <a:xfrm>
            <a:off x="3505200" y="214581"/>
            <a:ext cx="3810000" cy="1323439"/>
          </a:xfrm>
          <a:ln>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4000" kern="1200" dirty="0">
                <a:solidFill>
                  <a:srgbClr val="FFFFFF"/>
                </a:solidFill>
                <a:ea typeface="Times New Roman" pitchFamily="-111" charset="0"/>
              </a:rPr>
              <a:t>خيام </a:t>
            </a:r>
            <a:br>
              <a:rPr lang="ar-JO" sz="4000" kern="1200" dirty="0">
                <a:solidFill>
                  <a:srgbClr val="FFFFFF"/>
                </a:solidFill>
                <a:ea typeface="Times New Roman" pitchFamily="-111" charset="0"/>
              </a:rPr>
            </a:br>
            <a:r>
              <a:rPr lang="ar-JO" sz="4000" kern="1200" dirty="0">
                <a:solidFill>
                  <a:srgbClr val="FFFFFF"/>
                </a:solidFill>
                <a:ea typeface="Times New Roman" pitchFamily="-111" charset="0"/>
              </a:rPr>
              <a:t>اللاويين والكهنة</a:t>
            </a:r>
            <a:endParaRPr lang="en-US" sz="4000" kern="1200" dirty="0">
              <a:solidFill>
                <a:srgbClr val="FFFFFF"/>
              </a:solidFill>
              <a:ea typeface="Times New Roman" pitchFamily="-111" charset="0"/>
            </a:endParaRPr>
          </a:p>
        </p:txBody>
      </p:sp>
      <p:sp>
        <p:nvSpPr>
          <p:cNvPr id="105489" name="Text Box 17"/>
          <p:cNvSpPr txBox="1">
            <a:spLocks noChangeArrowheads="1"/>
          </p:cNvSpPr>
          <p:nvPr/>
        </p:nvSpPr>
        <p:spPr bwMode="auto">
          <a:xfrm>
            <a:off x="1143000" y="533400"/>
            <a:ext cx="2438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7.500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5490" name="Text Box 18"/>
          <p:cNvSpPr txBox="1">
            <a:spLocks noChangeArrowheads="1"/>
          </p:cNvSpPr>
          <p:nvPr/>
        </p:nvSpPr>
        <p:spPr bwMode="auto">
          <a:xfrm>
            <a:off x="6019800" y="2667000"/>
            <a:ext cx="2438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6.200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5491" name="Text Box 19"/>
          <p:cNvSpPr txBox="1">
            <a:spLocks noChangeArrowheads="1"/>
          </p:cNvSpPr>
          <p:nvPr/>
        </p:nvSpPr>
        <p:spPr bwMode="auto">
          <a:xfrm>
            <a:off x="228600" y="5257800"/>
            <a:ext cx="2438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8.600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Tree>
    <p:extLst>
      <p:ext uri="{BB962C8B-B14F-4D97-AF65-F5344CB8AC3E}">
        <p14:creationId xmlns:p14="http://schemas.microsoft.com/office/powerpoint/2010/main" val="7516976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5000"/>
                                  </p:stCondLst>
                                  <p:childTnLst>
                                    <p:set>
                                      <p:cBhvr>
                                        <p:cTn id="6" dur="1" fill="hold">
                                          <p:stCondLst>
                                            <p:cond delay="0"/>
                                          </p:stCondLst>
                                        </p:cTn>
                                        <p:tgtEl>
                                          <p:spTgt spid="105477"/>
                                        </p:tgtEl>
                                        <p:attrNameLst>
                                          <p:attrName>style.visibility</p:attrName>
                                        </p:attrNameLst>
                                      </p:cBhvr>
                                      <p:to>
                                        <p:strVal val="visible"/>
                                      </p:to>
                                    </p:set>
                                    <p:animEffect transition="in" filter="dissolve">
                                      <p:cBhvr>
                                        <p:cTn id="7" dur="500"/>
                                        <p:tgtEl>
                                          <p:spTgt spid="105477"/>
                                        </p:tgtEl>
                                      </p:cBhvr>
                                    </p:animEffect>
                                  </p:childTnLst>
                                </p:cTn>
                              </p:par>
                            </p:childTnLst>
                          </p:cTn>
                        </p:par>
                        <p:par>
                          <p:cTn id="8" fill="hold" nodeType="afterGroup">
                            <p:stCondLst>
                              <p:cond delay="5500"/>
                            </p:stCondLst>
                            <p:childTnLst>
                              <p:par>
                                <p:cTn id="9" presetID="9" presetClass="entr" presetSubtype="0" fill="hold" grpId="0" nodeType="afterEffect">
                                  <p:stCondLst>
                                    <p:cond delay="3000"/>
                                  </p:stCondLst>
                                  <p:childTnLst>
                                    <p:set>
                                      <p:cBhvr>
                                        <p:cTn id="10" dur="1" fill="hold">
                                          <p:stCondLst>
                                            <p:cond delay="0"/>
                                          </p:stCondLst>
                                        </p:cTn>
                                        <p:tgtEl>
                                          <p:spTgt spid="105478"/>
                                        </p:tgtEl>
                                        <p:attrNameLst>
                                          <p:attrName>style.visibility</p:attrName>
                                        </p:attrNameLst>
                                      </p:cBhvr>
                                      <p:to>
                                        <p:strVal val="visible"/>
                                      </p:to>
                                    </p:set>
                                    <p:animEffect transition="in" filter="dissolve">
                                      <p:cBhvr>
                                        <p:cTn id="11" dur="500"/>
                                        <p:tgtEl>
                                          <p:spTgt spid="105478"/>
                                        </p:tgtEl>
                                      </p:cBhvr>
                                    </p:animEffect>
                                  </p:childTnLst>
                                </p:cTn>
                              </p:par>
                            </p:childTnLst>
                          </p:cTn>
                        </p:par>
                        <p:par>
                          <p:cTn id="12" fill="hold" nodeType="afterGroup">
                            <p:stCondLst>
                              <p:cond delay="9000"/>
                            </p:stCondLst>
                            <p:childTnLst>
                              <p:par>
                                <p:cTn id="13" presetID="9" presetClass="entr" presetSubtype="0" fill="hold" grpId="0" nodeType="afterEffect">
                                  <p:stCondLst>
                                    <p:cond delay="3000"/>
                                  </p:stCondLst>
                                  <p:childTnLst>
                                    <p:set>
                                      <p:cBhvr>
                                        <p:cTn id="14" dur="1" fill="hold">
                                          <p:stCondLst>
                                            <p:cond delay="0"/>
                                          </p:stCondLst>
                                        </p:cTn>
                                        <p:tgtEl>
                                          <p:spTgt spid="105476"/>
                                        </p:tgtEl>
                                        <p:attrNameLst>
                                          <p:attrName>style.visibility</p:attrName>
                                        </p:attrNameLst>
                                      </p:cBhvr>
                                      <p:to>
                                        <p:strVal val="visible"/>
                                      </p:to>
                                    </p:set>
                                    <p:animEffect transition="in" filter="dissolve">
                                      <p:cBhvr>
                                        <p:cTn id="15" dur="500"/>
                                        <p:tgtEl>
                                          <p:spTgt spid="105476"/>
                                        </p:tgtEl>
                                      </p:cBhvr>
                                    </p:animEffect>
                                  </p:childTnLst>
                                </p:cTn>
                              </p:par>
                            </p:childTnLst>
                          </p:cTn>
                        </p:par>
                        <p:par>
                          <p:cTn id="16" fill="hold" nodeType="afterGroup">
                            <p:stCondLst>
                              <p:cond delay="12500"/>
                            </p:stCondLst>
                            <p:childTnLst>
                              <p:par>
                                <p:cTn id="17" presetID="9" presetClass="entr" presetSubtype="0" fill="hold" grpId="0" nodeType="afterEffect">
                                  <p:stCondLst>
                                    <p:cond delay="3000"/>
                                  </p:stCondLst>
                                  <p:childTnLst>
                                    <p:set>
                                      <p:cBhvr>
                                        <p:cTn id="18" dur="1" fill="hold">
                                          <p:stCondLst>
                                            <p:cond delay="0"/>
                                          </p:stCondLst>
                                        </p:cTn>
                                        <p:tgtEl>
                                          <p:spTgt spid="105475"/>
                                        </p:tgtEl>
                                        <p:attrNameLst>
                                          <p:attrName>style.visibility</p:attrName>
                                        </p:attrNameLst>
                                      </p:cBhvr>
                                      <p:to>
                                        <p:strVal val="visible"/>
                                      </p:to>
                                    </p:set>
                                    <p:animEffect transition="in" filter="dissolve">
                                      <p:cBhvr>
                                        <p:cTn id="19" dur="500"/>
                                        <p:tgtEl>
                                          <p:spTgt spid="105475"/>
                                        </p:tgtEl>
                                      </p:cBhvr>
                                    </p:animEffect>
                                  </p:childTnLst>
                                </p:cTn>
                              </p:par>
                            </p:childTnLst>
                          </p:cTn>
                        </p:par>
                        <p:par>
                          <p:cTn id="20" fill="hold" nodeType="afterGroup">
                            <p:stCondLst>
                              <p:cond delay="16000"/>
                            </p:stCondLst>
                            <p:childTnLst>
                              <p:par>
                                <p:cTn id="21" presetID="9" presetClass="entr" presetSubtype="0" fill="hold" grpId="0" nodeType="afterEffect">
                                  <p:stCondLst>
                                    <p:cond delay="5000"/>
                                  </p:stCondLst>
                                  <p:childTnLst>
                                    <p:set>
                                      <p:cBhvr>
                                        <p:cTn id="22" dur="1" fill="hold">
                                          <p:stCondLst>
                                            <p:cond delay="0"/>
                                          </p:stCondLst>
                                        </p:cTn>
                                        <p:tgtEl>
                                          <p:spTgt spid="105489"/>
                                        </p:tgtEl>
                                        <p:attrNameLst>
                                          <p:attrName>style.visibility</p:attrName>
                                        </p:attrNameLst>
                                      </p:cBhvr>
                                      <p:to>
                                        <p:strVal val="visible"/>
                                      </p:to>
                                    </p:set>
                                    <p:animEffect transition="in" filter="dissolve">
                                      <p:cBhvr>
                                        <p:cTn id="23" dur="500"/>
                                        <p:tgtEl>
                                          <p:spTgt spid="105489"/>
                                        </p:tgtEl>
                                      </p:cBhvr>
                                    </p:animEffect>
                                  </p:childTnLst>
                                </p:cTn>
                              </p:par>
                            </p:childTnLst>
                          </p:cTn>
                        </p:par>
                        <p:par>
                          <p:cTn id="24" fill="hold" nodeType="afterGroup">
                            <p:stCondLst>
                              <p:cond delay="21500"/>
                            </p:stCondLst>
                            <p:childTnLst>
                              <p:par>
                                <p:cTn id="25" presetID="9" presetClass="entr" presetSubtype="0" fill="hold" grpId="0" nodeType="afterEffect">
                                  <p:stCondLst>
                                    <p:cond delay="3000"/>
                                  </p:stCondLst>
                                  <p:childTnLst>
                                    <p:set>
                                      <p:cBhvr>
                                        <p:cTn id="26" dur="1" fill="hold">
                                          <p:stCondLst>
                                            <p:cond delay="0"/>
                                          </p:stCondLst>
                                        </p:cTn>
                                        <p:tgtEl>
                                          <p:spTgt spid="105490"/>
                                        </p:tgtEl>
                                        <p:attrNameLst>
                                          <p:attrName>style.visibility</p:attrName>
                                        </p:attrNameLst>
                                      </p:cBhvr>
                                      <p:to>
                                        <p:strVal val="visible"/>
                                      </p:to>
                                    </p:set>
                                    <p:animEffect transition="in" filter="dissolve">
                                      <p:cBhvr>
                                        <p:cTn id="27" dur="500"/>
                                        <p:tgtEl>
                                          <p:spTgt spid="105490"/>
                                        </p:tgtEl>
                                      </p:cBhvr>
                                    </p:animEffect>
                                  </p:childTnLst>
                                </p:cTn>
                              </p:par>
                            </p:childTnLst>
                          </p:cTn>
                        </p:par>
                        <p:par>
                          <p:cTn id="28" fill="hold" nodeType="afterGroup">
                            <p:stCondLst>
                              <p:cond delay="25000"/>
                            </p:stCondLst>
                            <p:childTnLst>
                              <p:par>
                                <p:cTn id="29" presetID="9" presetClass="entr" presetSubtype="0" fill="hold" grpId="0" nodeType="afterEffect">
                                  <p:stCondLst>
                                    <p:cond delay="3000"/>
                                  </p:stCondLst>
                                  <p:childTnLst>
                                    <p:set>
                                      <p:cBhvr>
                                        <p:cTn id="30" dur="1" fill="hold">
                                          <p:stCondLst>
                                            <p:cond delay="0"/>
                                          </p:stCondLst>
                                        </p:cTn>
                                        <p:tgtEl>
                                          <p:spTgt spid="105491"/>
                                        </p:tgtEl>
                                        <p:attrNameLst>
                                          <p:attrName>style.visibility</p:attrName>
                                        </p:attrNameLst>
                                      </p:cBhvr>
                                      <p:to>
                                        <p:strVal val="visible"/>
                                      </p:to>
                                    </p:set>
                                    <p:animEffect transition="in" filter="dissolve">
                                      <p:cBhvr>
                                        <p:cTn id="31" dur="500"/>
                                        <p:tgtEl>
                                          <p:spTgt spid="1054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475" grpId="0" autoUpdateAnimBg="0"/>
      <p:bldP spid="105476" grpId="0" autoUpdateAnimBg="0"/>
      <p:bldP spid="105477" grpId="0" autoUpdateAnimBg="0"/>
      <p:bldP spid="105478" grpId="0" autoUpdateAnimBg="0"/>
      <p:bldP spid="105489" grpId="0" autoUpdateAnimBg="0"/>
      <p:bldP spid="105490" grpId="0" autoUpdateAnimBg="0"/>
      <p:bldP spid="105491" grpId="0" autoUpdateAnimBg="0"/>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mn-cs"/>
              </a:rPr>
              <a:t>الفداء</a:t>
            </a:r>
            <a:endParaRPr lang="en-US" sz="3600" b="1" dirty="0">
              <a:solidFill>
                <a:schemeClr val="bg1"/>
              </a:solidFill>
              <a:effectLst>
                <a:glow rad="101600">
                  <a:schemeClr val="tx1">
                    <a:alpha val="99000"/>
                  </a:schemeClr>
                </a:glow>
              </a:effectLst>
              <a:latin typeface="Arial" panose="020B0604020202020204" pitchFamily="34" charset="0"/>
              <a:cs typeface="+mn-cs"/>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cs typeface="+mn-cs"/>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mn-cs"/>
              </a:rPr>
              <a:t>امتياز شعب إسرائيل المفدي تجاه أرض كنعان، يمثل المؤمن المفدي اليوم في رحلته إلى المكافأة الكاملة.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mn-cs"/>
              </a:rPr>
              <a:t>(1 كو 10 :  1 – 13, عب 13 : 13)</a:t>
            </a:r>
            <a:r>
              <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mn-cs"/>
              </a:rPr>
              <a:t> </a:t>
            </a: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rPr>
              <a:t>42أ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mn-cs"/>
              </a:rPr>
              <a:t>عدد</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10110420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4</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27366423"/>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1" name="Rectangle 1026"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235522" name="Group 1027"/>
          <p:cNvGrpSpPr>
            <a:grpSpLocks/>
          </p:cNvGrpSpPr>
          <p:nvPr/>
        </p:nvGrpSpPr>
        <p:grpSpPr bwMode="auto">
          <a:xfrm rot="-1903555">
            <a:off x="2705100" y="1933575"/>
            <a:ext cx="3581400" cy="2838450"/>
            <a:chOff x="2256" y="1632"/>
            <a:chExt cx="1207" cy="972"/>
          </a:xfrm>
        </p:grpSpPr>
        <p:grpSp>
          <p:nvGrpSpPr>
            <p:cNvPr id="235549" name="Group 1028"/>
            <p:cNvGrpSpPr>
              <a:grpSpLocks/>
            </p:cNvGrpSpPr>
            <p:nvPr/>
          </p:nvGrpSpPr>
          <p:grpSpPr bwMode="auto">
            <a:xfrm>
              <a:off x="2256" y="1704"/>
              <a:ext cx="1207" cy="900"/>
              <a:chOff x="2256" y="1704"/>
              <a:chExt cx="1207" cy="900"/>
            </a:xfrm>
          </p:grpSpPr>
          <p:pic>
            <p:nvPicPr>
              <p:cNvPr id="235551" name="Picture 1029"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 xmlns:a14="http://schemas.microsoft.com/office/drawing/2010/main" w="9525">
                    <a:solidFill>
                      <a:srgbClr val="000000"/>
                    </a:solidFill>
                    <a:miter lim="800000"/>
                    <a:headEnd/>
                    <a:tailEnd/>
                  </a14:hiddenLine>
                </a:ext>
              </a:extLst>
            </p:spPr>
          </p:pic>
          <p:grpSp>
            <p:nvGrpSpPr>
              <p:cNvPr id="235552" name="Group 1030"/>
              <p:cNvGrpSpPr>
                <a:grpSpLocks/>
              </p:cNvGrpSpPr>
              <p:nvPr/>
            </p:nvGrpSpPr>
            <p:grpSpPr bwMode="auto">
              <a:xfrm>
                <a:off x="2256" y="1749"/>
                <a:ext cx="1207" cy="855"/>
                <a:chOff x="2256" y="1749"/>
                <a:chExt cx="1207" cy="855"/>
              </a:xfrm>
            </p:grpSpPr>
            <p:grpSp>
              <p:nvGrpSpPr>
                <p:cNvPr id="235553" name="Group 1031"/>
                <p:cNvGrpSpPr>
                  <a:grpSpLocks/>
                </p:cNvGrpSpPr>
                <p:nvPr/>
              </p:nvGrpSpPr>
              <p:grpSpPr bwMode="auto">
                <a:xfrm>
                  <a:off x="2299" y="1749"/>
                  <a:ext cx="1164" cy="855"/>
                  <a:chOff x="2299" y="1749"/>
                  <a:chExt cx="1164" cy="855"/>
                </a:xfrm>
              </p:grpSpPr>
              <p:sp>
                <p:nvSpPr>
                  <p:cNvPr id="235555" name="AutoShape 1032"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5556" name="AutoShape 1033"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5557" name="AutoShape 1034"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5558" name="Freeform 1035"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5559" name="Freeform 1036" descr="Stationery"/>
                  <p:cNvSpPr>
                    <a:spLocks/>
                  </p:cNvSpPr>
                  <p:nvPr/>
                </p:nvSpPr>
                <p:spPr bwMode="auto">
                  <a:xfrm>
                    <a:off x="3168" y="2304"/>
                    <a:ext cx="258" cy="264"/>
                  </a:xfrm>
                  <a:custGeom>
                    <a:avLst/>
                    <a:gdLst>
                      <a:gd name="T0" fmla="*/ 4846 w 230"/>
                      <a:gd name="T1" fmla="*/ 6 h 264"/>
                      <a:gd name="T2" fmla="*/ 3599 w 230"/>
                      <a:gd name="T3" fmla="*/ 77 h 264"/>
                      <a:gd name="T4" fmla="*/ 2671 w 230"/>
                      <a:gd name="T5" fmla="*/ 140 h 264"/>
                      <a:gd name="T6" fmla="*/ 1633 w 230"/>
                      <a:gd name="T7" fmla="*/ 171 h 264"/>
                      <a:gd name="T8" fmla="*/ 923 w 230"/>
                      <a:gd name="T9" fmla="*/ 192 h 264"/>
                      <a:gd name="T10" fmla="*/ 755 w 230"/>
                      <a:gd name="T11" fmla="*/ 197 h 264"/>
                      <a:gd name="T12" fmla="*/ 5254 w 230"/>
                      <a:gd name="T13" fmla="*/ 258 h 264"/>
                      <a:gd name="T14" fmla="*/ 8189 w 230"/>
                      <a:gd name="T15" fmla="*/ 222 h 264"/>
                      <a:gd name="T16" fmla="*/ 8449 w 230"/>
                      <a:gd name="T17" fmla="*/ 182 h 264"/>
                      <a:gd name="T18" fmla="*/ 7861 w 230"/>
                      <a:gd name="T19" fmla="*/ 42 h 264"/>
                      <a:gd name="T20" fmla="*/ 5436 w 230"/>
                      <a:gd name="T21" fmla="*/ 0 h 264"/>
                      <a:gd name="T22" fmla="*/ 4846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5560" name="Freeform 1037"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5561" name="Freeform 1038"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35554" name="Freeform 1039" descr="Stationery"/>
                <p:cNvSpPr>
                  <a:spLocks/>
                </p:cNvSpPr>
                <p:nvPr/>
              </p:nvSpPr>
              <p:spPr bwMode="auto">
                <a:xfrm>
                  <a:off x="2256" y="2139"/>
                  <a:ext cx="146" cy="117"/>
                </a:xfrm>
                <a:custGeom>
                  <a:avLst/>
                  <a:gdLst>
                    <a:gd name="T0" fmla="*/ 6272887 w 98"/>
                    <a:gd name="T1" fmla="*/ 30 h 117"/>
                    <a:gd name="T2" fmla="*/ 12045653 w 98"/>
                    <a:gd name="T3" fmla="*/ 117 h 117"/>
                    <a:gd name="T4" fmla="*/ 34074052 w 98"/>
                    <a:gd name="T5" fmla="*/ 84 h 117"/>
                    <a:gd name="T6" fmla="*/ 6272887 w 98"/>
                    <a:gd name="T7" fmla="*/ 0 h 117"/>
                    <a:gd name="T8" fmla="*/ 605486 w 98"/>
                    <a:gd name="T9" fmla="*/ 27 h 117"/>
                    <a:gd name="T10" fmla="*/ 7044248 w 98"/>
                    <a:gd name="T11" fmla="*/ 56 h 117"/>
                    <a:gd name="T12" fmla="*/ 10494492 w 98"/>
                    <a:gd name="T13" fmla="*/ 57 h 117"/>
                    <a:gd name="T14" fmla="*/ 16691815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sp>
          <p:nvSpPr>
            <p:cNvPr id="235550" name="Rectangle 1040"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35523" name="Group 1041"/>
          <p:cNvGrpSpPr>
            <a:grpSpLocks/>
          </p:cNvGrpSpPr>
          <p:nvPr/>
        </p:nvGrpSpPr>
        <p:grpSpPr bwMode="auto">
          <a:xfrm rot="-2077436">
            <a:off x="2456088" y="1917032"/>
            <a:ext cx="4481513" cy="3227388"/>
            <a:chOff x="1532" y="1207"/>
            <a:chExt cx="2823" cy="2033"/>
          </a:xfrm>
        </p:grpSpPr>
        <p:sp>
          <p:nvSpPr>
            <p:cNvPr id="106514" name="Text Box 1042"/>
            <p:cNvSpPr txBox="1">
              <a:spLocks noChangeArrowheads="1"/>
            </p:cNvSpPr>
            <p:nvPr/>
          </p:nvSpPr>
          <p:spPr bwMode="auto">
            <a:xfrm rot="20104557">
              <a:off x="2195" y="2503"/>
              <a:ext cx="2160" cy="737"/>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موسى وهرون</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وأبنائهما</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6515" name="Text Box 1043"/>
            <p:cNvSpPr txBox="1">
              <a:spLocks noChangeArrowheads="1"/>
            </p:cNvSpPr>
            <p:nvPr/>
          </p:nvSpPr>
          <p:spPr bwMode="auto">
            <a:xfrm rot="2139010">
              <a:off x="2681" y="1588"/>
              <a:ext cx="1536"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المراريين</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6516" name="Text Box 1044"/>
            <p:cNvSpPr txBox="1">
              <a:spLocks noChangeArrowheads="1"/>
            </p:cNvSpPr>
            <p:nvPr/>
          </p:nvSpPr>
          <p:spPr bwMode="auto">
            <a:xfrm rot="20542840">
              <a:off x="1532" y="1207"/>
              <a:ext cx="1536"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الجرشونيين</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6517" name="Text Box 1045"/>
            <p:cNvSpPr txBox="1">
              <a:spLocks noChangeArrowheads="1"/>
            </p:cNvSpPr>
            <p:nvPr/>
          </p:nvSpPr>
          <p:spPr bwMode="auto">
            <a:xfrm rot="3223926">
              <a:off x="1523" y="2077"/>
              <a:ext cx="1536"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القهاتيين</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grpSp>
      <p:grpSp>
        <p:nvGrpSpPr>
          <p:cNvPr id="235524" name="Group 1046"/>
          <p:cNvGrpSpPr>
            <a:grpSpLocks/>
          </p:cNvGrpSpPr>
          <p:nvPr/>
        </p:nvGrpSpPr>
        <p:grpSpPr bwMode="auto">
          <a:xfrm rot="942552">
            <a:off x="6772037" y="250956"/>
            <a:ext cx="2044700" cy="1562100"/>
            <a:chOff x="3275" y="-25"/>
            <a:chExt cx="1288" cy="984"/>
          </a:xfrm>
        </p:grpSpPr>
        <p:sp>
          <p:nvSpPr>
            <p:cNvPr id="235540" name="AutoShape 1047"/>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6520" name="Text Box 1048"/>
            <p:cNvSpPr txBox="1">
              <a:spLocks noChangeArrowheads="1"/>
            </p:cNvSpPr>
            <p:nvPr/>
          </p:nvSpPr>
          <p:spPr bwMode="auto">
            <a:xfrm>
              <a:off x="4131" y="342"/>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شرق </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6521" name="Text Box 1049"/>
            <p:cNvSpPr txBox="1">
              <a:spLocks noChangeArrowheads="1"/>
            </p:cNvSpPr>
            <p:nvPr/>
          </p:nvSpPr>
          <p:spPr bwMode="auto">
            <a:xfrm>
              <a:off x="3695" y="707"/>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جنوب</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6522" name="Text Box 1050"/>
            <p:cNvSpPr txBox="1">
              <a:spLocks noChangeArrowheads="1"/>
            </p:cNvSpPr>
            <p:nvPr/>
          </p:nvSpPr>
          <p:spPr bwMode="auto">
            <a:xfrm>
              <a:off x="3688" y="-25"/>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شمال</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6523" name="Text Box 1051"/>
            <p:cNvSpPr txBox="1">
              <a:spLocks noChangeArrowheads="1"/>
            </p:cNvSpPr>
            <p:nvPr/>
          </p:nvSpPr>
          <p:spPr bwMode="auto">
            <a:xfrm>
              <a:off x="3275" y="344"/>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 غرب</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grpSp>
      <p:sp>
        <p:nvSpPr>
          <p:cNvPr id="235525" name="Text Box 1052"/>
          <p:cNvSpPr txBox="1">
            <a:spLocks noChangeArrowheads="1"/>
          </p:cNvSpPr>
          <p:nvPr/>
        </p:nvSpPr>
        <p:spPr bwMode="auto">
          <a:xfrm rot="1415403">
            <a:off x="-63644" y="2743336"/>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أفرايم</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26" name="Text Box 1053"/>
          <p:cNvSpPr txBox="1">
            <a:spLocks noChangeArrowheads="1"/>
          </p:cNvSpPr>
          <p:nvPr/>
        </p:nvSpPr>
        <p:spPr bwMode="auto">
          <a:xfrm rot="1415403">
            <a:off x="381000" y="2078038"/>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منسّى</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27" name="Text Box 1054"/>
          <p:cNvSpPr txBox="1">
            <a:spLocks noChangeArrowheads="1"/>
          </p:cNvSpPr>
          <p:nvPr/>
        </p:nvSpPr>
        <p:spPr bwMode="auto">
          <a:xfrm rot="1415403">
            <a:off x="761999" y="1399420"/>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بنيامين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28" name="Text Box 1055"/>
          <p:cNvSpPr txBox="1">
            <a:spLocks noChangeArrowheads="1"/>
          </p:cNvSpPr>
          <p:nvPr/>
        </p:nvSpPr>
        <p:spPr bwMode="auto">
          <a:xfrm rot="1415471">
            <a:off x="6805613" y="3546475"/>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يهوذا</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29" name="Text Box 1056"/>
          <p:cNvSpPr txBox="1">
            <a:spLocks noChangeArrowheads="1"/>
          </p:cNvSpPr>
          <p:nvPr/>
        </p:nvSpPr>
        <p:spPr bwMode="auto">
          <a:xfrm rot="1415471">
            <a:off x="6592888" y="4059238"/>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يساكر</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30" name="Text Box 1057"/>
          <p:cNvSpPr txBox="1">
            <a:spLocks noChangeArrowheads="1"/>
          </p:cNvSpPr>
          <p:nvPr/>
        </p:nvSpPr>
        <p:spPr bwMode="auto">
          <a:xfrm rot="1415471">
            <a:off x="6286500" y="4600575"/>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زبولون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31" name="Text Box 1058"/>
          <p:cNvSpPr txBox="1">
            <a:spLocks noChangeArrowheads="1"/>
          </p:cNvSpPr>
          <p:nvPr/>
        </p:nvSpPr>
        <p:spPr bwMode="auto">
          <a:xfrm rot="-1668526">
            <a:off x="1953327" y="4233863"/>
            <a:ext cx="13716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جاد</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32" name="Text Box 1059"/>
          <p:cNvSpPr txBox="1">
            <a:spLocks noChangeArrowheads="1"/>
          </p:cNvSpPr>
          <p:nvPr/>
        </p:nvSpPr>
        <p:spPr bwMode="auto">
          <a:xfrm rot="-1668526">
            <a:off x="2378075" y="4543425"/>
            <a:ext cx="1600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شمعون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33" name="Text Box 1060"/>
          <p:cNvSpPr txBox="1">
            <a:spLocks noChangeArrowheads="1"/>
          </p:cNvSpPr>
          <p:nvPr/>
        </p:nvSpPr>
        <p:spPr bwMode="auto">
          <a:xfrm rot="-1668526">
            <a:off x="2833688" y="4786313"/>
            <a:ext cx="2438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رأوبين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34" name="Text Box 1061"/>
          <p:cNvSpPr txBox="1">
            <a:spLocks noChangeArrowheads="1"/>
          </p:cNvSpPr>
          <p:nvPr/>
        </p:nvSpPr>
        <p:spPr bwMode="auto">
          <a:xfrm rot="-1624129">
            <a:off x="3713163" y="1460500"/>
            <a:ext cx="13716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دان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35" name="Text Box 1062"/>
          <p:cNvSpPr txBox="1">
            <a:spLocks noChangeArrowheads="1"/>
          </p:cNvSpPr>
          <p:nvPr/>
        </p:nvSpPr>
        <p:spPr bwMode="auto">
          <a:xfrm rot="-1624129">
            <a:off x="4564063" y="1449388"/>
            <a:ext cx="1600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أشير</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36" name="Text Box 1063"/>
          <p:cNvSpPr txBox="1">
            <a:spLocks noChangeArrowheads="1"/>
          </p:cNvSpPr>
          <p:nvPr/>
        </p:nvSpPr>
        <p:spPr bwMode="auto">
          <a:xfrm rot="-1624129">
            <a:off x="5464175" y="1479550"/>
            <a:ext cx="2438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نفتالي</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6536" name="Text Box 1064"/>
          <p:cNvSpPr txBox="1">
            <a:spLocks noChangeArrowheads="1"/>
          </p:cNvSpPr>
          <p:nvPr/>
        </p:nvSpPr>
        <p:spPr bwMode="auto">
          <a:xfrm>
            <a:off x="228600" y="5943600"/>
            <a:ext cx="24384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عدد ٤</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235538" name="Text Box 1065"/>
          <p:cNvSpPr txBox="1">
            <a:spLocks noChangeArrowheads="1"/>
          </p:cNvSpPr>
          <p:nvPr/>
        </p:nvSpPr>
        <p:spPr bwMode="auto">
          <a:xfrm>
            <a:off x="8411399" y="76200"/>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142</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39" name="Rectangle 1066"/>
          <p:cNvSpPr>
            <a:spLocks noGrp="1" noChangeArrowheads="1"/>
          </p:cNvSpPr>
          <p:nvPr>
            <p:ph type="title" idx="4294967295"/>
          </p:nvPr>
        </p:nvSpPr>
        <p:spPr>
          <a:xfrm>
            <a:off x="1371600" y="6019800"/>
            <a:ext cx="7772400" cy="838200"/>
          </a:xfrm>
        </p:spPr>
        <p:txBody>
          <a:bodyPr/>
          <a:lstStyle/>
          <a:p>
            <a:pPr eaLnBrk="1" hangingPunct="1"/>
            <a:r>
              <a:rPr lang="ar-JO" sz="4000" dirty="0">
                <a:solidFill>
                  <a:schemeClr val="accent2"/>
                </a:solidFill>
              </a:rPr>
              <a:t>تجميعهم معاً...</a:t>
            </a:r>
            <a:endParaRPr lang="en-US" sz="4000" dirty="0">
              <a:solidFill>
                <a:schemeClr val="accent2"/>
              </a:solidFill>
            </a:endParaRPr>
          </a:p>
        </p:txBody>
      </p:sp>
    </p:spTree>
    <p:extLst>
      <p:ext uri="{BB962C8B-B14F-4D97-AF65-F5344CB8AC3E}">
        <p14:creationId xmlns:p14="http://schemas.microsoft.com/office/powerpoint/2010/main" val="1327220508"/>
      </p:ext>
    </p:extLst>
  </p:cSld>
  <p:clrMapOvr>
    <a:masterClrMapping/>
  </p:clrMapOvr>
  <p:transition spd="med">
    <p:randomBar dir="vert"/>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30E10E0F-058E-8B30-BF6F-D060A547D823}"/>
              </a:ext>
            </a:extLst>
          </p:cNvPr>
          <p:cNvGrpSpPr/>
          <p:nvPr/>
        </p:nvGrpSpPr>
        <p:grpSpPr>
          <a:xfrm>
            <a:off x="99200" y="-18679"/>
            <a:ext cx="9144000" cy="6865166"/>
            <a:chOff x="99200" y="-18679"/>
            <a:chExt cx="9144000" cy="6865166"/>
          </a:xfrm>
        </p:grpSpPr>
        <p:pic>
          <p:nvPicPr>
            <p:cNvPr id="3074" name="Picture 2" descr="Pin by Sanctuary Solace on NUMBERS | Bible knowledge, Bible school, Book of  numbers">
              <a:extLst>
                <a:ext uri="{FF2B5EF4-FFF2-40B4-BE49-F238E27FC236}">
                  <a16:creationId xmlns:a16="http://schemas.microsoft.com/office/drawing/2014/main" id="{751FBEA4-9328-F5E3-707F-2A6778D1033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9200" y="-18679"/>
              <a:ext cx="9144000" cy="6865166"/>
            </a:xfrm>
            <a:prstGeom prst="rect">
              <a:avLst/>
            </a:prstGeom>
            <a:noFill/>
            <a:extLst>
              <a:ext uri="{909E8E84-426E-40DD-AFC4-6F175D3DCCD1}">
                <a14:hiddenFill xmlns:a14="http://schemas.microsoft.com/office/drawing/2010/main">
                  <a:solidFill>
                    <a:srgbClr val="FFFFFF"/>
                  </a:solidFill>
                </a14:hiddenFill>
              </a:ext>
            </a:extLst>
          </p:spPr>
        </p:pic>
        <p:sp>
          <p:nvSpPr>
            <p:cNvPr id="21" name="Parallelogram 20">
              <a:extLst>
                <a:ext uri="{FF2B5EF4-FFF2-40B4-BE49-F238E27FC236}">
                  <a16:creationId xmlns:a16="http://schemas.microsoft.com/office/drawing/2014/main" id="{82F03EB7-328E-C239-B5E2-86FCA05AD9FC}"/>
                </a:ext>
              </a:extLst>
            </p:cNvPr>
            <p:cNvSpPr/>
            <p:nvPr/>
          </p:nvSpPr>
          <p:spPr bwMode="auto">
            <a:xfrm>
              <a:off x="526207" y="3469477"/>
              <a:ext cx="2654022" cy="1277342"/>
            </a:xfrm>
            <a:prstGeom prst="parallelogram">
              <a:avLst>
                <a:gd name="adj" fmla="val 143498"/>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17" name="Parallelogram 16">
              <a:extLst>
                <a:ext uri="{FF2B5EF4-FFF2-40B4-BE49-F238E27FC236}">
                  <a16:creationId xmlns:a16="http://schemas.microsoft.com/office/drawing/2014/main" id="{C320A979-A055-3BCE-5DF4-C6A669D63DF9}"/>
                </a:ext>
              </a:extLst>
            </p:cNvPr>
            <p:cNvSpPr/>
            <p:nvPr/>
          </p:nvSpPr>
          <p:spPr bwMode="auto">
            <a:xfrm>
              <a:off x="4800599" y="4242547"/>
              <a:ext cx="2165229" cy="927847"/>
            </a:xfrm>
            <a:prstGeom prst="parallelogram">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18" name="Parallelogram 17">
              <a:extLst>
                <a:ext uri="{FF2B5EF4-FFF2-40B4-BE49-F238E27FC236}">
                  <a16:creationId xmlns:a16="http://schemas.microsoft.com/office/drawing/2014/main" id="{4CCC4A25-53BD-51CC-5E51-1528AA5487F5}"/>
                </a:ext>
              </a:extLst>
            </p:cNvPr>
            <p:cNvSpPr/>
            <p:nvPr/>
          </p:nvSpPr>
          <p:spPr bwMode="auto">
            <a:xfrm rot="662695">
              <a:off x="459561" y="3039813"/>
              <a:ext cx="2770606" cy="274320"/>
            </a:xfrm>
            <a:prstGeom prst="parallelogram">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19" name="Parallelogram 18">
              <a:extLst>
                <a:ext uri="{FF2B5EF4-FFF2-40B4-BE49-F238E27FC236}">
                  <a16:creationId xmlns:a16="http://schemas.microsoft.com/office/drawing/2014/main" id="{A8A27755-1E91-5D1B-4086-140D4981E6A3}"/>
                </a:ext>
              </a:extLst>
            </p:cNvPr>
            <p:cNvSpPr/>
            <p:nvPr/>
          </p:nvSpPr>
          <p:spPr bwMode="auto">
            <a:xfrm rot="662695">
              <a:off x="5166429" y="3961245"/>
              <a:ext cx="2517551" cy="324186"/>
            </a:xfrm>
            <a:prstGeom prst="parallelogram">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20" name="Parallelogram 19">
              <a:extLst>
                <a:ext uri="{FF2B5EF4-FFF2-40B4-BE49-F238E27FC236}">
                  <a16:creationId xmlns:a16="http://schemas.microsoft.com/office/drawing/2014/main" id="{6B85F813-5170-571E-A9D1-A78014850C66}"/>
                </a:ext>
              </a:extLst>
            </p:cNvPr>
            <p:cNvSpPr/>
            <p:nvPr/>
          </p:nvSpPr>
          <p:spPr bwMode="auto">
            <a:xfrm>
              <a:off x="6010828" y="2047000"/>
              <a:ext cx="1311096" cy="650278"/>
            </a:xfrm>
            <a:prstGeom prst="parallelogram">
              <a:avLst>
                <a:gd name="adj" fmla="val 70333"/>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22" name="Parallelogram 21">
              <a:extLst>
                <a:ext uri="{FF2B5EF4-FFF2-40B4-BE49-F238E27FC236}">
                  <a16:creationId xmlns:a16="http://schemas.microsoft.com/office/drawing/2014/main" id="{B5217DAC-5FB5-6E59-D63B-CD2139A049BC}"/>
                </a:ext>
              </a:extLst>
            </p:cNvPr>
            <p:cNvSpPr/>
            <p:nvPr/>
          </p:nvSpPr>
          <p:spPr bwMode="auto">
            <a:xfrm>
              <a:off x="391739" y="4000507"/>
              <a:ext cx="1510005" cy="927848"/>
            </a:xfrm>
            <a:prstGeom prst="parallelogram">
              <a:avLst>
                <a:gd name="adj" fmla="val 66687"/>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23" name="Parallelogram 22">
              <a:extLst>
                <a:ext uri="{FF2B5EF4-FFF2-40B4-BE49-F238E27FC236}">
                  <a16:creationId xmlns:a16="http://schemas.microsoft.com/office/drawing/2014/main" id="{33B3693D-6F39-BA44-3AA8-E9C66557F30C}"/>
                </a:ext>
              </a:extLst>
            </p:cNvPr>
            <p:cNvSpPr/>
            <p:nvPr/>
          </p:nvSpPr>
          <p:spPr bwMode="auto">
            <a:xfrm>
              <a:off x="4239694" y="3312983"/>
              <a:ext cx="502491" cy="262226"/>
            </a:xfrm>
            <a:prstGeom prst="parallelogram">
              <a:avLst>
                <a:gd name="adj" fmla="val 66687"/>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24" name="Parallelogram 23">
              <a:extLst>
                <a:ext uri="{FF2B5EF4-FFF2-40B4-BE49-F238E27FC236}">
                  <a16:creationId xmlns:a16="http://schemas.microsoft.com/office/drawing/2014/main" id="{9D414E56-C487-5A09-55C3-6F287E2FA46F}"/>
                </a:ext>
              </a:extLst>
            </p:cNvPr>
            <p:cNvSpPr/>
            <p:nvPr/>
          </p:nvSpPr>
          <p:spPr bwMode="auto">
            <a:xfrm>
              <a:off x="4037355" y="2761654"/>
              <a:ext cx="335036" cy="262226"/>
            </a:xfrm>
            <a:prstGeom prst="parallelogram">
              <a:avLst>
                <a:gd name="adj" fmla="val 66687"/>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25" name="Parallelogram 24">
              <a:extLst>
                <a:ext uri="{FF2B5EF4-FFF2-40B4-BE49-F238E27FC236}">
                  <a16:creationId xmlns:a16="http://schemas.microsoft.com/office/drawing/2014/main" id="{AAE61CC8-9215-C3B3-B695-AD1CAD56A9A5}"/>
                </a:ext>
              </a:extLst>
            </p:cNvPr>
            <p:cNvSpPr/>
            <p:nvPr/>
          </p:nvSpPr>
          <p:spPr bwMode="auto">
            <a:xfrm>
              <a:off x="5227418" y="3097831"/>
              <a:ext cx="335036" cy="262226"/>
            </a:xfrm>
            <a:prstGeom prst="parallelogram">
              <a:avLst>
                <a:gd name="adj" fmla="val 66687"/>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26" name="Parallelogram 25">
              <a:extLst>
                <a:ext uri="{FF2B5EF4-FFF2-40B4-BE49-F238E27FC236}">
                  <a16:creationId xmlns:a16="http://schemas.microsoft.com/office/drawing/2014/main" id="{DDEA9A24-043E-F10F-A364-C6ACC75BFFA6}"/>
                </a:ext>
              </a:extLst>
            </p:cNvPr>
            <p:cNvSpPr/>
            <p:nvPr/>
          </p:nvSpPr>
          <p:spPr bwMode="auto">
            <a:xfrm>
              <a:off x="4971931" y="2623317"/>
              <a:ext cx="206272" cy="91279"/>
            </a:xfrm>
            <a:prstGeom prst="parallelogram">
              <a:avLst>
                <a:gd name="adj" fmla="val 66687"/>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27" name="Parallelogram 26">
              <a:extLst>
                <a:ext uri="{FF2B5EF4-FFF2-40B4-BE49-F238E27FC236}">
                  <a16:creationId xmlns:a16="http://schemas.microsoft.com/office/drawing/2014/main" id="{935E97FF-9F2D-0DF9-9DE4-5488BF455311}"/>
                </a:ext>
              </a:extLst>
            </p:cNvPr>
            <p:cNvSpPr/>
            <p:nvPr/>
          </p:nvSpPr>
          <p:spPr bwMode="auto">
            <a:xfrm>
              <a:off x="5753135" y="1762298"/>
              <a:ext cx="772356" cy="161896"/>
            </a:xfrm>
            <a:prstGeom prst="parallelogram">
              <a:avLst>
                <a:gd name="adj" fmla="val 70333"/>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grpSp>
      <p:sp>
        <p:nvSpPr>
          <p:cNvPr id="2" name="Title 1">
            <a:extLst>
              <a:ext uri="{FF2B5EF4-FFF2-40B4-BE49-F238E27FC236}">
                <a16:creationId xmlns:a16="http://schemas.microsoft.com/office/drawing/2014/main" id="{9E6F7053-F8EF-D274-3EA3-2902749F481C}"/>
              </a:ext>
            </a:extLst>
          </p:cNvPr>
          <p:cNvSpPr>
            <a:spLocks noGrp="1"/>
          </p:cNvSpPr>
          <p:nvPr>
            <p:ph type="title"/>
          </p:nvPr>
        </p:nvSpPr>
        <p:spPr>
          <a:xfrm>
            <a:off x="280358" y="255917"/>
            <a:ext cx="8622102" cy="762000"/>
          </a:xfrm>
        </p:spPr>
        <p:txBody>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u="none" strike="noStrike" kern="1200" cap="none" spc="0" normalizeH="0" baseline="0" noProof="0" dirty="0">
                <a:ln>
                  <a:noFill/>
                </a:ln>
                <a:solidFill>
                  <a:schemeClr val="tx1"/>
                </a:solidFill>
                <a:effectLst/>
                <a:uLnTx/>
                <a:uFillTx/>
                <a:ea typeface="Times New Roman" pitchFamily="-111" charset="0"/>
              </a:rPr>
              <a:t>عدد ٤</a:t>
            </a:r>
            <a:endParaRPr kumimoji="0" lang="en-US" u="none" strike="noStrike" kern="1200" cap="none" spc="0" normalizeH="0" baseline="0" noProof="0" dirty="0">
              <a:ln>
                <a:noFill/>
              </a:ln>
              <a:solidFill>
                <a:schemeClr val="tx1"/>
              </a:solidFill>
              <a:effectLst/>
              <a:uLnTx/>
              <a:uFillTx/>
              <a:ea typeface="Times New Roman" pitchFamily="-111" charset="0"/>
            </a:endParaRPr>
          </a:p>
        </p:txBody>
      </p:sp>
      <p:sp>
        <p:nvSpPr>
          <p:cNvPr id="3" name="Title 1">
            <a:extLst>
              <a:ext uri="{FF2B5EF4-FFF2-40B4-BE49-F238E27FC236}">
                <a16:creationId xmlns:a16="http://schemas.microsoft.com/office/drawing/2014/main" id="{B1E7D241-E734-3818-1891-D41104844FC1}"/>
              </a:ext>
            </a:extLst>
          </p:cNvPr>
          <p:cNvSpPr txBox="1">
            <a:spLocks/>
          </p:cNvSpPr>
          <p:nvPr/>
        </p:nvSpPr>
        <p:spPr bwMode="auto">
          <a:xfrm>
            <a:off x="35067" y="4632795"/>
            <a:ext cx="1419045" cy="280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زبولون</a:t>
            </a:r>
            <a:endParaRPr kumimoji="0" lang="en-US" sz="18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
        <p:nvSpPr>
          <p:cNvPr id="4" name="Title 1">
            <a:extLst>
              <a:ext uri="{FF2B5EF4-FFF2-40B4-BE49-F238E27FC236}">
                <a16:creationId xmlns:a16="http://schemas.microsoft.com/office/drawing/2014/main" id="{5C0A8871-EB97-AB6F-770A-FBBC2A672825}"/>
              </a:ext>
            </a:extLst>
          </p:cNvPr>
          <p:cNvSpPr txBox="1">
            <a:spLocks/>
          </p:cNvSpPr>
          <p:nvPr/>
        </p:nvSpPr>
        <p:spPr bwMode="auto">
          <a:xfrm>
            <a:off x="629303" y="4154630"/>
            <a:ext cx="1419045" cy="280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يساكر</a:t>
            </a:r>
            <a:endParaRPr kumimoji="0" lang="en-US" sz="18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
        <p:nvSpPr>
          <p:cNvPr id="5" name="Title 1">
            <a:extLst>
              <a:ext uri="{FF2B5EF4-FFF2-40B4-BE49-F238E27FC236}">
                <a16:creationId xmlns:a16="http://schemas.microsoft.com/office/drawing/2014/main" id="{A0339F68-2579-C02E-BF46-4DF2AA317D2A}"/>
              </a:ext>
            </a:extLst>
          </p:cNvPr>
          <p:cNvSpPr txBox="1">
            <a:spLocks/>
          </p:cNvSpPr>
          <p:nvPr/>
        </p:nvSpPr>
        <p:spPr bwMode="auto">
          <a:xfrm>
            <a:off x="1265524" y="3708288"/>
            <a:ext cx="1419045" cy="280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r" defTabSz="914400"/>
            <a:r>
              <a:rPr kumimoji="0" lang="ar-SA" sz="18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يهوذا</a:t>
            </a:r>
          </a:p>
        </p:txBody>
      </p:sp>
      <p:sp>
        <p:nvSpPr>
          <p:cNvPr id="6" name="Title 1">
            <a:extLst>
              <a:ext uri="{FF2B5EF4-FFF2-40B4-BE49-F238E27FC236}">
                <a16:creationId xmlns:a16="http://schemas.microsoft.com/office/drawing/2014/main" id="{E9A16CDF-222B-D7F2-17FB-6921380AF0D6}"/>
              </a:ext>
            </a:extLst>
          </p:cNvPr>
          <p:cNvSpPr txBox="1">
            <a:spLocks/>
          </p:cNvSpPr>
          <p:nvPr/>
        </p:nvSpPr>
        <p:spPr bwMode="auto">
          <a:xfrm>
            <a:off x="5983769" y="2464135"/>
            <a:ext cx="1419045" cy="280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أفرايم</a:t>
            </a:r>
            <a:endParaRPr kumimoji="0" lang="en-US" sz="18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
        <p:nvSpPr>
          <p:cNvPr id="7" name="Title 1">
            <a:extLst>
              <a:ext uri="{FF2B5EF4-FFF2-40B4-BE49-F238E27FC236}">
                <a16:creationId xmlns:a16="http://schemas.microsoft.com/office/drawing/2014/main" id="{C7456B12-9C71-6C4E-87D8-86D8D74D94C7}"/>
              </a:ext>
            </a:extLst>
          </p:cNvPr>
          <p:cNvSpPr txBox="1">
            <a:spLocks/>
          </p:cNvSpPr>
          <p:nvPr/>
        </p:nvSpPr>
        <p:spPr bwMode="auto">
          <a:xfrm>
            <a:off x="6168687" y="2246593"/>
            <a:ext cx="1419045" cy="280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منسّى</a:t>
            </a:r>
            <a:endParaRPr kumimoji="0" lang="en-US" sz="18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
        <p:nvSpPr>
          <p:cNvPr id="8" name="Title 1">
            <a:extLst>
              <a:ext uri="{FF2B5EF4-FFF2-40B4-BE49-F238E27FC236}">
                <a16:creationId xmlns:a16="http://schemas.microsoft.com/office/drawing/2014/main" id="{372D9D2E-CEC1-2399-5C23-ED79233EB25C}"/>
              </a:ext>
            </a:extLst>
          </p:cNvPr>
          <p:cNvSpPr txBox="1">
            <a:spLocks/>
          </p:cNvSpPr>
          <p:nvPr/>
        </p:nvSpPr>
        <p:spPr bwMode="auto">
          <a:xfrm>
            <a:off x="6368975" y="2021053"/>
            <a:ext cx="1419045" cy="280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بنيامين</a:t>
            </a:r>
            <a:endParaRPr kumimoji="0" lang="en-US" sz="18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
        <p:nvSpPr>
          <p:cNvPr id="9" name="Title 1">
            <a:extLst>
              <a:ext uri="{FF2B5EF4-FFF2-40B4-BE49-F238E27FC236}">
                <a16:creationId xmlns:a16="http://schemas.microsoft.com/office/drawing/2014/main" id="{337096AF-72B7-853C-B13C-9403063340B9}"/>
              </a:ext>
            </a:extLst>
          </p:cNvPr>
          <p:cNvSpPr txBox="1">
            <a:spLocks/>
          </p:cNvSpPr>
          <p:nvPr/>
        </p:nvSpPr>
        <p:spPr bwMode="auto">
          <a:xfrm>
            <a:off x="1685350" y="3261839"/>
            <a:ext cx="1419045" cy="280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رأوبين</a:t>
            </a:r>
            <a:endParaRPr kumimoji="0" lang="en-US" sz="18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
        <p:nvSpPr>
          <p:cNvPr id="10" name="Title 1">
            <a:extLst>
              <a:ext uri="{FF2B5EF4-FFF2-40B4-BE49-F238E27FC236}">
                <a16:creationId xmlns:a16="http://schemas.microsoft.com/office/drawing/2014/main" id="{220AA0E0-F1BC-044D-22F3-FC8F34D9AAA5}"/>
              </a:ext>
            </a:extLst>
          </p:cNvPr>
          <p:cNvSpPr txBox="1">
            <a:spLocks/>
          </p:cNvSpPr>
          <p:nvPr/>
        </p:nvSpPr>
        <p:spPr bwMode="auto">
          <a:xfrm>
            <a:off x="1317276" y="3048819"/>
            <a:ext cx="926267" cy="2228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شمعون</a:t>
            </a:r>
            <a:endParaRPr kumimoji="0" lang="en-US" sz="18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
        <p:nvSpPr>
          <p:cNvPr id="11" name="Title 1">
            <a:extLst>
              <a:ext uri="{FF2B5EF4-FFF2-40B4-BE49-F238E27FC236}">
                <a16:creationId xmlns:a16="http://schemas.microsoft.com/office/drawing/2014/main" id="{EB2988D0-529B-EF22-AEC8-B3F741E39106}"/>
              </a:ext>
            </a:extLst>
          </p:cNvPr>
          <p:cNvSpPr txBox="1">
            <a:spLocks/>
          </p:cNvSpPr>
          <p:nvPr/>
        </p:nvSpPr>
        <p:spPr bwMode="auto">
          <a:xfrm>
            <a:off x="450302" y="2868625"/>
            <a:ext cx="858333" cy="280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جاد</a:t>
            </a:r>
            <a:endParaRPr kumimoji="0" lang="en-US" sz="18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
        <p:nvSpPr>
          <p:cNvPr id="12" name="Title 1">
            <a:extLst>
              <a:ext uri="{FF2B5EF4-FFF2-40B4-BE49-F238E27FC236}">
                <a16:creationId xmlns:a16="http://schemas.microsoft.com/office/drawing/2014/main" id="{246FA686-B1F0-ECA5-F832-0779AAA6C61A}"/>
              </a:ext>
            </a:extLst>
          </p:cNvPr>
          <p:cNvSpPr txBox="1">
            <a:spLocks/>
          </p:cNvSpPr>
          <p:nvPr/>
        </p:nvSpPr>
        <p:spPr bwMode="auto">
          <a:xfrm>
            <a:off x="6185989" y="4211739"/>
            <a:ext cx="1419045" cy="280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نفتالي</a:t>
            </a:r>
            <a:endParaRPr kumimoji="0" lang="en-US" sz="18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
        <p:nvSpPr>
          <p:cNvPr id="13" name="Title 1">
            <a:extLst>
              <a:ext uri="{FF2B5EF4-FFF2-40B4-BE49-F238E27FC236}">
                <a16:creationId xmlns:a16="http://schemas.microsoft.com/office/drawing/2014/main" id="{9FE61A9F-4576-D7AA-83FA-5D9A2F9EC927}"/>
              </a:ext>
            </a:extLst>
          </p:cNvPr>
          <p:cNvSpPr txBox="1">
            <a:spLocks/>
          </p:cNvSpPr>
          <p:nvPr/>
        </p:nvSpPr>
        <p:spPr bwMode="auto">
          <a:xfrm>
            <a:off x="5286434" y="3950629"/>
            <a:ext cx="1419045" cy="280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أشير</a:t>
            </a:r>
            <a:endParaRPr kumimoji="0" lang="en-US" sz="18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
        <p:nvSpPr>
          <p:cNvPr id="14" name="Title 1">
            <a:extLst>
              <a:ext uri="{FF2B5EF4-FFF2-40B4-BE49-F238E27FC236}">
                <a16:creationId xmlns:a16="http://schemas.microsoft.com/office/drawing/2014/main" id="{0D315FDC-8994-4B00-A60B-BB79A2D86427}"/>
              </a:ext>
            </a:extLst>
          </p:cNvPr>
          <p:cNvSpPr txBox="1">
            <a:spLocks/>
          </p:cNvSpPr>
          <p:nvPr/>
        </p:nvSpPr>
        <p:spPr bwMode="auto">
          <a:xfrm>
            <a:off x="5136739" y="3808454"/>
            <a:ext cx="858333" cy="280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دان</a:t>
            </a:r>
            <a:endParaRPr kumimoji="0" lang="en-US" sz="18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
        <p:nvSpPr>
          <p:cNvPr id="15" name="Title 1">
            <a:extLst>
              <a:ext uri="{FF2B5EF4-FFF2-40B4-BE49-F238E27FC236}">
                <a16:creationId xmlns:a16="http://schemas.microsoft.com/office/drawing/2014/main" id="{5581CACA-B7D0-0591-4723-4FA5C7E01756}"/>
              </a:ext>
            </a:extLst>
          </p:cNvPr>
          <p:cNvSpPr txBox="1">
            <a:spLocks/>
          </p:cNvSpPr>
          <p:nvPr/>
        </p:nvSpPr>
        <p:spPr bwMode="auto">
          <a:xfrm>
            <a:off x="3751231" y="4271718"/>
            <a:ext cx="2441785" cy="280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لاوي</a:t>
            </a:r>
            <a:endParaRPr kumimoji="0" lang="en-US" sz="18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
        <p:nvSpPr>
          <p:cNvPr id="16" name="Title 1">
            <a:extLst>
              <a:ext uri="{FF2B5EF4-FFF2-40B4-BE49-F238E27FC236}">
                <a16:creationId xmlns:a16="http://schemas.microsoft.com/office/drawing/2014/main" id="{67619F7E-D8F1-D82A-BA7E-EEAD06C68DC2}"/>
              </a:ext>
            </a:extLst>
          </p:cNvPr>
          <p:cNvSpPr txBox="1">
            <a:spLocks/>
          </p:cNvSpPr>
          <p:nvPr/>
        </p:nvSpPr>
        <p:spPr bwMode="auto">
          <a:xfrm>
            <a:off x="3751232" y="4599521"/>
            <a:ext cx="2441785" cy="103438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342900" indent="-342900" algn="r" defTabSz="914400" rtl="1">
              <a:buFont typeface="+mj-lt"/>
              <a:buAutoNum type="arabicPeriod"/>
            </a:pPr>
            <a:r>
              <a:rPr kumimoji="0" lang="ar-SA" sz="14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موسى وهرون وأبنائهما</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a:p>
            <a:pPr marL="342900" indent="-342900" algn="r" defTabSz="914400" rtl="1">
              <a:buFont typeface="+mj-lt"/>
              <a:buAutoNum type="arabicPeriod"/>
            </a:pPr>
            <a:r>
              <a:rPr kumimoji="0" lang="ar-SA" sz="14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القهاتيين</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a:p>
            <a:pPr marL="342900" indent="-342900" algn="r" defTabSz="914400" rtl="1">
              <a:buFont typeface="+mj-lt"/>
              <a:buAutoNum type="arabicPeriod"/>
            </a:pPr>
            <a:r>
              <a:rPr kumimoji="0" lang="ar-SA" sz="14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الجرشونيين</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a:p>
            <a:pPr marL="342900" indent="-342900" algn="r" defTabSz="914400" rtl="1">
              <a:buFont typeface="+mj-lt"/>
              <a:buAutoNum type="arabicPeriod"/>
            </a:pPr>
            <a:r>
              <a:rPr kumimoji="0" lang="ar-SA" sz="14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المراريين</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
        <p:nvSpPr>
          <p:cNvPr id="30" name="Title 1">
            <a:extLst>
              <a:ext uri="{FF2B5EF4-FFF2-40B4-BE49-F238E27FC236}">
                <a16:creationId xmlns:a16="http://schemas.microsoft.com/office/drawing/2014/main" id="{6D0B22BC-6406-7B0C-28F1-4FC614A67F7C}"/>
              </a:ext>
            </a:extLst>
          </p:cNvPr>
          <p:cNvSpPr txBox="1">
            <a:spLocks/>
          </p:cNvSpPr>
          <p:nvPr/>
        </p:nvSpPr>
        <p:spPr bwMode="auto">
          <a:xfrm>
            <a:off x="5413505" y="1680438"/>
            <a:ext cx="1419045" cy="280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غرب</a:t>
            </a:r>
            <a:endParaRPr kumimoji="0" lang="en-US" sz="20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
        <p:nvSpPr>
          <p:cNvPr id="31" name="Title 1">
            <a:extLst>
              <a:ext uri="{FF2B5EF4-FFF2-40B4-BE49-F238E27FC236}">
                <a16:creationId xmlns:a16="http://schemas.microsoft.com/office/drawing/2014/main" id="{B9E36162-069E-5EF6-D7EF-6B6D0B15DC3F}"/>
              </a:ext>
            </a:extLst>
          </p:cNvPr>
          <p:cNvSpPr txBox="1">
            <a:spLocks/>
          </p:cNvSpPr>
          <p:nvPr/>
        </p:nvSpPr>
        <p:spPr bwMode="auto">
          <a:xfrm>
            <a:off x="4211968" y="3315756"/>
            <a:ext cx="490448" cy="280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1</a:t>
            </a:r>
          </a:p>
        </p:txBody>
      </p:sp>
      <p:sp>
        <p:nvSpPr>
          <p:cNvPr id="32" name="Title 1">
            <a:extLst>
              <a:ext uri="{FF2B5EF4-FFF2-40B4-BE49-F238E27FC236}">
                <a16:creationId xmlns:a16="http://schemas.microsoft.com/office/drawing/2014/main" id="{E7E3CF6D-D534-0F11-8D12-B4B70C45C5C3}"/>
              </a:ext>
            </a:extLst>
          </p:cNvPr>
          <p:cNvSpPr txBox="1">
            <a:spLocks/>
          </p:cNvSpPr>
          <p:nvPr/>
        </p:nvSpPr>
        <p:spPr bwMode="auto">
          <a:xfrm>
            <a:off x="3829583" y="2833617"/>
            <a:ext cx="490448" cy="280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2</a:t>
            </a:r>
          </a:p>
        </p:txBody>
      </p:sp>
      <p:sp>
        <p:nvSpPr>
          <p:cNvPr id="33" name="Title 1">
            <a:extLst>
              <a:ext uri="{FF2B5EF4-FFF2-40B4-BE49-F238E27FC236}">
                <a16:creationId xmlns:a16="http://schemas.microsoft.com/office/drawing/2014/main" id="{AB432F74-4968-5CF9-68D1-1B2D082D64BA}"/>
              </a:ext>
            </a:extLst>
          </p:cNvPr>
          <p:cNvSpPr txBox="1">
            <a:spLocks/>
          </p:cNvSpPr>
          <p:nvPr/>
        </p:nvSpPr>
        <p:spPr bwMode="auto">
          <a:xfrm>
            <a:off x="5176243" y="3033125"/>
            <a:ext cx="490448" cy="280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4</a:t>
            </a:r>
          </a:p>
        </p:txBody>
      </p:sp>
      <p:sp>
        <p:nvSpPr>
          <p:cNvPr id="34" name="Title 1">
            <a:extLst>
              <a:ext uri="{FF2B5EF4-FFF2-40B4-BE49-F238E27FC236}">
                <a16:creationId xmlns:a16="http://schemas.microsoft.com/office/drawing/2014/main" id="{239FCD4D-F238-41FE-592C-6C3257E59146}"/>
              </a:ext>
            </a:extLst>
          </p:cNvPr>
          <p:cNvSpPr txBox="1">
            <a:spLocks/>
          </p:cNvSpPr>
          <p:nvPr/>
        </p:nvSpPr>
        <p:spPr bwMode="auto">
          <a:xfrm>
            <a:off x="4901924" y="2509421"/>
            <a:ext cx="384510" cy="280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3</a:t>
            </a:r>
          </a:p>
        </p:txBody>
      </p:sp>
      <p:sp>
        <p:nvSpPr>
          <p:cNvPr id="35" name="Title 1">
            <a:extLst>
              <a:ext uri="{FF2B5EF4-FFF2-40B4-BE49-F238E27FC236}">
                <a16:creationId xmlns:a16="http://schemas.microsoft.com/office/drawing/2014/main" id="{C388693C-5B61-C648-519B-CC15E0A17E3B}"/>
              </a:ext>
            </a:extLst>
          </p:cNvPr>
          <p:cNvSpPr txBox="1">
            <a:spLocks/>
          </p:cNvSpPr>
          <p:nvPr/>
        </p:nvSpPr>
        <p:spPr bwMode="auto">
          <a:xfrm>
            <a:off x="3975029" y="6234671"/>
            <a:ext cx="4787891" cy="3500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05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https://</a:t>
            </a:r>
            <a:r>
              <a:rPr kumimoji="0" lang="en-US" sz="1050" b="1" u="none" strike="noStrike" kern="0" cap="none" spc="0" normalizeH="0" baseline="0" noProof="0" dirty="0" err="1">
                <a:ln>
                  <a:noFill/>
                </a:ln>
                <a:solidFill>
                  <a:srgbClr val="000000"/>
                </a:solidFill>
                <a:effectLst/>
                <a:uLnTx/>
                <a:uFillTx/>
                <a:latin typeface="Arial" panose="020B0604020202020204" pitchFamily="34" charset="0"/>
                <a:ea typeface="MS PGothic" charset="0"/>
                <a:cs typeface="Arial" panose="020B0604020202020204" pitchFamily="34" charset="0"/>
              </a:rPr>
              <a:t>ro.pinterest.com</a:t>
            </a:r>
            <a:r>
              <a:rPr kumimoji="0" lang="en-US" sz="105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a:t>
            </a:r>
            <a:r>
              <a:rPr kumimoji="0" lang="en-US" sz="1050" b="1" u="none" strike="noStrike" kern="0" cap="none" spc="0" normalizeH="0" baseline="0" noProof="0" dirty="0" err="1">
                <a:ln>
                  <a:noFill/>
                </a:ln>
                <a:solidFill>
                  <a:srgbClr val="000000"/>
                </a:solidFill>
                <a:effectLst/>
                <a:uLnTx/>
                <a:uFillTx/>
                <a:latin typeface="Arial" panose="020B0604020202020204" pitchFamily="34" charset="0"/>
                <a:ea typeface="MS PGothic" charset="0"/>
                <a:cs typeface="Arial" panose="020B0604020202020204" pitchFamily="34" charset="0"/>
              </a:rPr>
              <a:t>sanctuarysolace</a:t>
            </a:r>
            <a:r>
              <a:rPr kumimoji="0" lang="en-US" sz="105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/numbers/</a:t>
            </a:r>
          </a:p>
        </p:txBody>
      </p:sp>
      <p:sp>
        <p:nvSpPr>
          <p:cNvPr id="28" name="Up Arrow 27">
            <a:extLst>
              <a:ext uri="{FF2B5EF4-FFF2-40B4-BE49-F238E27FC236}">
                <a16:creationId xmlns:a16="http://schemas.microsoft.com/office/drawing/2014/main" id="{D756E062-BAFC-0061-72BA-C4F39FFCB27E}"/>
              </a:ext>
            </a:extLst>
          </p:cNvPr>
          <p:cNvSpPr/>
          <p:nvPr/>
        </p:nvSpPr>
        <p:spPr bwMode="auto">
          <a:xfrm rot="19448054">
            <a:off x="5205481" y="3324074"/>
            <a:ext cx="215411" cy="1132040"/>
          </a:xfrm>
          <a:prstGeom prst="upArrow">
            <a:avLst/>
          </a:prstGeom>
          <a:solidFill>
            <a:schemeClr val="tx1"/>
          </a:solidFill>
          <a:ln w="12700" cap="sq"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ysClr val="windowText" lastClr="000000"/>
              </a:solidFill>
              <a:effectLst/>
              <a:latin typeface="Times" pitchFamily="-111" charset="0"/>
              <a:ea typeface="Times New Roman" pitchFamily="-111" charset="0"/>
              <a:cs typeface="Times New Roman" pitchFamily="-111" charset="0"/>
            </a:endParaRPr>
          </a:p>
        </p:txBody>
      </p:sp>
    </p:spTree>
    <p:extLst>
      <p:ext uri="{BB962C8B-B14F-4D97-AF65-F5344CB8AC3E}">
        <p14:creationId xmlns:p14="http://schemas.microsoft.com/office/powerpoint/2010/main" val="1922894129"/>
      </p:ext>
    </p:extLst>
  </p:cSld>
  <p:clrMapOvr>
    <a:masterClrMapping/>
  </p:clrMapOvr>
  <p:transition spd="med">
    <p:randomBar dir="vert"/>
  </p:transition>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5</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3434419917"/>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الإستعداد لامتلاك الأرض</a:t>
              </a: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القديم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4" name="Group 8"/>
          <p:cNvGrpSpPr>
            <a:grpSpLocks/>
          </p:cNvGrpSpPr>
          <p:nvPr/>
        </p:nvGrpSpPr>
        <p:grpSpPr bwMode="auto">
          <a:xfrm>
            <a:off x="2630487" y="1517650"/>
            <a:ext cx="3673474"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التأجيل بسبب عدم الإيمان</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الجديد</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1 – 10 :10</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25 : 18</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26 - 36</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 </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عدم أمانة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تأديب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تذمر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الفوضى</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إعادة 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جبل سيناء</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مؤاب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يوم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38 سنة, 3 شهور, 10 أيام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شهور</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التنظيم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4)</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0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التقديس</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 1 –</a:t>
              </a:r>
              <a:b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b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10 : 10)</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قادش</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12 : 16)</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قادش</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13 – 14</a:t>
              </a: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(15 – 19)</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 21)</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(22 – 25)</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أحكام الأرض</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27)</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الذبائح والنذور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(28 – 30)</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التحضيرات الأخيرة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(31 – 36)</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15078" name="Text Box 106"/>
          <p:cNvSpPr txBox="1">
            <a:spLocks noChangeArrowheads="1"/>
          </p:cNvSpPr>
          <p:nvPr/>
        </p:nvSpPr>
        <p:spPr bwMode="auto">
          <a:xfrm>
            <a:off x="8448310" y="0"/>
            <a:ext cx="699230"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algn="r" rtl="1" eaLnBrk="1" hangingPunct="1"/>
            <a:r>
              <a:rPr lang="ar-JO" sz="4000" dirty="0">
                <a:solidFill>
                  <a:srgbClr val="000000"/>
                </a:solidFill>
              </a:rPr>
              <a:t>عدد</a:t>
            </a:r>
            <a:endParaRPr lang="en-US" dirty="0">
              <a:solidFill>
                <a:srgbClr val="000000"/>
              </a:solidFill>
            </a:endParaRPr>
          </a:p>
        </p:txBody>
      </p:sp>
      <p:sp>
        <p:nvSpPr>
          <p:cNvPr id="2" name="Oval 108">
            <a:extLst>
              <a:ext uri="{FF2B5EF4-FFF2-40B4-BE49-F238E27FC236}">
                <a16:creationId xmlns:a16="http://schemas.microsoft.com/office/drawing/2014/main" id="{34519A35-ADAA-4FF1-EAFA-06C73CE8106B}"/>
              </a:ext>
            </a:extLst>
          </p:cNvPr>
          <p:cNvSpPr>
            <a:spLocks noChangeArrowheads="1"/>
          </p:cNvSpPr>
          <p:nvPr/>
        </p:nvSpPr>
        <p:spPr bwMode="auto">
          <a:xfrm>
            <a:off x="1270000" y="6038106"/>
            <a:ext cx="1371600" cy="649188"/>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69279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683"/>
            <a:ext cx="9144000" cy="670658"/>
          </a:xfrm>
          <a:effectLst>
            <a:outerShdw blurRad="63500" dist="35921" dir="2700000" algn="ctr" rotWithShape="0">
              <a:schemeClr val="tx2">
                <a:alpha val="74998"/>
              </a:schemeClr>
            </a:outerShdw>
          </a:effectLst>
        </p:spPr>
        <p:txBody>
          <a:bodyPr anchor="ctr"/>
          <a:lstStyle/>
          <a:p>
            <a:pPr>
              <a:defRPr/>
            </a:pPr>
            <a:r>
              <a:rPr lang="ar-JO" sz="3200" dirty="0">
                <a:effectLst>
                  <a:glow rad="127000">
                    <a:schemeClr val="tx1"/>
                  </a:glow>
                </a:effectLst>
                <a:ea typeface="ＭＳ Ｐゴシック" charset="0"/>
              </a:rPr>
              <a:t>اختبار الغيرة (عد 5: 11-28)</a:t>
            </a:r>
            <a:endParaRPr lang="en-US" sz="3200" dirty="0">
              <a:effectLst>
                <a:glow rad="127000">
                  <a:schemeClr val="tx1"/>
                </a:glow>
              </a:effectLst>
              <a:ea typeface="ＭＳ Ｐゴシック" charset="0"/>
            </a:endParaRPr>
          </a:p>
        </p:txBody>
      </p:sp>
      <p:pic>
        <p:nvPicPr>
          <p:cNvPr id="4098" name="Picture 2" descr="Bible Highlights(this week) : What is the bitter water that an adulteress  had to drink in Numbers 5:24?">
            <a:extLst>
              <a:ext uri="{FF2B5EF4-FFF2-40B4-BE49-F238E27FC236}">
                <a16:creationId xmlns:a16="http://schemas.microsoft.com/office/drawing/2014/main" id="{95871E81-AF36-ED26-FC28-4AA2F0159F3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90569" y="1640793"/>
            <a:ext cx="7396302" cy="349764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41712290"/>
      </p:ext>
    </p:extLst>
  </p:cSld>
  <p:clrMapOvr>
    <a:masterClrMapping/>
  </p:clrMapOvr>
  <p:transition/>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683"/>
            <a:ext cx="9144000" cy="670658"/>
          </a:xfrm>
          <a:effectLst>
            <a:outerShdw blurRad="63500" dist="35921" dir="2700000" algn="ctr" rotWithShape="0">
              <a:schemeClr val="tx2">
                <a:alpha val="74998"/>
              </a:schemeClr>
            </a:outerShdw>
          </a:effectLst>
        </p:spPr>
        <p:txBody>
          <a:bodyPr anchor="ctr"/>
          <a:lstStyle/>
          <a:p>
            <a:pPr>
              <a:defRPr/>
            </a:pPr>
            <a:r>
              <a:rPr lang="ar-JO" sz="3200" dirty="0">
                <a:effectLst>
                  <a:glow rad="127000">
                    <a:schemeClr val="tx1"/>
                  </a:glow>
                </a:effectLst>
                <a:ea typeface="ＭＳ Ｐゴシック" charset="0"/>
              </a:rPr>
              <a:t>اختبار الغيرة (عد 5: 11-28)</a:t>
            </a:r>
            <a:endParaRPr lang="en-US" sz="3200" dirty="0">
              <a:effectLst>
                <a:glow rad="127000">
                  <a:schemeClr val="tx1"/>
                </a:glow>
              </a:effectLst>
              <a:ea typeface="ＭＳ Ｐゴシック" charset="0"/>
            </a:endParaRPr>
          </a:p>
        </p:txBody>
      </p:sp>
      <p:pic>
        <p:nvPicPr>
          <p:cNvPr id="1026" name="Picture 2" descr="Jealousy and Bitter Water (Numbers 5:11-31) - Marg Mowczko">
            <a:extLst>
              <a:ext uri="{FF2B5EF4-FFF2-40B4-BE49-F238E27FC236}">
                <a16:creationId xmlns:a16="http://schemas.microsoft.com/office/drawing/2014/main" id="{CD87EF25-723E-450F-C0F3-24B972950B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6819" y="605703"/>
            <a:ext cx="9144000" cy="5551487"/>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2">
            <a:extLst>
              <a:ext uri="{FF2B5EF4-FFF2-40B4-BE49-F238E27FC236}">
                <a16:creationId xmlns:a16="http://schemas.microsoft.com/office/drawing/2014/main" id="{BA0DC5A5-685C-6E92-63D1-444DD172C187}"/>
              </a:ext>
            </a:extLst>
          </p:cNvPr>
          <p:cNvSpPr txBox="1">
            <a:spLocks noChangeArrowheads="1"/>
          </p:cNvSpPr>
          <p:nvPr/>
        </p:nvSpPr>
        <p:spPr bwMode="auto">
          <a:xfrm>
            <a:off x="3392680" y="1620721"/>
            <a:ext cx="5654501" cy="201536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كان على المرأة المشتبه بها بالزنا أن </a:t>
            </a:r>
            <a:r>
              <a:rPr kumimoji="0" lang="ar-JO" sz="32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تشرب الماء المقدس مع التراب </a:t>
            </a: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لحماية الإخلاص الزوجي.</a:t>
            </a:r>
            <a:endPar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52558679"/>
      </p:ext>
    </p:extLst>
  </p:cSld>
  <p:clrMapOvr>
    <a:masterClrMapping/>
  </p:clrMapOvr>
  <p:transition/>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683"/>
            <a:ext cx="9144000" cy="670658"/>
          </a:xfrm>
          <a:effectLst>
            <a:outerShdw blurRad="63500" dist="35921" dir="2700000" algn="ctr" rotWithShape="0">
              <a:schemeClr val="tx2">
                <a:alpha val="74998"/>
              </a:schemeClr>
            </a:outerShdw>
          </a:effectLst>
        </p:spPr>
        <p:txBody>
          <a:bodyPr anchor="ctr"/>
          <a:lstStyle/>
          <a:p>
            <a:pPr>
              <a:defRPr/>
            </a:pPr>
            <a:r>
              <a:rPr lang="ar-JO" sz="3200" dirty="0">
                <a:effectLst>
                  <a:glow rad="127000">
                    <a:schemeClr val="tx1"/>
                  </a:glow>
                </a:effectLst>
                <a:ea typeface="ＭＳ Ｐゴシック" charset="0"/>
              </a:rPr>
              <a:t>اختبار الغيرة (عد 5: 11-28)</a:t>
            </a:r>
            <a:endParaRPr lang="en-US" sz="3200" dirty="0">
              <a:effectLst>
                <a:glow rad="127000">
                  <a:schemeClr val="tx1"/>
                </a:glow>
              </a:effectLst>
              <a:ea typeface="ＭＳ Ｐゴシック" charset="0"/>
            </a:endParaRPr>
          </a:p>
        </p:txBody>
      </p:sp>
      <p:sp>
        <p:nvSpPr>
          <p:cNvPr id="2" name="Rectangle 2">
            <a:extLst>
              <a:ext uri="{FF2B5EF4-FFF2-40B4-BE49-F238E27FC236}">
                <a16:creationId xmlns:a16="http://schemas.microsoft.com/office/drawing/2014/main" id="{BA0DC5A5-685C-6E92-63D1-444DD172C187}"/>
              </a:ext>
            </a:extLst>
          </p:cNvPr>
          <p:cNvSpPr txBox="1">
            <a:spLocks noChangeArrowheads="1"/>
          </p:cNvSpPr>
          <p:nvPr/>
        </p:nvSpPr>
        <p:spPr bwMode="auto">
          <a:xfrm>
            <a:off x="2059536" y="1620721"/>
            <a:ext cx="6987645" cy="201536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يرى معظم العلماء أن عقوبة الخيانة الزوجية هي </a:t>
            </a:r>
            <a:r>
              <a:rPr kumimoji="0" lang="ar-JO" sz="32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الإجهاض</a:t>
            </a: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أو </a:t>
            </a:r>
            <a:r>
              <a:rPr kumimoji="0" lang="ar-JO" sz="32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العقم</a:t>
            </a: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endPar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pic>
        <p:nvPicPr>
          <p:cNvPr id="1028" name="Picture 4" descr="Patience is a Virtue: 6 Ways to Grow in this Fruit of the Spirit">
            <a:extLst>
              <a:ext uri="{FF2B5EF4-FFF2-40B4-BE49-F238E27FC236}">
                <a16:creationId xmlns:a16="http://schemas.microsoft.com/office/drawing/2014/main" id="{7A83009F-9426-60F4-446C-44BA913E71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3829722"/>
            <a:ext cx="5795747" cy="302827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54293804"/>
      </p:ext>
    </p:extLst>
  </p:cSld>
  <p:clrMapOvr>
    <a:masterClrMapping/>
  </p:clrMapOvr>
  <p:transition/>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6" descr="Thy Strong Word - Numbers 5: Unclean People - KFUO Radio">
            <a:extLst>
              <a:ext uri="{FF2B5EF4-FFF2-40B4-BE49-F238E27FC236}">
                <a16:creationId xmlns:a16="http://schemas.microsoft.com/office/drawing/2014/main" id="{1F7774C1-6D14-28B9-3014-A46827FE14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61242" y="1449532"/>
            <a:ext cx="8540714" cy="4799265"/>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Thy Strong Word - Numbers 5: Unclean People - KFUO Radio">
            <a:extLst>
              <a:ext uri="{FF2B5EF4-FFF2-40B4-BE49-F238E27FC236}">
                <a16:creationId xmlns:a16="http://schemas.microsoft.com/office/drawing/2014/main" id="{05857AB7-0B9F-C470-E2A8-27F31849E26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0786" y="1457112"/>
            <a:ext cx="8527225" cy="479168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3683"/>
            <a:ext cx="9144000" cy="670658"/>
          </a:xfrm>
          <a:effectLst>
            <a:outerShdw blurRad="63500" dist="35921" dir="2700000" algn="ctr" rotWithShape="0">
              <a:schemeClr val="tx2">
                <a:alpha val="74998"/>
              </a:schemeClr>
            </a:outerShdw>
          </a:effectLst>
        </p:spPr>
        <p:txBody>
          <a:bodyPr anchor="ctr"/>
          <a:lstStyle/>
          <a:p>
            <a:pPr>
              <a:defRPr/>
            </a:pPr>
            <a:r>
              <a:rPr lang="ar-JO" sz="3200" dirty="0">
                <a:effectLst>
                  <a:glow rad="127000">
                    <a:schemeClr val="tx1"/>
                  </a:glow>
                </a:effectLst>
                <a:ea typeface="ＭＳ Ｐゴシック" charset="0"/>
              </a:rPr>
              <a:t>اختبار الغيرة (عد 5: 11-28)</a:t>
            </a:r>
            <a:endParaRPr lang="en-US" sz="3200" dirty="0">
              <a:effectLst>
                <a:glow rad="127000">
                  <a:schemeClr val="tx1"/>
                </a:glow>
              </a:effectLst>
              <a:ea typeface="ＭＳ Ｐゴシック" charset="0"/>
            </a:endParaRPr>
          </a:p>
        </p:txBody>
      </p:sp>
      <p:sp>
        <p:nvSpPr>
          <p:cNvPr id="2" name="Rectangle 2">
            <a:extLst>
              <a:ext uri="{FF2B5EF4-FFF2-40B4-BE49-F238E27FC236}">
                <a16:creationId xmlns:a16="http://schemas.microsoft.com/office/drawing/2014/main" id="{BA0DC5A5-685C-6E92-63D1-444DD172C187}"/>
              </a:ext>
            </a:extLst>
          </p:cNvPr>
          <p:cNvSpPr txBox="1">
            <a:spLocks noChangeArrowheads="1"/>
          </p:cNvSpPr>
          <p:nvPr/>
        </p:nvSpPr>
        <p:spPr bwMode="auto">
          <a:xfrm>
            <a:off x="1" y="778874"/>
            <a:ext cx="9143999" cy="67065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سفر العدد = مقابل – الشرق الأدنى القديم</a:t>
            </a:r>
            <a:endPar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2">
            <a:extLst>
              <a:ext uri="{FF2B5EF4-FFF2-40B4-BE49-F238E27FC236}">
                <a16:creationId xmlns:a16="http://schemas.microsoft.com/office/drawing/2014/main" id="{9E2CBBB3-87C6-65A0-6C29-BF1580176496}"/>
              </a:ext>
            </a:extLst>
          </p:cNvPr>
          <p:cNvSpPr txBox="1">
            <a:spLocks noChangeArrowheads="1"/>
          </p:cNvSpPr>
          <p:nvPr/>
        </p:nvSpPr>
        <p:spPr bwMode="auto">
          <a:xfrm>
            <a:off x="0" y="1530501"/>
            <a:ext cx="2871388" cy="1181584"/>
          </a:xfrm>
          <a:prstGeom prst="rect">
            <a:avLst/>
          </a:prstGeom>
          <a:noFill/>
          <a:ln>
            <a:noFill/>
          </a:ln>
          <a:effectLst>
            <a:outerShdw blurRad="63500" dist="35921" dir="2700000" algn="ctr" rotWithShape="0">
              <a:schemeClr val="bg1">
                <a:alpha val="75000"/>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2000" b="1">
                <a:latin typeface="Arial" panose="020B0604020202020204" pitchFamily="34" charset="0"/>
                <a:ea typeface="ＭＳ Ｐゴシック" pitchFamily="-108" charset="-128"/>
                <a:cs typeface="Arial" panose="020B0604020202020204" pitchFamily="34"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lvl="0">
              <a:defRPr/>
            </a:pPr>
            <a:r>
              <a:rPr lang="ar-JO" sz="2400" dirty="0">
                <a:solidFill>
                  <a:srgbClr val="000000"/>
                </a:solidFill>
              </a:rPr>
              <a:t>الماء المر لم يعرض إلا الطرف المذنب للخطر</a:t>
            </a:r>
            <a:endParaRPr kumimoji="0" lang="en-US" sz="2400" u="none" strike="noStrike" kern="1200" cap="none" spc="0" normalizeH="0" baseline="0" noProof="0" dirty="0">
              <a:ln>
                <a:noFill/>
              </a:ln>
              <a:solidFill>
                <a:srgbClr val="000000"/>
              </a:solidFill>
              <a:effectLst/>
              <a:uLnTx/>
              <a:uFillTx/>
            </a:endParaRPr>
          </a:p>
        </p:txBody>
      </p:sp>
      <p:sp>
        <p:nvSpPr>
          <p:cNvPr id="5" name="Rectangle 2">
            <a:extLst>
              <a:ext uri="{FF2B5EF4-FFF2-40B4-BE49-F238E27FC236}">
                <a16:creationId xmlns:a16="http://schemas.microsoft.com/office/drawing/2014/main" id="{EAD9C3EC-C7B0-E6EB-F288-77C35BC27846}"/>
              </a:ext>
            </a:extLst>
          </p:cNvPr>
          <p:cNvSpPr txBox="1">
            <a:spLocks noChangeArrowheads="1"/>
          </p:cNvSpPr>
          <p:nvPr/>
        </p:nvSpPr>
        <p:spPr bwMode="auto">
          <a:xfrm>
            <a:off x="0" y="6410106"/>
            <a:ext cx="9143999" cy="37195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مايكل أ. جريسانتي، "كتاب الأرقام،" في العالم والكلمة: مقدمة للعهد القديم (ناشفيل، تينيسي: أكاديمية ب وهـ ، 2011)، 238</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 name="Rectangle 2">
            <a:extLst>
              <a:ext uri="{FF2B5EF4-FFF2-40B4-BE49-F238E27FC236}">
                <a16:creationId xmlns:a16="http://schemas.microsoft.com/office/drawing/2014/main" id="{B3A5A6F2-3970-5FE0-AA0A-4A4FEAF66167}"/>
              </a:ext>
            </a:extLst>
          </p:cNvPr>
          <p:cNvSpPr txBox="1">
            <a:spLocks noChangeArrowheads="1"/>
          </p:cNvSpPr>
          <p:nvPr/>
        </p:nvSpPr>
        <p:spPr bwMode="auto">
          <a:xfrm>
            <a:off x="4983540" y="1530501"/>
            <a:ext cx="4194646" cy="1181584"/>
          </a:xfrm>
          <a:prstGeom prst="rect">
            <a:avLst/>
          </a:prstGeom>
          <a:noFill/>
          <a:ln>
            <a:noFill/>
          </a:ln>
          <a:effectLst>
            <a:outerShdw blurRad="63500" dist="35921" dir="2700000" algn="ctr" rotWithShape="0">
              <a:schemeClr val="bg1">
                <a:alpha val="75000"/>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ar-JO" sz="2400" b="1" dirty="0">
                <a:solidFill>
                  <a:srgbClr val="000000"/>
                </a:solidFill>
                <a:latin typeface="Arial" panose="020B0604020202020204" pitchFamily="34" charset="0"/>
                <a:cs typeface="Arial" panose="020B0604020202020204" pitchFamily="34" charset="0"/>
              </a:rPr>
              <a:t>كان العامل (الماء، السم، وما إلى ذلك) يشكل خطورة على المذنب والأبرياء على حد سواء</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57EC7007-EFB9-0476-E878-8D6F735A104D}"/>
              </a:ext>
            </a:extLst>
          </p:cNvPr>
          <p:cNvSpPr txBox="1">
            <a:spLocks noChangeArrowheads="1"/>
          </p:cNvSpPr>
          <p:nvPr/>
        </p:nvSpPr>
        <p:spPr bwMode="auto">
          <a:xfrm>
            <a:off x="0" y="2784944"/>
            <a:ext cx="2474259" cy="1181584"/>
          </a:xfrm>
          <a:prstGeom prst="rect">
            <a:avLst/>
          </a:prstGeom>
          <a:noFill/>
          <a:ln>
            <a:noFill/>
          </a:ln>
          <a:effectLst>
            <a:outerShdw blurRad="63500" dist="35921" dir="2700000" algn="ctr" rotWithShape="0">
              <a:schemeClr val="bg1">
                <a:alpha val="75000"/>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2000" b="1">
                <a:latin typeface="Arial" panose="020B0604020202020204" pitchFamily="34" charset="0"/>
                <a:ea typeface="ＭＳ Ｐゴシック" pitchFamily="-108" charset="-128"/>
                <a:cs typeface="Arial" panose="020B0604020202020204" pitchFamily="34"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000000"/>
                </a:solidFill>
                <a:effectLst/>
                <a:uLnTx/>
                <a:uFillTx/>
              </a:rPr>
              <a:t>هي بريئة حتى يثبت أنها مذنبة</a:t>
            </a:r>
            <a:endParaRPr kumimoji="0" lang="en-US" sz="2400" u="none" strike="noStrike" kern="1200" cap="none" spc="0" normalizeH="0" baseline="0" noProof="0" dirty="0">
              <a:ln>
                <a:noFill/>
              </a:ln>
              <a:solidFill>
                <a:srgbClr val="000000"/>
              </a:solidFill>
              <a:effectLst/>
              <a:uLnTx/>
              <a:uFillTx/>
            </a:endParaRPr>
          </a:p>
        </p:txBody>
      </p:sp>
      <p:sp>
        <p:nvSpPr>
          <p:cNvPr id="8" name="Rectangle 2">
            <a:extLst>
              <a:ext uri="{FF2B5EF4-FFF2-40B4-BE49-F238E27FC236}">
                <a16:creationId xmlns:a16="http://schemas.microsoft.com/office/drawing/2014/main" id="{F942B1BD-CCE0-3CF8-843F-8330749F34C0}"/>
              </a:ext>
            </a:extLst>
          </p:cNvPr>
          <p:cNvSpPr txBox="1">
            <a:spLocks noChangeArrowheads="1"/>
          </p:cNvSpPr>
          <p:nvPr/>
        </p:nvSpPr>
        <p:spPr bwMode="auto">
          <a:xfrm>
            <a:off x="4983540" y="2784945"/>
            <a:ext cx="4194646" cy="1360972"/>
          </a:xfrm>
          <a:prstGeom prst="rect">
            <a:avLst/>
          </a:prstGeom>
          <a:noFill/>
          <a:ln>
            <a:noFill/>
          </a:ln>
          <a:effectLst>
            <a:outerShdw blurRad="63500" dist="35921" dir="2700000" algn="ctr" rotWithShape="0">
              <a:schemeClr val="bg1">
                <a:alpha val="75000"/>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2000" b="1">
                <a:latin typeface="Arial" panose="020B0604020202020204" pitchFamily="34" charset="0"/>
                <a:ea typeface="ＭＳ Ｐゴシック" pitchFamily="-108" charset="-128"/>
                <a:cs typeface="Arial" panose="020B0604020202020204" pitchFamily="34"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lvl="0">
              <a:defRPr/>
            </a:pPr>
            <a:r>
              <a:rPr lang="ar-JO" sz="2400" dirty="0">
                <a:solidFill>
                  <a:srgbClr val="000000"/>
                </a:solidFill>
              </a:rPr>
              <a:t>كان عليها أن تنجو مما كان ضاراً بطبيعته - مذنبة حتى تثبت براءتها</a:t>
            </a:r>
            <a:endParaRPr kumimoji="0" lang="en-US" sz="2400" u="none" strike="noStrike" kern="1200" cap="none" spc="0" normalizeH="0" baseline="0" noProof="0" dirty="0">
              <a:ln>
                <a:noFill/>
              </a:ln>
              <a:solidFill>
                <a:srgbClr val="000000"/>
              </a:solidFill>
              <a:effectLst/>
              <a:uLnTx/>
              <a:uFillTx/>
            </a:endParaRPr>
          </a:p>
        </p:txBody>
      </p:sp>
      <p:sp>
        <p:nvSpPr>
          <p:cNvPr id="9" name="Rectangle 2">
            <a:extLst>
              <a:ext uri="{FF2B5EF4-FFF2-40B4-BE49-F238E27FC236}">
                <a16:creationId xmlns:a16="http://schemas.microsoft.com/office/drawing/2014/main" id="{7F470E79-9CC7-0A1A-B1D8-BD937CEFAE06}"/>
              </a:ext>
            </a:extLst>
          </p:cNvPr>
          <p:cNvSpPr txBox="1">
            <a:spLocks noChangeArrowheads="1"/>
          </p:cNvSpPr>
          <p:nvPr/>
        </p:nvSpPr>
        <p:spPr bwMode="auto">
          <a:xfrm>
            <a:off x="0" y="4329221"/>
            <a:ext cx="2871388" cy="1181584"/>
          </a:xfrm>
          <a:prstGeom prst="rect">
            <a:avLst/>
          </a:prstGeom>
          <a:noFill/>
          <a:ln>
            <a:noFill/>
          </a:ln>
          <a:effectLst>
            <a:outerShdw blurRad="63500" dist="35921" dir="2700000" algn="ctr" rotWithShape="0">
              <a:schemeClr val="tx1">
                <a:alpha val="75000"/>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2000" b="1">
                <a:latin typeface="Arial" panose="020B0604020202020204" pitchFamily="34" charset="0"/>
                <a:ea typeface="ＭＳ Ｐゴシック" pitchFamily="-108" charset="-128"/>
                <a:cs typeface="Arial" panose="020B0604020202020204" pitchFamily="34"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lvl="0">
              <a:defRPr/>
            </a:pPr>
            <a:r>
              <a:rPr lang="ar-JO" sz="2400" dirty="0">
                <a:solidFill>
                  <a:srgbClr val="FFFFFF"/>
                </a:solidFill>
              </a:rPr>
              <a:t>كانت العقوبة نتيجة الطقوس نفسها</a:t>
            </a:r>
            <a:endParaRPr kumimoji="0" lang="en-US" sz="2400" u="none" strike="noStrike" kern="1200" cap="none" spc="0" normalizeH="0" baseline="0" noProof="0" dirty="0">
              <a:ln>
                <a:noFill/>
              </a:ln>
              <a:solidFill>
                <a:srgbClr val="FFFFFF"/>
              </a:solidFill>
              <a:effectLst/>
              <a:uLnTx/>
              <a:uFillTx/>
            </a:endParaRPr>
          </a:p>
        </p:txBody>
      </p:sp>
      <p:sp>
        <p:nvSpPr>
          <p:cNvPr id="10" name="Rectangle 2">
            <a:extLst>
              <a:ext uri="{FF2B5EF4-FFF2-40B4-BE49-F238E27FC236}">
                <a16:creationId xmlns:a16="http://schemas.microsoft.com/office/drawing/2014/main" id="{9271A88B-26AB-73B8-331D-E50B96197BB6}"/>
              </a:ext>
            </a:extLst>
          </p:cNvPr>
          <p:cNvSpPr txBox="1">
            <a:spLocks noChangeArrowheads="1"/>
          </p:cNvSpPr>
          <p:nvPr/>
        </p:nvSpPr>
        <p:spPr bwMode="auto">
          <a:xfrm>
            <a:off x="4966448" y="4329221"/>
            <a:ext cx="4194646" cy="1633429"/>
          </a:xfrm>
          <a:prstGeom prst="rect">
            <a:avLst/>
          </a:prstGeom>
          <a:noFill/>
          <a:ln>
            <a:noFill/>
          </a:ln>
          <a:effectLst>
            <a:outerShdw blurRad="63500" dist="35921" dir="2700000" algn="ctr" rotWithShape="0">
              <a:schemeClr val="tx1">
                <a:alpha val="75000"/>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2000" b="1">
                <a:latin typeface="Arial" panose="020B0604020202020204" pitchFamily="34" charset="0"/>
                <a:ea typeface="ＭＳ Ｐゴシック" pitchFamily="-108" charset="-128"/>
                <a:cs typeface="Arial" panose="020B0604020202020204" pitchFamily="34"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lvl="0">
              <a:defRPr/>
            </a:pPr>
            <a:r>
              <a:rPr lang="ar-JO" sz="2400" dirty="0">
                <a:solidFill>
                  <a:srgbClr val="FFFFFF"/>
                </a:solidFill>
              </a:rPr>
              <a:t>عادة ما يتم النطق بالعقوبة بشكل منفصل من قبل المحكمة.</a:t>
            </a:r>
            <a:endParaRPr kumimoji="0" lang="en-US" sz="2400" u="none" strike="noStrike" kern="1200" cap="none" spc="0" normalizeH="0" baseline="0" noProof="0" dirty="0">
              <a:ln>
                <a:noFill/>
              </a:ln>
              <a:solidFill>
                <a:srgbClr val="FFFFFF"/>
              </a:solidFill>
              <a:effectLst/>
              <a:uLnTx/>
              <a:uFillTx/>
            </a:endParaRPr>
          </a:p>
        </p:txBody>
      </p:sp>
    </p:spTree>
    <p:extLst>
      <p:ext uri="{BB962C8B-B14F-4D97-AF65-F5344CB8AC3E}">
        <p14:creationId xmlns:p14="http://schemas.microsoft.com/office/powerpoint/2010/main" val="235116945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7" grpId="0"/>
      <p:bldP spid="8" grpId="0"/>
      <p:bldP spid="9" grpId="0"/>
      <p:bldP spid="10"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6</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47578683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المسيا</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كما قاد موسى بني إسرائيل إلى كنعان بالإيمان في إله الحياة النحاسية (21 : 4 – 9)، كذلك المسيح يقود المؤمن اليوم تجاه المكافأة الكاملة، بالإيمان بموت المسيح على الصليب (يو 3 : 14)</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42أ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عدد</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39468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2627784" y="29469"/>
            <a:ext cx="6516216" cy="6495875"/>
          </a:xfrm>
          <a:effectLst>
            <a:outerShdw blurRad="63500" dist="35921" dir="2700000" algn="ctr" rotWithShape="0">
              <a:schemeClr val="tx2">
                <a:alpha val="74998"/>
              </a:schemeClr>
            </a:outerShdw>
          </a:effectLst>
        </p:spPr>
        <p:txBody>
          <a:bodyPr anchor="t"/>
          <a:lstStyle/>
          <a:p>
            <a:pPr>
              <a:defRPr/>
            </a:pPr>
            <a:br>
              <a:rPr lang="en-US" sz="2800" dirty="0">
                <a:effectLst>
                  <a:glow rad="127000">
                    <a:schemeClr val="tx1"/>
                  </a:glow>
                </a:effectLst>
                <a:ea typeface="ＭＳ Ｐゴシック" charset="0"/>
              </a:rPr>
            </a:br>
            <a:r>
              <a:rPr lang="ar-JO" sz="2800" dirty="0">
                <a:effectLst>
                  <a:glow rad="127000">
                    <a:schemeClr val="tx1"/>
                  </a:glow>
                </a:effectLst>
                <a:ea typeface="ＭＳ Ｐゴシック" charset="0"/>
              </a:rPr>
              <a:t>1 وكلم الرب موسى قائلاً</a:t>
            </a:r>
            <a:br>
              <a:rPr lang="en-US" sz="2800" dirty="0">
                <a:effectLst>
                  <a:glow rad="127000">
                    <a:schemeClr val="tx1"/>
                  </a:glow>
                </a:effectLst>
                <a:ea typeface="ＭＳ Ｐゴシック" charset="0"/>
              </a:rPr>
            </a:br>
            <a:br>
              <a:rPr lang="en-US" sz="2800" dirty="0">
                <a:effectLst>
                  <a:glow rad="127000">
                    <a:schemeClr val="tx1"/>
                  </a:glow>
                </a:effectLst>
                <a:ea typeface="ＭＳ Ｐゴシック" charset="0"/>
              </a:rPr>
            </a:br>
            <a:br>
              <a:rPr lang="en-US" sz="2800" dirty="0">
                <a:effectLst>
                  <a:glow rad="127000">
                    <a:schemeClr val="tx1"/>
                  </a:glow>
                </a:effectLst>
                <a:ea typeface="ＭＳ Ｐゴシック" charset="0"/>
              </a:rPr>
            </a:br>
            <a:r>
              <a:rPr lang="ar-JO" sz="2800" dirty="0">
                <a:effectLst>
                  <a:glow rad="127000">
                    <a:schemeClr val="tx1"/>
                  </a:glow>
                </a:effectLst>
                <a:ea typeface="ＭＳ Ｐゴシック" charset="0"/>
              </a:rPr>
              <a:t>2 كلم بني إسرائيل وقل لهم إذا انفرز رجل أو امرأة لينذر نذر النذير لينتذر للرب</a:t>
            </a:r>
            <a:br>
              <a:rPr lang="ar-JO" sz="2800" dirty="0">
                <a:effectLst>
                  <a:glow rad="127000">
                    <a:schemeClr val="tx1"/>
                  </a:glow>
                </a:effectLst>
                <a:ea typeface="ＭＳ Ｐゴシック" charset="0"/>
              </a:rPr>
            </a:br>
            <a:br>
              <a:rPr lang="ar-JO" sz="2800" dirty="0">
                <a:effectLst>
                  <a:glow rad="127000">
                    <a:schemeClr val="tx1"/>
                  </a:glow>
                </a:effectLst>
                <a:ea typeface="ＭＳ Ｐゴシック" charset="0"/>
              </a:rPr>
            </a:br>
            <a:r>
              <a:rPr lang="ar-JO" sz="2800" dirty="0">
                <a:effectLst>
                  <a:glow rad="127000">
                    <a:schemeClr val="tx1"/>
                  </a:glow>
                </a:effectLst>
                <a:ea typeface="ＭＳ Ｐゴシック" charset="0"/>
              </a:rPr>
              <a:t> 3 فعن الخمر والمسكر ينفرز ولا يشرب خل الخمر ولا خل المسكر ولا يشرب من نقيع العنب ولا يأكل عنباً رطباً ولا يابساً </a:t>
            </a:r>
            <a:br>
              <a:rPr lang="en-US" sz="2800" dirty="0">
                <a:effectLst>
                  <a:glow rad="127000">
                    <a:schemeClr val="tx1"/>
                  </a:glow>
                </a:effectLst>
                <a:ea typeface="ＭＳ Ｐゴシック" charset="0"/>
              </a:rPr>
            </a:br>
            <a:r>
              <a:rPr lang="en-US" sz="2800" dirty="0">
                <a:effectLst>
                  <a:glow rad="127000">
                    <a:schemeClr val="tx1"/>
                  </a:glow>
                </a:effectLst>
                <a:ea typeface="ＭＳ Ｐゴシック" charset="0"/>
              </a:rPr>
              <a:t>(</a:t>
            </a:r>
            <a:r>
              <a:rPr lang="ar-JO" sz="2800" dirty="0">
                <a:effectLst>
                  <a:glow rad="127000">
                    <a:schemeClr val="tx1"/>
                  </a:glow>
                </a:effectLst>
                <a:ea typeface="ＭＳ Ｐゴシック" charset="0"/>
              </a:rPr>
              <a:t>عد 6: 1-3</a:t>
            </a:r>
            <a:r>
              <a:rPr lang="en-US" sz="2800" dirty="0">
                <a:effectLst>
                  <a:glow rad="127000">
                    <a:schemeClr val="tx1"/>
                  </a:glow>
                </a:effectLst>
                <a:ea typeface="ＭＳ Ｐゴシック" charset="0"/>
              </a:rPr>
              <a:t>)</a:t>
            </a:r>
          </a:p>
        </p:txBody>
      </p:sp>
    </p:spTree>
    <p:extLst>
      <p:ext uri="{BB962C8B-B14F-4D97-AF65-F5344CB8AC3E}">
        <p14:creationId xmlns:p14="http://schemas.microsoft.com/office/powerpoint/2010/main" val="2764335569"/>
      </p:ext>
    </p:extLst>
  </p:cSld>
  <p:clrMapOvr>
    <a:masterClrMapping/>
  </p:clrMapOvr>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5796136" y="-3684"/>
            <a:ext cx="3347864" cy="6741368"/>
          </a:xfrm>
          <a:effectLst>
            <a:outerShdw blurRad="63500" dist="35921" dir="2700000" algn="ctr" rotWithShape="0">
              <a:schemeClr val="tx2">
                <a:alpha val="74998"/>
              </a:schemeClr>
            </a:outerShdw>
          </a:effectLst>
        </p:spPr>
        <p:txBody>
          <a:bodyPr anchor="t"/>
          <a:lstStyle/>
          <a:p>
            <a:pPr>
              <a:defRPr/>
            </a:pPr>
            <a:r>
              <a:rPr lang="ar-JO" sz="2800" dirty="0">
                <a:effectLst>
                  <a:glow rad="127000">
                    <a:schemeClr val="tx1"/>
                  </a:glow>
                </a:effectLst>
                <a:ea typeface="ＭＳ Ｐゴシック" charset="0"/>
              </a:rPr>
              <a:t>كل أيام نذره لا يأكل من كل ما يعمل من جفنة الخمر من العجم حتى القشر</a:t>
            </a:r>
            <a:br>
              <a:rPr lang="en-US" sz="2800" dirty="0">
                <a:effectLst>
                  <a:glow rad="127000">
                    <a:schemeClr val="tx1"/>
                  </a:glow>
                </a:effectLst>
                <a:ea typeface="ＭＳ Ｐゴシック" charset="0"/>
              </a:rPr>
            </a:br>
            <a:r>
              <a:rPr lang="en-US" sz="2800" dirty="0">
                <a:effectLst>
                  <a:glow rad="127000">
                    <a:schemeClr val="tx1"/>
                  </a:glow>
                </a:effectLst>
                <a:ea typeface="ＭＳ Ｐゴシック" charset="0"/>
              </a:rPr>
              <a:t>(</a:t>
            </a:r>
            <a:r>
              <a:rPr lang="ar-JO" sz="2800" dirty="0">
                <a:effectLst>
                  <a:glow rad="127000">
                    <a:schemeClr val="tx1"/>
                  </a:glow>
                </a:effectLst>
                <a:ea typeface="ＭＳ Ｐゴシック" charset="0"/>
              </a:rPr>
              <a:t>عد 6: 4</a:t>
            </a:r>
            <a:r>
              <a:rPr lang="en-US" sz="2800" dirty="0">
                <a:effectLst>
                  <a:glow rad="127000">
                    <a:schemeClr val="tx1"/>
                  </a:glow>
                </a:effectLst>
                <a:ea typeface="ＭＳ Ｐゴシック" charset="0"/>
              </a:rPr>
              <a:t>)</a:t>
            </a:r>
          </a:p>
        </p:txBody>
      </p:sp>
    </p:spTree>
    <p:extLst>
      <p:ext uri="{BB962C8B-B14F-4D97-AF65-F5344CB8AC3E}">
        <p14:creationId xmlns:p14="http://schemas.microsoft.com/office/powerpoint/2010/main" val="1352629821"/>
      </p:ext>
    </p:extLst>
  </p:cSld>
  <p:clrMapOvr>
    <a:masterClrMapping/>
  </p:clrMapOvr>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20942" y="116632"/>
            <a:ext cx="4407042" cy="6624736"/>
          </a:xfrm>
          <a:effectLst>
            <a:outerShdw blurRad="63500" dist="35921" dir="2700000" algn="ctr" rotWithShape="0">
              <a:schemeClr val="tx2">
                <a:alpha val="74998"/>
              </a:schemeClr>
            </a:outerShdw>
          </a:effectLst>
        </p:spPr>
        <p:txBody>
          <a:bodyPr anchor="t"/>
          <a:lstStyle/>
          <a:p>
            <a:pPr>
              <a:defRPr/>
            </a:pPr>
            <a:r>
              <a:rPr lang="ar-JO" sz="2800" dirty="0">
                <a:effectLst>
                  <a:glow rad="127000">
                    <a:schemeClr val="tx1"/>
                  </a:glow>
                </a:effectLst>
                <a:ea typeface="ＭＳ Ｐゴシック" charset="0"/>
              </a:rPr>
              <a:t>كل أيام نذر افترازه لا يمر موسى على رأسه إلى كمال الأيام التي انتذر فيها للرب يكون مقدساً ويربي خصل شعر رأسه كل أيام انتذاره للرب لا يأتي إلى جسد ميت</a:t>
            </a:r>
            <a:br>
              <a:rPr lang="en-US" sz="2800" dirty="0">
                <a:effectLst>
                  <a:glow rad="127000">
                    <a:schemeClr val="tx1"/>
                  </a:glow>
                </a:effectLst>
                <a:ea typeface="ＭＳ Ｐゴシック" charset="0"/>
              </a:rPr>
            </a:br>
            <a:r>
              <a:rPr lang="en-US" sz="2800" dirty="0">
                <a:effectLst>
                  <a:glow rad="127000">
                    <a:schemeClr val="tx1"/>
                  </a:glow>
                </a:effectLst>
                <a:ea typeface="ＭＳ Ｐゴシック" charset="0"/>
              </a:rPr>
              <a:t>(</a:t>
            </a:r>
            <a:r>
              <a:rPr lang="ar-JO" sz="2800" dirty="0">
                <a:effectLst>
                  <a:glow rad="127000">
                    <a:schemeClr val="tx1"/>
                  </a:glow>
                </a:effectLst>
                <a:ea typeface="ＭＳ Ｐゴシック" charset="0"/>
              </a:rPr>
              <a:t>عد 6: 5-6</a:t>
            </a:r>
            <a:r>
              <a:rPr lang="en-US" sz="2800" dirty="0">
                <a:effectLst>
                  <a:glow rad="127000">
                    <a:schemeClr val="tx1"/>
                  </a:glow>
                </a:effectLst>
                <a:ea typeface="ＭＳ Ｐゴシック" charset="0"/>
              </a:rPr>
              <a:t>)</a:t>
            </a:r>
          </a:p>
        </p:txBody>
      </p:sp>
    </p:spTree>
    <p:extLst>
      <p:ext uri="{BB962C8B-B14F-4D97-AF65-F5344CB8AC3E}">
        <p14:creationId xmlns:p14="http://schemas.microsoft.com/office/powerpoint/2010/main" val="2704651477"/>
      </p:ext>
    </p:extLst>
  </p:cSld>
  <p:clrMapOvr>
    <a:masterClrMapping/>
  </p:clrMapOvr>
  <p:transition/>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239618" name="Picture 1" descr="sf_newYearsBlessing_03.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9619" name="Title 2"/>
          <p:cNvSpPr>
            <a:spLocks noGrp="1"/>
          </p:cNvSpPr>
          <p:nvPr>
            <p:ph type="ctrTitle"/>
          </p:nvPr>
        </p:nvSpPr>
        <p:spPr>
          <a:xfrm>
            <a:off x="2300288" y="771524"/>
            <a:ext cx="4271962" cy="1616673"/>
          </a:xfrm>
        </p:spPr>
        <p:txBody>
          <a:bodyPr/>
          <a:lstStyle/>
          <a:p>
            <a:r>
              <a:rPr lang="ar-JO" sz="7200" dirty="0">
                <a:solidFill>
                  <a:srgbClr val="005900"/>
                </a:solidFill>
                <a:effectLst>
                  <a:outerShdw blurRad="50800" dist="76200" dir="2700000" algn="tl" rotWithShape="0">
                    <a:schemeClr val="bg1"/>
                  </a:outerShdw>
                </a:effectLst>
                <a:ea typeface="ヒラギノ角ゴ Pro W3" charset="0"/>
                <a:cs typeface="Arial" panose="020B0604020202020204" pitchFamily="34" charset="0"/>
              </a:rPr>
              <a:t>يباركك</a:t>
            </a:r>
            <a:br>
              <a:rPr lang="en-US" dirty="0">
                <a:solidFill>
                  <a:srgbClr val="005900"/>
                </a:solidFill>
                <a:effectLst>
                  <a:outerShdw blurRad="50800" dist="76200" dir="2700000" algn="tl" rotWithShape="0">
                    <a:schemeClr val="bg1"/>
                  </a:outerShdw>
                </a:effectLst>
                <a:ea typeface="ヒラギノ角ゴ Pro W3" charset="0"/>
                <a:cs typeface="Arial" panose="020B0604020202020204" pitchFamily="34" charset="0"/>
              </a:rPr>
            </a:br>
            <a:r>
              <a:rPr lang="ar-JO" dirty="0">
                <a:solidFill>
                  <a:srgbClr val="005900"/>
                </a:solidFill>
                <a:effectLst>
                  <a:outerShdw blurRad="50800" dist="76200" dir="2700000" algn="tl" rotWithShape="0">
                    <a:schemeClr val="bg1"/>
                  </a:outerShdw>
                </a:effectLst>
                <a:ea typeface="ヒラギノ角ゴ Pro W3" charset="0"/>
                <a:cs typeface="Arial" panose="020B0604020202020204" pitchFamily="34" charset="0"/>
              </a:rPr>
              <a:t>الرب</a:t>
            </a:r>
            <a:endParaRPr lang="en-US" dirty="0">
              <a:solidFill>
                <a:srgbClr val="005900"/>
              </a:solidFill>
              <a:effectLst>
                <a:outerShdw blurRad="50800" dist="76200" dir="2700000" algn="tl" rotWithShape="0">
                  <a:schemeClr val="bg1"/>
                </a:outerShdw>
              </a:effectLst>
              <a:ea typeface="ヒラギノ角ゴ Pro W3" charset="0"/>
              <a:cs typeface="Arial" panose="020B0604020202020204" pitchFamily="34" charset="0"/>
            </a:endParaRPr>
          </a:p>
        </p:txBody>
      </p:sp>
      <p:sp>
        <p:nvSpPr>
          <p:cNvPr id="239620" name="Title 2"/>
          <p:cNvSpPr txBox="1">
            <a:spLocks/>
          </p:cNvSpPr>
          <p:nvPr/>
        </p:nvSpPr>
        <p:spPr bwMode="auto">
          <a:xfrm>
            <a:off x="901700" y="2603799"/>
            <a:ext cx="6045200" cy="271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panose="020B0604020202020204" pitchFamily="34" charset="0"/>
                <a:ea typeface="ヒラギノ角ゴ Pro W3" charset="0"/>
                <a:cs typeface="Arial" panose="020B0604020202020204" pitchFamily="34" charset="0"/>
              </a:rPr>
              <a:t>ويحرسك</a:t>
            </a:r>
            <a:endParaRPr kumimoji="0" lang="en-US" sz="3600" b="1"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panose="020B0604020202020204" pitchFamily="34" charset="0"/>
              <a:ea typeface="ヒラギノ角ゴ Pro W3" charset="0"/>
              <a:cs typeface="Arial" panose="020B0604020202020204" pitchFamily="34" charset="0"/>
            </a:endParaRPr>
          </a:p>
          <a:p>
            <a:pPr marL="0" marR="0" lvl="0" indent="0" algn="r" defTabSz="457200" rtl="0" eaLnBrk="0" fontAlgn="base" latinLnBrk="0" hangingPunct="0">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panose="020B0604020202020204" pitchFamily="34" charset="0"/>
              <a:ea typeface="ヒラギノ角ゴ Pro W3" charset="0"/>
              <a:cs typeface="ヒラギノ角ゴ Pro W3" charset="0"/>
            </a:endParaRP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panose="020B0604020202020204" pitchFamily="34" charset="0"/>
                <a:ea typeface="ヒラギノ角ゴ Pro W3" charset="0"/>
                <a:cs typeface="Arial" panose="020B0604020202020204" pitchFamily="34" charset="0"/>
              </a:rPr>
              <a:t>يضيء الرب بوجهه عليك ويرحمك</a:t>
            </a:r>
          </a:p>
          <a:p>
            <a:pPr marL="0" marR="0" lvl="0" indent="0" algn="r" defTabSz="457200" rtl="0" eaLnBrk="0" fontAlgn="base" latinLnBrk="0" hangingPunct="0">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panose="020B0604020202020204" pitchFamily="34" charset="0"/>
              <a:ea typeface="ヒラギノ角ゴ Pro W3" charset="0"/>
              <a:cs typeface="ヒラギノ角ゴ Pro W3" charset="0"/>
            </a:endParaRP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panose="020B0604020202020204" pitchFamily="34" charset="0"/>
                <a:ea typeface="ヒラギノ角ゴ Pro W3" charset="0"/>
                <a:cs typeface="Arial" panose="020B0604020202020204" pitchFamily="34" charset="0"/>
              </a:rPr>
              <a:t>يرفع الرب وجهه عليك ويمنحك سلاماً.</a:t>
            </a:r>
            <a:endParaRPr kumimoji="0" lang="en-US" sz="3600" b="1"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panose="020B0604020202020204" pitchFamily="34" charset="0"/>
              <a:ea typeface="ヒラギノ角ゴ Pro W3" charset="0"/>
              <a:cs typeface="Arial" panose="020B0604020202020204" pitchFamily="34" charset="0"/>
            </a:endParaRPr>
          </a:p>
        </p:txBody>
      </p:sp>
      <p:sp>
        <p:nvSpPr>
          <p:cNvPr id="5" name="Title 2"/>
          <p:cNvSpPr txBox="1">
            <a:spLocks/>
          </p:cNvSpPr>
          <p:nvPr/>
        </p:nvSpPr>
        <p:spPr bwMode="auto">
          <a:xfrm>
            <a:off x="203200" y="5943600"/>
            <a:ext cx="7772400" cy="660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2pPr>
            <a:lvl3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3pPr>
            <a:lvl4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4pPr>
            <a:lvl5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5pPr>
            <a:lvl6pPr marL="4572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6pPr>
            <a:lvl7pPr marL="9144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7pPr>
            <a:lvl8pPr marL="13716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8pPr>
            <a:lvl9pPr marL="18288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ヒラギノ角ゴ Pro W3"/>
                <a:cs typeface="Arial" panose="020B0604020202020204" pitchFamily="34" charset="0"/>
              </a:rPr>
              <a:t>عدد 6: 24- 26</a:t>
            </a:r>
            <a:endParaRPr kumimoji="0" lang="en-US" sz="36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ヒラギノ角ゴ Pro W3"/>
              <a:cs typeface="Arial" panose="020B0604020202020204" pitchFamily="34" charset="0"/>
            </a:endParaRPr>
          </a:p>
        </p:txBody>
      </p:sp>
    </p:spTree>
    <p:extLst>
      <p:ext uri="{BB962C8B-B14F-4D97-AF65-F5344CB8AC3E}">
        <p14:creationId xmlns:p14="http://schemas.microsoft.com/office/powerpoint/2010/main" val="262005795"/>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2" name="Text Box 4"/>
          <p:cNvSpPr txBox="1">
            <a:spLocks noChangeArrowheads="1"/>
          </p:cNvSpPr>
          <p:nvPr/>
        </p:nvSpPr>
        <p:spPr bwMode="auto">
          <a:xfrm>
            <a:off x="8388350" y="92075"/>
            <a:ext cx="704039" cy="461665"/>
          </a:xfrm>
          <a:prstGeom prst="rect">
            <a:avLst/>
          </a:prstGeom>
          <a:noFill/>
          <a:ln w="9525">
            <a:noFill/>
            <a:miter lim="800000"/>
            <a:headEnd/>
            <a:tailEnd/>
          </a:ln>
          <a:effectLst>
            <a:outerShdw blurRad="63500" dist="38099" dir="2700000" algn="ctr" rotWithShape="0">
              <a:schemeClr val="bg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225</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pic>
        <p:nvPicPr>
          <p:cNvPr id="140293" name="Picture 5"/>
          <p:cNvPicPr>
            <a:picLocks noChangeAspect="1" noChangeArrowheads="1"/>
          </p:cNvPicPr>
          <p:nvPr/>
        </p:nvPicPr>
        <p:blipFill>
          <a:blip r:embed="rId3"/>
          <a:srcRect/>
          <a:stretch>
            <a:fillRect/>
          </a:stretch>
        </p:blipFill>
        <p:spPr bwMode="auto">
          <a:xfrm>
            <a:off x="0" y="0"/>
            <a:ext cx="4137025" cy="6858000"/>
          </a:xfrm>
          <a:prstGeom prst="rect">
            <a:avLst/>
          </a:prstGeom>
          <a:noFill/>
          <a:ln w="9525">
            <a:noFill/>
            <a:miter lim="800000"/>
            <a:headEnd/>
            <a:tailEnd/>
          </a:ln>
          <a:effectLst>
            <a:outerShdw blurRad="63500" dist="38099" dir="2700000" algn="ctr" rotWithShape="0">
              <a:schemeClr val="bg2">
                <a:alpha val="74998"/>
              </a:schemeClr>
            </a:outerShdw>
          </a:effectLst>
        </p:spPr>
      </p:pic>
      <p:sp>
        <p:nvSpPr>
          <p:cNvPr id="140290" name="Rectangle 2"/>
          <p:cNvSpPr>
            <a:spLocks noGrp="1" noChangeArrowheads="1"/>
          </p:cNvSpPr>
          <p:nvPr>
            <p:ph type="title"/>
          </p:nvPr>
        </p:nvSpPr>
        <p:spPr>
          <a:xfrm>
            <a:off x="4214810" y="609600"/>
            <a:ext cx="4929190" cy="1143000"/>
          </a:xfrm>
          <a:effectLst>
            <a:outerShdw blurRad="63500" dist="38099" dir="2700000" algn="ctr" rotWithShape="0">
              <a:schemeClr val="bg2">
                <a:alpha val="74998"/>
              </a:schemeClr>
            </a:outerShdw>
          </a:effectLst>
        </p:spPr>
        <p:txBody>
          <a:bodyPr/>
          <a:lstStyle/>
          <a:p>
            <a:pPr eaLnBrk="1" hangingPunct="1">
              <a:defRPr/>
            </a:pPr>
            <a:r>
              <a:rPr lang="ar-JO" sz="4000" dirty="0">
                <a:latin typeface="Arial" panose="020B0604020202020204" pitchFamily="34" charset="0"/>
                <a:ea typeface="+mj-ea"/>
                <a:cs typeface="Arial" panose="020B0604020202020204" pitchFamily="34" charset="0"/>
              </a:rPr>
              <a:t>8. تعويذة المخطوطة الفضية</a:t>
            </a:r>
            <a:endParaRPr lang="en-US" sz="4000" dirty="0">
              <a:latin typeface="Arial" panose="020B0604020202020204" pitchFamily="34" charset="0"/>
              <a:ea typeface="+mj-ea"/>
              <a:cs typeface="Arial" panose="020B0604020202020204" pitchFamily="34" charset="0"/>
            </a:endParaRPr>
          </a:p>
        </p:txBody>
      </p:sp>
      <p:sp>
        <p:nvSpPr>
          <p:cNvPr id="140291" name="Rectangle 3"/>
          <p:cNvSpPr>
            <a:spLocks noGrp="1" noChangeArrowheads="1"/>
          </p:cNvSpPr>
          <p:nvPr>
            <p:ph type="body" idx="1"/>
          </p:nvPr>
        </p:nvSpPr>
        <p:spPr>
          <a:xfrm>
            <a:off x="4724400" y="1981200"/>
            <a:ext cx="4095750" cy="1569660"/>
          </a:xfrm>
        </p:spPr>
        <p:txBody>
          <a:bodyPr rtlCol="0">
            <a:spAutoFit/>
          </a:bodyPr>
          <a:lstStyle/>
          <a:p>
            <a:pPr marL="354013" indent="-354013" algn="r" rtl="1" eaLnBrk="1" hangingPunct="1">
              <a:spcBef>
                <a:spcPct val="0"/>
              </a:spcBef>
              <a:buFont typeface="Wingdings" pitchFamily="-111" charset="2"/>
              <a:buBlip>
                <a:blip r:embed="rId4"/>
              </a:buBlip>
              <a:defRPr/>
            </a:pPr>
            <a:r>
              <a:rPr lang="ar-JO" b="1" kern="1200" dirty="0">
                <a:effectLst>
                  <a:outerShdw blurRad="247650" dist="101600" dir="2700000" algn="tl" rotWithShape="0">
                    <a:srgbClr val="000000">
                      <a:alpha val="90000"/>
                    </a:srgbClr>
                  </a:outerShdw>
                </a:effectLst>
                <a:latin typeface="Arial" panose="020B0604020202020204" pitchFamily="34" charset="0"/>
                <a:ea typeface="ＭＳ Ｐゴシック" charset="0"/>
                <a:cs typeface="Arial" panose="020B0604020202020204" pitchFamily="34" charset="0"/>
              </a:rPr>
              <a:t>كتف هنوم قرب أورشليم</a:t>
            </a:r>
            <a:endParaRPr lang="en-US" b="1" kern="1200" dirty="0">
              <a:effectLst>
                <a:outerShdw blurRad="247650" dist="101600" dir="2700000" algn="tl" rotWithShape="0">
                  <a:srgbClr val="000000">
                    <a:alpha val="90000"/>
                  </a:srgbClr>
                </a:outerShdw>
              </a:effectLst>
              <a:latin typeface="Arial" panose="020B0604020202020204" pitchFamily="34" charset="0"/>
              <a:ea typeface="ＭＳ Ｐゴシック" charset="0"/>
              <a:cs typeface="Arial" panose="020B0604020202020204" pitchFamily="34" charset="0"/>
            </a:endParaRPr>
          </a:p>
          <a:p>
            <a:pPr marL="354013" indent="-354013" algn="r" rtl="1" eaLnBrk="1" hangingPunct="1">
              <a:spcBef>
                <a:spcPct val="0"/>
              </a:spcBef>
              <a:buFont typeface="Wingdings" pitchFamily="-111" charset="2"/>
              <a:buBlip>
                <a:blip r:embed="rId4"/>
              </a:buBlip>
              <a:defRPr/>
            </a:pPr>
            <a:r>
              <a:rPr lang="ar-JO" b="1" kern="1200" dirty="0">
                <a:effectLst>
                  <a:outerShdw blurRad="247650" dist="101600" dir="2700000" algn="tl" rotWithShape="0">
                    <a:srgbClr val="000000">
                      <a:alpha val="90000"/>
                    </a:srgbClr>
                  </a:outerShdw>
                </a:effectLst>
                <a:latin typeface="Arial" panose="020B0604020202020204" pitchFamily="34" charset="0"/>
                <a:ea typeface="ＭＳ Ｐゴシック" charset="0"/>
                <a:cs typeface="Arial" panose="020B0604020202020204" pitchFamily="34" charset="0"/>
              </a:rPr>
              <a:t>650-400 ق.م</a:t>
            </a:r>
            <a:endParaRPr lang="en-US" b="1" kern="1200" dirty="0">
              <a:effectLst>
                <a:outerShdw blurRad="247650" dist="101600" dir="2700000" algn="tl" rotWithShape="0">
                  <a:srgbClr val="000000">
                    <a:alpha val="90000"/>
                  </a:srgbClr>
                </a:outerShdw>
              </a:effectLst>
              <a:latin typeface="Arial" panose="020B0604020202020204" pitchFamily="34" charset="0"/>
              <a:ea typeface="ＭＳ Ｐゴシック" charset="0"/>
              <a:cs typeface="Arial" panose="020B0604020202020204" pitchFamily="34" charset="0"/>
            </a:endParaRPr>
          </a:p>
          <a:p>
            <a:pPr marL="354013" indent="-354013" algn="r" rtl="1" eaLnBrk="1" hangingPunct="1">
              <a:spcBef>
                <a:spcPct val="0"/>
              </a:spcBef>
              <a:buFont typeface="Wingdings" pitchFamily="-111" charset="2"/>
              <a:buBlip>
                <a:blip r:embed="rId4"/>
              </a:buBlip>
              <a:defRPr/>
            </a:pPr>
            <a:r>
              <a:rPr lang="ar-JO" b="1" kern="1200" dirty="0">
                <a:effectLst>
                  <a:outerShdw blurRad="247650" dist="101600" dir="2700000" algn="tl" rotWithShape="0">
                    <a:srgbClr val="000000">
                      <a:alpha val="90000"/>
                    </a:srgbClr>
                  </a:outerShdw>
                </a:effectLst>
                <a:latin typeface="Arial" panose="020B0604020202020204" pitchFamily="34" charset="0"/>
                <a:ea typeface="ＭＳ Ｐゴシック" charset="0"/>
                <a:cs typeface="Arial" panose="020B0604020202020204" pitchFamily="34" charset="0"/>
              </a:rPr>
              <a:t>نقش أقدم لنص كتابي</a:t>
            </a:r>
            <a:endParaRPr lang="en-US" b="1" kern="1200" dirty="0">
              <a:effectLst>
                <a:outerShdw blurRad="247650" dist="101600" dir="2700000" algn="tl" rotWithShape="0">
                  <a:srgbClr val="000000">
                    <a:alpha val="90000"/>
                  </a:srgbClr>
                </a:outerShdw>
              </a:effectLst>
              <a:latin typeface="Arial" panose="020B0604020202020204" pitchFamily="34" charset="0"/>
              <a:ea typeface="ＭＳ Ｐゴシック" charset="0"/>
              <a:cs typeface="Arial" panose="020B0604020202020204" pitchFamily="34" charset="0"/>
            </a:endParaRPr>
          </a:p>
        </p:txBody>
      </p:sp>
      <p:sp>
        <p:nvSpPr>
          <p:cNvPr id="140295" name="Rectangle 7"/>
          <p:cNvSpPr>
            <a:spLocks noChangeArrowheads="1"/>
          </p:cNvSpPr>
          <p:nvPr/>
        </p:nvSpPr>
        <p:spPr bwMode="auto">
          <a:xfrm>
            <a:off x="0" y="0"/>
            <a:ext cx="4191000" cy="6858000"/>
          </a:xfrm>
          <a:prstGeom prst="rect">
            <a:avLst/>
          </a:prstGeom>
          <a:gradFill rotWithShape="0">
            <a:gsLst>
              <a:gs pos="0">
                <a:schemeClr val="bg2">
                  <a:alpha val="50000"/>
                </a:schemeClr>
              </a:gs>
              <a:gs pos="100000">
                <a:schemeClr val="bg2">
                  <a:gamma/>
                  <a:shade val="93725"/>
                  <a:invGamma/>
                  <a:alpha val="50000"/>
                </a:schemeClr>
              </a:gs>
            </a:gsLst>
            <a:lin ang="5400000" scaled="1"/>
          </a:gradFill>
          <a:ln w="9525">
            <a:no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140294" name="Text Box 6" descr="50%"/>
          <p:cNvSpPr txBox="1">
            <a:spLocks noChangeArrowheads="1"/>
          </p:cNvSpPr>
          <p:nvPr/>
        </p:nvSpPr>
        <p:spPr bwMode="auto">
          <a:xfrm rot="21575634">
            <a:off x="228600" y="1735130"/>
            <a:ext cx="3886200" cy="341632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marL="461963" indent="-461963"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461963" marR="0" lvl="0" indent="-461963"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وكلم الرب موسى قائلاً</a:t>
            </a:r>
          </a:p>
          <a:p>
            <a:pPr marL="461963" marR="0" lvl="0" indent="-461963"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كلم هارون وبنيه قائلاً هكذا تباركون بني إسرائيل قائلين لهم</a:t>
            </a:r>
          </a:p>
          <a:p>
            <a:pPr marL="461963" marR="0" lvl="0" indent="-461963"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يباركك الرب ويحرسك</a:t>
            </a:r>
          </a:p>
          <a:p>
            <a:pPr marL="461963" marR="0" lvl="0" indent="-461963"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يضيء الرب بوجهه عليك ويرحمك</a:t>
            </a:r>
          </a:p>
          <a:p>
            <a:pPr marL="461963" marR="0" lvl="0" indent="-461963"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يرفع الرب وجهه عليك ويمنحك سلاماً</a:t>
            </a:r>
          </a:p>
          <a:p>
            <a:pPr marL="461963" marR="0" lvl="0" indent="-461963"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فيجعلون اسمي على بني إسرائيل وأنا اباركهم</a:t>
            </a:r>
          </a:p>
          <a:p>
            <a:pPr marL="461963" marR="0" lvl="0" indent="-461963"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(عد 6: 22-27)</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4029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0" presetClass="entr" presetSubtype="0" fill="hold" grpId="0" nodeType="clickEffect">
                                  <p:stCondLst>
                                    <p:cond delay="0"/>
                                  </p:stCondLst>
                                  <p:childTnLst>
                                    <p:set>
                                      <p:cBhvr>
                                        <p:cTn id="10" dur="1" fill="hold">
                                          <p:stCondLst>
                                            <p:cond delay="0"/>
                                          </p:stCondLst>
                                        </p:cTn>
                                        <p:tgtEl>
                                          <p:spTgt spid="140295"/>
                                        </p:tgtEl>
                                        <p:attrNameLst>
                                          <p:attrName>style.visibility</p:attrName>
                                        </p:attrNameLst>
                                      </p:cBhvr>
                                      <p:to>
                                        <p:strVal val="visible"/>
                                      </p:to>
                                    </p:set>
                                    <p:animEffect transition="in" filter="fade">
                                      <p:cBhvr>
                                        <p:cTn id="11" dur="500"/>
                                        <p:tgtEl>
                                          <p:spTgt spid="140295"/>
                                        </p:tgtEl>
                                      </p:cBhvr>
                                    </p:animEffect>
                                  </p:childTnLst>
                                </p:cTn>
                              </p:par>
                            </p:childTnLst>
                          </p:cTn>
                        </p:par>
                        <p:par>
                          <p:cTn id="12" fill="hold" nodeType="afterGroup">
                            <p:stCondLst>
                              <p:cond delay="500"/>
                            </p:stCondLst>
                            <p:childTnLst>
                              <p:par>
                                <p:cTn id="13" presetID="10" presetClass="entr" presetSubtype="0" fill="hold" grpId="0" nodeType="afterEffect">
                                  <p:stCondLst>
                                    <p:cond delay="0"/>
                                  </p:stCondLst>
                                  <p:childTnLst>
                                    <p:set>
                                      <p:cBhvr>
                                        <p:cTn id="14" dur="1" fill="hold">
                                          <p:stCondLst>
                                            <p:cond delay="0"/>
                                          </p:stCondLst>
                                        </p:cTn>
                                        <p:tgtEl>
                                          <p:spTgt spid="140294"/>
                                        </p:tgtEl>
                                        <p:attrNameLst>
                                          <p:attrName>style.visibility</p:attrName>
                                        </p:attrNameLst>
                                      </p:cBhvr>
                                      <p:to>
                                        <p:strVal val="visible"/>
                                      </p:to>
                                    </p:set>
                                    <p:animEffect transition="in" filter="fade">
                                      <p:cBhvr>
                                        <p:cTn id="15" dur="500"/>
                                        <p:tgtEl>
                                          <p:spTgt spid="1402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291" grpId="0" autoUpdateAnimBg="0"/>
      <p:bldP spid="140295" grpId="0" animBg="1"/>
      <p:bldP spid="140294" grpId="0" autoUpdateAnimBg="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7</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2182326060"/>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0641" name="Picture 2" descr="tabernacle1enlargemen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75011" name="Rectangle 3"/>
          <p:cNvSpPr>
            <a:spLocks noGrp="1" noChangeArrowheads="1"/>
          </p:cNvSpPr>
          <p:nvPr>
            <p:ph type="title"/>
          </p:nvPr>
        </p:nvSpPr>
        <p:spPr>
          <a:xfrm>
            <a:off x="-76200" y="609600"/>
            <a:ext cx="9220200" cy="1143000"/>
          </a:xfrm>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a typeface="ＭＳ Ｐゴシック" charset="0"/>
              </a:rPr>
              <a:t>عدد 7: 12</a:t>
            </a:r>
            <a:endParaRPr lang="en-US" dirty="0">
              <a:ea typeface="ＭＳ Ｐゴシック" charset="0"/>
            </a:endParaRPr>
          </a:p>
        </p:txBody>
      </p:sp>
      <p:sp>
        <p:nvSpPr>
          <p:cNvPr id="2475012" name="Rectangle 4"/>
          <p:cNvSpPr>
            <a:spLocks noChangeArrowheads="1"/>
          </p:cNvSpPr>
          <p:nvPr/>
        </p:nvSpPr>
        <p:spPr bwMode="auto">
          <a:xfrm>
            <a:off x="0" y="2362200"/>
            <a:ext cx="9220200" cy="1143000"/>
          </a:xfrm>
          <a:prstGeom prst="rect">
            <a:avLst/>
          </a:prstGeom>
          <a:noFill/>
          <a:ln w="9525">
            <a:noFill/>
            <a:miter lim="800000"/>
            <a:headEnd/>
            <a:tailEnd/>
          </a:ln>
          <a:effectLst>
            <a:outerShdw blurRad="63500" dist="35921" dir="2700000" algn="ctr" rotWithShape="0">
              <a:schemeClr val="tx2">
                <a:alpha val="74998"/>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4400" b="1" dirty="0">
                <a:solidFill>
                  <a:srgbClr val="FFFFFF"/>
                </a:solidFill>
                <a:latin typeface="Arial" panose="020B0604020202020204" pitchFamily="34" charset="0"/>
                <a:ea typeface="ＭＳ Ｐゴシック" charset="0"/>
                <a:cs typeface="Arial" panose="020B0604020202020204" pitchFamily="34" charset="0"/>
              </a:rPr>
              <a:t>فكان نحشون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هو الذي قدم قربانه</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sz="4400" b="1" dirty="0">
                <a:solidFill>
                  <a:srgbClr val="FFFF00"/>
                </a:solidFill>
                <a:latin typeface="Arial" panose="020B0604020202020204" pitchFamily="34" charset="0"/>
                <a:ea typeface="ＭＳ Ｐゴシック" charset="0"/>
                <a:cs typeface="Arial" panose="020B0604020202020204" pitchFamily="34" charset="0"/>
              </a:rPr>
              <a:t>في اليوم الأول </a:t>
            </a:r>
            <a:r>
              <a:rPr lang="ar-JO" sz="4400" b="1" dirty="0">
                <a:solidFill>
                  <a:srgbClr val="FFFFFF"/>
                </a:solidFill>
                <a:latin typeface="Arial" panose="020B0604020202020204" pitchFamily="34" charset="0"/>
                <a:ea typeface="ＭＳ Ｐゴシック" charset="0"/>
                <a:cs typeface="Arial" panose="020B0604020202020204" pitchFamily="34" charset="0"/>
              </a:rPr>
              <a:t>...</a:t>
            </a:r>
            <a:endParaRPr kumimoji="0" lang="en-US" sz="4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70178004"/>
      </p:ext>
    </p:extLst>
  </p:cSld>
  <p:clrMapOvr>
    <a:masterClrMapping/>
  </p:clrMapOvr>
  <p:transition spd="med">
    <p:randomBar dir="vert"/>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1" name="Rectangle 1026"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235522" name="Group 1027"/>
          <p:cNvGrpSpPr>
            <a:grpSpLocks/>
          </p:cNvGrpSpPr>
          <p:nvPr/>
        </p:nvGrpSpPr>
        <p:grpSpPr bwMode="auto">
          <a:xfrm rot="-1903555">
            <a:off x="2705100" y="1933575"/>
            <a:ext cx="3581400" cy="2838450"/>
            <a:chOff x="2256" y="1632"/>
            <a:chExt cx="1207" cy="972"/>
          </a:xfrm>
        </p:grpSpPr>
        <p:grpSp>
          <p:nvGrpSpPr>
            <p:cNvPr id="235549" name="Group 1028"/>
            <p:cNvGrpSpPr>
              <a:grpSpLocks/>
            </p:cNvGrpSpPr>
            <p:nvPr/>
          </p:nvGrpSpPr>
          <p:grpSpPr bwMode="auto">
            <a:xfrm>
              <a:off x="2256" y="1704"/>
              <a:ext cx="1207" cy="900"/>
              <a:chOff x="2256" y="1704"/>
              <a:chExt cx="1207" cy="900"/>
            </a:xfrm>
          </p:grpSpPr>
          <p:pic>
            <p:nvPicPr>
              <p:cNvPr id="235551" name="Picture 1029"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 xmlns:a14="http://schemas.microsoft.com/office/drawing/2010/main" w="9525">
                    <a:solidFill>
                      <a:srgbClr val="000000"/>
                    </a:solidFill>
                    <a:miter lim="800000"/>
                    <a:headEnd/>
                    <a:tailEnd/>
                  </a14:hiddenLine>
                </a:ext>
              </a:extLst>
            </p:spPr>
          </p:pic>
          <p:grpSp>
            <p:nvGrpSpPr>
              <p:cNvPr id="235552" name="Group 1030"/>
              <p:cNvGrpSpPr>
                <a:grpSpLocks/>
              </p:cNvGrpSpPr>
              <p:nvPr/>
            </p:nvGrpSpPr>
            <p:grpSpPr bwMode="auto">
              <a:xfrm>
                <a:off x="2256" y="1749"/>
                <a:ext cx="1207" cy="855"/>
                <a:chOff x="2256" y="1749"/>
                <a:chExt cx="1207" cy="855"/>
              </a:xfrm>
            </p:grpSpPr>
            <p:grpSp>
              <p:nvGrpSpPr>
                <p:cNvPr id="235553" name="Group 1031"/>
                <p:cNvGrpSpPr>
                  <a:grpSpLocks/>
                </p:cNvGrpSpPr>
                <p:nvPr/>
              </p:nvGrpSpPr>
              <p:grpSpPr bwMode="auto">
                <a:xfrm>
                  <a:off x="2299" y="1749"/>
                  <a:ext cx="1164" cy="855"/>
                  <a:chOff x="2299" y="1749"/>
                  <a:chExt cx="1164" cy="855"/>
                </a:xfrm>
              </p:grpSpPr>
              <p:sp>
                <p:nvSpPr>
                  <p:cNvPr id="235555" name="AutoShape 1032"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5556" name="AutoShape 1033"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5557" name="AutoShape 1034"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5558" name="Freeform 1035"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5559" name="Freeform 1036" descr="Stationery"/>
                  <p:cNvSpPr>
                    <a:spLocks/>
                  </p:cNvSpPr>
                  <p:nvPr/>
                </p:nvSpPr>
                <p:spPr bwMode="auto">
                  <a:xfrm>
                    <a:off x="3168" y="2304"/>
                    <a:ext cx="258" cy="264"/>
                  </a:xfrm>
                  <a:custGeom>
                    <a:avLst/>
                    <a:gdLst>
                      <a:gd name="T0" fmla="*/ 4846 w 230"/>
                      <a:gd name="T1" fmla="*/ 6 h 264"/>
                      <a:gd name="T2" fmla="*/ 3599 w 230"/>
                      <a:gd name="T3" fmla="*/ 77 h 264"/>
                      <a:gd name="T4" fmla="*/ 2671 w 230"/>
                      <a:gd name="T5" fmla="*/ 140 h 264"/>
                      <a:gd name="T6" fmla="*/ 1633 w 230"/>
                      <a:gd name="T7" fmla="*/ 171 h 264"/>
                      <a:gd name="T8" fmla="*/ 923 w 230"/>
                      <a:gd name="T9" fmla="*/ 192 h 264"/>
                      <a:gd name="T10" fmla="*/ 755 w 230"/>
                      <a:gd name="T11" fmla="*/ 197 h 264"/>
                      <a:gd name="T12" fmla="*/ 5254 w 230"/>
                      <a:gd name="T13" fmla="*/ 258 h 264"/>
                      <a:gd name="T14" fmla="*/ 8189 w 230"/>
                      <a:gd name="T15" fmla="*/ 222 h 264"/>
                      <a:gd name="T16" fmla="*/ 8449 w 230"/>
                      <a:gd name="T17" fmla="*/ 182 h 264"/>
                      <a:gd name="T18" fmla="*/ 7861 w 230"/>
                      <a:gd name="T19" fmla="*/ 42 h 264"/>
                      <a:gd name="T20" fmla="*/ 5436 w 230"/>
                      <a:gd name="T21" fmla="*/ 0 h 264"/>
                      <a:gd name="T22" fmla="*/ 4846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5560" name="Freeform 1037"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5561" name="Freeform 1038"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35554" name="Freeform 1039" descr="Stationery"/>
                <p:cNvSpPr>
                  <a:spLocks/>
                </p:cNvSpPr>
                <p:nvPr/>
              </p:nvSpPr>
              <p:spPr bwMode="auto">
                <a:xfrm>
                  <a:off x="2256" y="2139"/>
                  <a:ext cx="146" cy="117"/>
                </a:xfrm>
                <a:custGeom>
                  <a:avLst/>
                  <a:gdLst>
                    <a:gd name="T0" fmla="*/ 6272887 w 98"/>
                    <a:gd name="T1" fmla="*/ 30 h 117"/>
                    <a:gd name="T2" fmla="*/ 12045653 w 98"/>
                    <a:gd name="T3" fmla="*/ 117 h 117"/>
                    <a:gd name="T4" fmla="*/ 34074052 w 98"/>
                    <a:gd name="T5" fmla="*/ 84 h 117"/>
                    <a:gd name="T6" fmla="*/ 6272887 w 98"/>
                    <a:gd name="T7" fmla="*/ 0 h 117"/>
                    <a:gd name="T8" fmla="*/ 605486 w 98"/>
                    <a:gd name="T9" fmla="*/ 27 h 117"/>
                    <a:gd name="T10" fmla="*/ 7044248 w 98"/>
                    <a:gd name="T11" fmla="*/ 56 h 117"/>
                    <a:gd name="T12" fmla="*/ 10494492 w 98"/>
                    <a:gd name="T13" fmla="*/ 57 h 117"/>
                    <a:gd name="T14" fmla="*/ 16691815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sp>
          <p:nvSpPr>
            <p:cNvPr id="235550" name="Rectangle 1040"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35524" name="Group 1046"/>
          <p:cNvGrpSpPr>
            <a:grpSpLocks/>
          </p:cNvGrpSpPr>
          <p:nvPr/>
        </p:nvGrpSpPr>
        <p:grpSpPr bwMode="auto">
          <a:xfrm rot="942552">
            <a:off x="6772037" y="250956"/>
            <a:ext cx="2044700" cy="1562100"/>
            <a:chOff x="3275" y="-25"/>
            <a:chExt cx="1288" cy="984"/>
          </a:xfrm>
        </p:grpSpPr>
        <p:sp>
          <p:nvSpPr>
            <p:cNvPr id="235540" name="AutoShape 1047"/>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6520" name="Text Box 1048"/>
            <p:cNvSpPr txBox="1">
              <a:spLocks noChangeArrowheads="1"/>
            </p:cNvSpPr>
            <p:nvPr/>
          </p:nvSpPr>
          <p:spPr bwMode="auto">
            <a:xfrm>
              <a:off x="4131" y="342"/>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شرق </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6521" name="Text Box 1049"/>
            <p:cNvSpPr txBox="1">
              <a:spLocks noChangeArrowheads="1"/>
            </p:cNvSpPr>
            <p:nvPr/>
          </p:nvSpPr>
          <p:spPr bwMode="auto">
            <a:xfrm>
              <a:off x="3695" y="707"/>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جنوب</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6522" name="Text Box 1050"/>
            <p:cNvSpPr txBox="1">
              <a:spLocks noChangeArrowheads="1"/>
            </p:cNvSpPr>
            <p:nvPr/>
          </p:nvSpPr>
          <p:spPr bwMode="auto">
            <a:xfrm>
              <a:off x="3688" y="-25"/>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شمال</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6523" name="Text Box 1051"/>
            <p:cNvSpPr txBox="1">
              <a:spLocks noChangeArrowheads="1"/>
            </p:cNvSpPr>
            <p:nvPr/>
          </p:nvSpPr>
          <p:spPr bwMode="auto">
            <a:xfrm>
              <a:off x="3275" y="344"/>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 غرب</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grpSp>
      <p:sp>
        <p:nvSpPr>
          <p:cNvPr id="235525" name="Text Box 1052"/>
          <p:cNvSpPr txBox="1">
            <a:spLocks noChangeArrowheads="1"/>
          </p:cNvSpPr>
          <p:nvPr/>
        </p:nvSpPr>
        <p:spPr bwMode="auto">
          <a:xfrm rot="1415403">
            <a:off x="-63644" y="2743336"/>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أفرايم</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26" name="Text Box 1053"/>
          <p:cNvSpPr txBox="1">
            <a:spLocks noChangeArrowheads="1"/>
          </p:cNvSpPr>
          <p:nvPr/>
        </p:nvSpPr>
        <p:spPr bwMode="auto">
          <a:xfrm rot="1415403">
            <a:off x="381000" y="2078038"/>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منسّى</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27" name="Text Box 1054"/>
          <p:cNvSpPr txBox="1">
            <a:spLocks noChangeArrowheads="1"/>
          </p:cNvSpPr>
          <p:nvPr/>
        </p:nvSpPr>
        <p:spPr bwMode="auto">
          <a:xfrm rot="1415403">
            <a:off x="761999" y="1399420"/>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بنيامين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28" name="Text Box 1055"/>
          <p:cNvSpPr txBox="1">
            <a:spLocks noChangeArrowheads="1"/>
          </p:cNvSpPr>
          <p:nvPr/>
        </p:nvSpPr>
        <p:spPr bwMode="auto">
          <a:xfrm rot="1415471">
            <a:off x="6805613" y="3546475"/>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يهوذا</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29" name="Text Box 1056"/>
          <p:cNvSpPr txBox="1">
            <a:spLocks noChangeArrowheads="1"/>
          </p:cNvSpPr>
          <p:nvPr/>
        </p:nvSpPr>
        <p:spPr bwMode="auto">
          <a:xfrm rot="1415471">
            <a:off x="6592888" y="4059238"/>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يساكر</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30" name="Text Box 1057"/>
          <p:cNvSpPr txBox="1">
            <a:spLocks noChangeArrowheads="1"/>
          </p:cNvSpPr>
          <p:nvPr/>
        </p:nvSpPr>
        <p:spPr bwMode="auto">
          <a:xfrm rot="1415471">
            <a:off x="6286500" y="4600575"/>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زبولون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31" name="Text Box 1058"/>
          <p:cNvSpPr txBox="1">
            <a:spLocks noChangeArrowheads="1"/>
          </p:cNvSpPr>
          <p:nvPr/>
        </p:nvSpPr>
        <p:spPr bwMode="auto">
          <a:xfrm rot="-1668526">
            <a:off x="1953327" y="4233863"/>
            <a:ext cx="13716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جاد</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32" name="Text Box 1059"/>
          <p:cNvSpPr txBox="1">
            <a:spLocks noChangeArrowheads="1"/>
          </p:cNvSpPr>
          <p:nvPr/>
        </p:nvSpPr>
        <p:spPr bwMode="auto">
          <a:xfrm rot="-1668526">
            <a:off x="2378075" y="4543425"/>
            <a:ext cx="1600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شمعون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33" name="Text Box 1060"/>
          <p:cNvSpPr txBox="1">
            <a:spLocks noChangeArrowheads="1"/>
          </p:cNvSpPr>
          <p:nvPr/>
        </p:nvSpPr>
        <p:spPr bwMode="auto">
          <a:xfrm rot="-1668526">
            <a:off x="2833688" y="4786313"/>
            <a:ext cx="2438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رأوبين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34" name="Text Box 1061"/>
          <p:cNvSpPr txBox="1">
            <a:spLocks noChangeArrowheads="1"/>
          </p:cNvSpPr>
          <p:nvPr/>
        </p:nvSpPr>
        <p:spPr bwMode="auto">
          <a:xfrm rot="-1624129">
            <a:off x="3713163" y="1460500"/>
            <a:ext cx="13716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دان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35" name="Text Box 1062"/>
          <p:cNvSpPr txBox="1">
            <a:spLocks noChangeArrowheads="1"/>
          </p:cNvSpPr>
          <p:nvPr/>
        </p:nvSpPr>
        <p:spPr bwMode="auto">
          <a:xfrm rot="-1624129">
            <a:off x="4564063" y="1449388"/>
            <a:ext cx="1600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أشير</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36" name="Text Box 1063"/>
          <p:cNvSpPr txBox="1">
            <a:spLocks noChangeArrowheads="1"/>
          </p:cNvSpPr>
          <p:nvPr/>
        </p:nvSpPr>
        <p:spPr bwMode="auto">
          <a:xfrm rot="-1624129">
            <a:off x="5464175" y="1479550"/>
            <a:ext cx="2438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نفتالي</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6536" name="Text Box 1064"/>
          <p:cNvSpPr txBox="1">
            <a:spLocks noChangeArrowheads="1"/>
          </p:cNvSpPr>
          <p:nvPr/>
        </p:nvSpPr>
        <p:spPr bwMode="auto">
          <a:xfrm>
            <a:off x="228600" y="5943600"/>
            <a:ext cx="24384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عَدَد ٧</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235538" name="Text Box 1065"/>
          <p:cNvSpPr txBox="1">
            <a:spLocks noChangeArrowheads="1"/>
          </p:cNvSpPr>
          <p:nvPr/>
        </p:nvSpPr>
        <p:spPr bwMode="auto">
          <a:xfrm>
            <a:off x="8411399" y="76200"/>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142</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39" name="Rectangle 1066"/>
          <p:cNvSpPr>
            <a:spLocks noGrp="1" noChangeArrowheads="1"/>
          </p:cNvSpPr>
          <p:nvPr>
            <p:ph type="title" idx="4294967295"/>
          </p:nvPr>
        </p:nvSpPr>
        <p:spPr>
          <a:xfrm>
            <a:off x="1371600" y="6019800"/>
            <a:ext cx="7772400" cy="838200"/>
          </a:xfrm>
        </p:spPr>
        <p:txBody>
          <a:bodyPr/>
          <a:lstStyle/>
          <a:p>
            <a:pPr eaLnBrk="1" hangingPunct="1"/>
            <a:r>
              <a:rPr lang="ar-JO" sz="4000" dirty="0">
                <a:solidFill>
                  <a:schemeClr val="accent2"/>
                </a:solidFill>
              </a:rPr>
              <a:t>تجميعهم معاً...</a:t>
            </a:r>
            <a:endParaRPr lang="en-US" sz="4000" dirty="0">
              <a:solidFill>
                <a:schemeClr val="accent2"/>
              </a:solidFill>
            </a:endParaRPr>
          </a:p>
        </p:txBody>
      </p:sp>
      <p:sp>
        <p:nvSpPr>
          <p:cNvPr id="2" name="Text Box 1055">
            <a:extLst>
              <a:ext uri="{FF2B5EF4-FFF2-40B4-BE49-F238E27FC236}">
                <a16:creationId xmlns:a16="http://schemas.microsoft.com/office/drawing/2014/main" id="{F2D9EB32-13B9-8CB7-980B-133AF8300458}"/>
              </a:ext>
            </a:extLst>
          </p:cNvPr>
          <p:cNvSpPr txBox="1">
            <a:spLocks noChangeArrowheads="1"/>
          </p:cNvSpPr>
          <p:nvPr/>
        </p:nvSpPr>
        <p:spPr bwMode="auto">
          <a:xfrm rot="1415471">
            <a:off x="5846183" y="2764068"/>
            <a:ext cx="520687"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١</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 name="Text Box 1055">
            <a:extLst>
              <a:ext uri="{FF2B5EF4-FFF2-40B4-BE49-F238E27FC236}">
                <a16:creationId xmlns:a16="http://schemas.microsoft.com/office/drawing/2014/main" id="{33EC7DFA-1688-CE48-AA11-D6AE9C3C19D5}"/>
              </a:ext>
            </a:extLst>
          </p:cNvPr>
          <p:cNvSpPr txBox="1">
            <a:spLocks noChangeArrowheads="1"/>
          </p:cNvSpPr>
          <p:nvPr/>
        </p:nvSpPr>
        <p:spPr bwMode="auto">
          <a:xfrm rot="1415471">
            <a:off x="5521986" y="3262832"/>
            <a:ext cx="520687"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SA" sz="2800" b="1" dirty="0">
                <a:solidFill>
                  <a:srgbClr val="000000"/>
                </a:solidFill>
                <a:latin typeface="Arial" panose="020B0604020202020204" pitchFamily="34" charset="0"/>
                <a:cs typeface="Arial" panose="020B0604020202020204" pitchFamily="34" charset="0"/>
              </a:rPr>
              <a:t>٢</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 name="Text Box 1055">
            <a:extLst>
              <a:ext uri="{FF2B5EF4-FFF2-40B4-BE49-F238E27FC236}">
                <a16:creationId xmlns:a16="http://schemas.microsoft.com/office/drawing/2014/main" id="{15F9FBD1-15D5-ECDF-5C1C-6E64A21D1281}"/>
              </a:ext>
            </a:extLst>
          </p:cNvPr>
          <p:cNvSpPr txBox="1">
            <a:spLocks noChangeArrowheads="1"/>
          </p:cNvSpPr>
          <p:nvPr/>
        </p:nvSpPr>
        <p:spPr bwMode="auto">
          <a:xfrm rot="1415471">
            <a:off x="5197791" y="3761596"/>
            <a:ext cx="520687"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SA" sz="2800" b="1" noProof="0" dirty="0">
                <a:solidFill>
                  <a:srgbClr val="000000"/>
                </a:solidFill>
                <a:latin typeface="Arial" panose="020B0604020202020204" pitchFamily="34" charset="0"/>
                <a:cs typeface="Arial" panose="020B0604020202020204" pitchFamily="34" charset="0"/>
              </a:rPr>
              <a:t>٣</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 name="Text Box 1055">
            <a:extLst>
              <a:ext uri="{FF2B5EF4-FFF2-40B4-BE49-F238E27FC236}">
                <a16:creationId xmlns:a16="http://schemas.microsoft.com/office/drawing/2014/main" id="{4DC6445D-0C6C-A44F-E6D7-36B36FF8EA10}"/>
              </a:ext>
            </a:extLst>
          </p:cNvPr>
          <p:cNvSpPr txBox="1">
            <a:spLocks noChangeArrowheads="1"/>
          </p:cNvSpPr>
          <p:nvPr/>
        </p:nvSpPr>
        <p:spPr bwMode="auto">
          <a:xfrm rot="1415471">
            <a:off x="4233515" y="4077479"/>
            <a:ext cx="520687"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SA" sz="2800" b="1" noProof="0" dirty="0">
                <a:solidFill>
                  <a:srgbClr val="000000"/>
                </a:solidFill>
                <a:latin typeface="Arial" panose="020B0604020202020204" pitchFamily="34" charset="0"/>
                <a:cs typeface="Arial" panose="020B0604020202020204" pitchFamily="34" charset="0"/>
              </a:rPr>
              <a:t>٤</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 name="Text Box 1055">
            <a:extLst>
              <a:ext uri="{FF2B5EF4-FFF2-40B4-BE49-F238E27FC236}">
                <a16:creationId xmlns:a16="http://schemas.microsoft.com/office/drawing/2014/main" id="{8421C251-32B5-DFA3-5219-44EC0A685892}"/>
              </a:ext>
            </a:extLst>
          </p:cNvPr>
          <p:cNvSpPr txBox="1">
            <a:spLocks noChangeArrowheads="1"/>
          </p:cNvSpPr>
          <p:nvPr/>
        </p:nvSpPr>
        <p:spPr bwMode="auto">
          <a:xfrm rot="1415471">
            <a:off x="3568497" y="3861349"/>
            <a:ext cx="520687"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SA" sz="2800" b="1" dirty="0">
                <a:solidFill>
                  <a:srgbClr val="000000"/>
                </a:solidFill>
                <a:latin typeface="Arial" panose="020B0604020202020204" pitchFamily="34" charset="0"/>
                <a:cs typeface="Arial" panose="020B0604020202020204" pitchFamily="34" charset="0"/>
              </a:rPr>
              <a:t>٥</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 name="Text Box 1055">
            <a:extLst>
              <a:ext uri="{FF2B5EF4-FFF2-40B4-BE49-F238E27FC236}">
                <a16:creationId xmlns:a16="http://schemas.microsoft.com/office/drawing/2014/main" id="{ABE1952B-4F54-142C-AC9D-E3989E260F45}"/>
              </a:ext>
            </a:extLst>
          </p:cNvPr>
          <p:cNvSpPr txBox="1">
            <a:spLocks noChangeArrowheads="1"/>
          </p:cNvSpPr>
          <p:nvPr/>
        </p:nvSpPr>
        <p:spPr bwMode="auto">
          <a:xfrm rot="1415471">
            <a:off x="3019857" y="3628592"/>
            <a:ext cx="520687"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SA" sz="2800" b="1" dirty="0">
                <a:solidFill>
                  <a:srgbClr val="000000"/>
                </a:solidFill>
                <a:latin typeface="Arial" panose="020B0604020202020204" pitchFamily="34" charset="0"/>
                <a:cs typeface="Arial" panose="020B0604020202020204" pitchFamily="34" charset="0"/>
              </a:rPr>
              <a:t>٦</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8" name="Text Box 1055">
            <a:extLst>
              <a:ext uri="{FF2B5EF4-FFF2-40B4-BE49-F238E27FC236}">
                <a16:creationId xmlns:a16="http://schemas.microsoft.com/office/drawing/2014/main" id="{FA4FF8F5-609A-0617-0F7F-B87D6467F5DD}"/>
              </a:ext>
            </a:extLst>
          </p:cNvPr>
          <p:cNvSpPr txBox="1">
            <a:spLocks noChangeArrowheads="1"/>
          </p:cNvSpPr>
          <p:nvPr/>
        </p:nvSpPr>
        <p:spPr bwMode="auto">
          <a:xfrm rot="1415471">
            <a:off x="2446278" y="3212955"/>
            <a:ext cx="520687"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SA" sz="2800" b="1" dirty="0">
                <a:solidFill>
                  <a:srgbClr val="000000"/>
                </a:solidFill>
                <a:latin typeface="Arial" panose="020B0604020202020204" pitchFamily="34" charset="0"/>
                <a:cs typeface="Arial" panose="020B0604020202020204" pitchFamily="34" charset="0"/>
              </a:rPr>
              <a:t>٧</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 name="Text Box 1055">
            <a:extLst>
              <a:ext uri="{FF2B5EF4-FFF2-40B4-BE49-F238E27FC236}">
                <a16:creationId xmlns:a16="http://schemas.microsoft.com/office/drawing/2014/main" id="{22A74556-F8DE-0175-E148-BC5ACC843FAC}"/>
              </a:ext>
            </a:extLst>
          </p:cNvPr>
          <p:cNvSpPr txBox="1">
            <a:spLocks noChangeArrowheads="1"/>
          </p:cNvSpPr>
          <p:nvPr/>
        </p:nvSpPr>
        <p:spPr bwMode="auto">
          <a:xfrm rot="1415471">
            <a:off x="2812038" y="2714191"/>
            <a:ext cx="520687"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SA" sz="2800" b="1" dirty="0">
                <a:solidFill>
                  <a:srgbClr val="000000"/>
                </a:solidFill>
                <a:latin typeface="Arial" panose="020B0604020202020204" pitchFamily="34" charset="0"/>
                <a:cs typeface="Arial" panose="020B0604020202020204" pitchFamily="34" charset="0"/>
              </a:rPr>
              <a:t>٨</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 name="Text Box 1055">
            <a:extLst>
              <a:ext uri="{FF2B5EF4-FFF2-40B4-BE49-F238E27FC236}">
                <a16:creationId xmlns:a16="http://schemas.microsoft.com/office/drawing/2014/main" id="{3D1B91CB-4847-E3E4-6878-A94779828105}"/>
              </a:ext>
            </a:extLst>
          </p:cNvPr>
          <p:cNvSpPr txBox="1">
            <a:spLocks noChangeArrowheads="1"/>
          </p:cNvSpPr>
          <p:nvPr/>
        </p:nvSpPr>
        <p:spPr bwMode="auto">
          <a:xfrm rot="1415471">
            <a:off x="3111296" y="2306867"/>
            <a:ext cx="520687"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SA" sz="2800" b="1" dirty="0">
                <a:solidFill>
                  <a:srgbClr val="000000"/>
                </a:solidFill>
                <a:latin typeface="Arial" panose="020B0604020202020204" pitchFamily="34" charset="0"/>
                <a:cs typeface="Arial" panose="020B0604020202020204" pitchFamily="34" charset="0"/>
              </a:rPr>
              <a:t>٩</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 name="Text Box 1055">
            <a:extLst>
              <a:ext uri="{FF2B5EF4-FFF2-40B4-BE49-F238E27FC236}">
                <a16:creationId xmlns:a16="http://schemas.microsoft.com/office/drawing/2014/main" id="{BEA7DB10-D18C-A146-B29F-1476F9B95C9A}"/>
              </a:ext>
            </a:extLst>
          </p:cNvPr>
          <p:cNvSpPr txBox="1">
            <a:spLocks noChangeArrowheads="1"/>
          </p:cNvSpPr>
          <p:nvPr/>
        </p:nvSpPr>
        <p:spPr bwMode="auto">
          <a:xfrm rot="1415471">
            <a:off x="3704047" y="2091215"/>
            <a:ext cx="854624"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SA" sz="2800" b="1" dirty="0">
                <a:solidFill>
                  <a:srgbClr val="000000"/>
                </a:solidFill>
                <a:latin typeface="Arial" panose="020B0604020202020204" pitchFamily="34" charset="0"/>
                <a:cs typeface="Arial" panose="020B0604020202020204" pitchFamily="34" charset="0"/>
              </a:rPr>
              <a:t>١٠</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2" name="Text Box 1055">
            <a:extLst>
              <a:ext uri="{FF2B5EF4-FFF2-40B4-BE49-F238E27FC236}">
                <a16:creationId xmlns:a16="http://schemas.microsoft.com/office/drawing/2014/main" id="{098AC354-D49D-B8AC-1419-DEDAEC4BCF6D}"/>
              </a:ext>
            </a:extLst>
          </p:cNvPr>
          <p:cNvSpPr txBox="1">
            <a:spLocks noChangeArrowheads="1"/>
          </p:cNvSpPr>
          <p:nvPr/>
        </p:nvSpPr>
        <p:spPr bwMode="auto">
          <a:xfrm rot="1415471">
            <a:off x="4402317" y="2149404"/>
            <a:ext cx="854624"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SA" sz="2800" b="1" dirty="0">
                <a:solidFill>
                  <a:srgbClr val="000000"/>
                </a:solidFill>
                <a:latin typeface="Arial" panose="020B0604020202020204" pitchFamily="34" charset="0"/>
                <a:cs typeface="Arial" panose="020B0604020202020204" pitchFamily="34" charset="0"/>
              </a:rPr>
              <a:t>١١</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3" name="Text Box 1055">
            <a:extLst>
              <a:ext uri="{FF2B5EF4-FFF2-40B4-BE49-F238E27FC236}">
                <a16:creationId xmlns:a16="http://schemas.microsoft.com/office/drawing/2014/main" id="{AAB97DC1-43CC-341F-AA6B-FCB7415B79C7}"/>
              </a:ext>
            </a:extLst>
          </p:cNvPr>
          <p:cNvSpPr txBox="1">
            <a:spLocks noChangeArrowheads="1"/>
          </p:cNvSpPr>
          <p:nvPr/>
        </p:nvSpPr>
        <p:spPr bwMode="auto">
          <a:xfrm rot="1415471">
            <a:off x="5125525" y="2240844"/>
            <a:ext cx="854624"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SA" sz="2800" b="1" dirty="0">
                <a:solidFill>
                  <a:srgbClr val="000000"/>
                </a:solidFill>
                <a:latin typeface="Arial" panose="020B0604020202020204" pitchFamily="34" charset="0"/>
                <a:cs typeface="Arial" panose="020B0604020202020204" pitchFamily="34" charset="0"/>
              </a:rPr>
              <a:t>١٢</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5954697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9"/>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0"/>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1"/>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2"/>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P spid="7" grpId="0"/>
      <p:bldP spid="8" grpId="0"/>
      <p:bldP spid="9" grpId="0"/>
      <p:bldP spid="10" grpId="0"/>
      <p:bldP spid="11" grpId="0"/>
      <p:bldP spid="12" grpId="0"/>
      <p:bldP spid="13" grpId="0"/>
    </p:bldLst>
  </p:timing>
</p:sld>
</file>

<file path=ppt/slides/slide9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 y="0"/>
            <a:ext cx="9143999" cy="634687"/>
          </a:xfrm>
          <a:gradFill flip="none" rotWithShape="1">
            <a:gsLst>
              <a:gs pos="0">
                <a:srgbClr val="C00000"/>
              </a:gs>
              <a:gs pos="97000">
                <a:schemeClr val="accent6">
                  <a:lumMod val="70000"/>
                </a:schemeClr>
              </a:gs>
            </a:gsLst>
            <a:path path="circle">
              <a:fillToRect l="50000" t="50000" r="50000" b="50000"/>
            </a:path>
            <a:tileRect/>
          </a:gradFill>
          <a:effectLst/>
        </p:spPr>
        <p:txBody>
          <a:bodyPr/>
          <a:lstStyle/>
          <a:p>
            <a:pPr>
              <a:defRPr/>
            </a:pPr>
            <a:r>
              <a:rPr lang="ar-JO" sz="2800" dirty="0">
                <a:effectLst>
                  <a:glow rad="127000">
                    <a:schemeClr val="tx1"/>
                  </a:glow>
                </a:effectLst>
                <a:ea typeface="ＭＳ Ｐゴシック" charset="0"/>
                <a:cs typeface="Arial" panose="020B0604020202020204" pitchFamily="34" charset="0"/>
              </a:rPr>
              <a:t>تقدمات المذبح في عدد 7 </a:t>
            </a:r>
            <a:endParaRPr lang="en-US" sz="2800" dirty="0">
              <a:effectLst>
                <a:glow rad="127000">
                  <a:schemeClr val="tx1"/>
                </a:glow>
              </a:effectLst>
              <a:ea typeface="ＭＳ Ｐゴシック" charset="0"/>
              <a:cs typeface="Arial" panose="020B0604020202020204" pitchFamily="34" charset="0"/>
            </a:endParaRPr>
          </a:p>
        </p:txBody>
      </p:sp>
      <p:pic>
        <p:nvPicPr>
          <p:cNvPr id="2050" name="Picture 2">
            <a:extLst>
              <a:ext uri="{FF2B5EF4-FFF2-40B4-BE49-F238E27FC236}">
                <a16:creationId xmlns:a16="http://schemas.microsoft.com/office/drawing/2014/main" id="{26380EF7-EACC-CEB2-5EC8-5FE26A157B8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8058" y="1423420"/>
            <a:ext cx="4855585" cy="3501023"/>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4">
            <a:extLst>
              <a:ext uri="{FF2B5EF4-FFF2-40B4-BE49-F238E27FC236}">
                <a16:creationId xmlns:a16="http://schemas.microsoft.com/office/drawing/2014/main" id="{70872FC9-20E6-3531-5A66-EA5BFB3E5F74}"/>
              </a:ext>
            </a:extLst>
          </p:cNvPr>
          <p:cNvSpPr>
            <a:spLocks noChangeArrowheads="1"/>
          </p:cNvSpPr>
          <p:nvPr/>
        </p:nvSpPr>
        <p:spPr bwMode="auto">
          <a:xfrm>
            <a:off x="5552902" y="1546167"/>
            <a:ext cx="3507971" cy="3283528"/>
          </a:xfrm>
          <a:prstGeom prst="rect">
            <a:avLst/>
          </a:prstGeom>
          <a:noFill/>
          <a:ln w="9525">
            <a:noFill/>
            <a:miter lim="800000"/>
            <a:headEnd/>
            <a:tailEnd/>
          </a:ln>
          <a:effectLst>
            <a:outerShdw blurRad="63500" dist="35921" dir="2700000" algn="ctr" rotWithShape="0">
              <a:schemeClr val="tx2">
                <a:alpha val="74998"/>
              </a:schemeClr>
            </a:outerShdw>
          </a:effec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ja-JP"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تابوت واحد</a:t>
            </a:r>
            <a:endParaRPr kumimoji="0" lang="en-US" altLang="ja-JP"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ja-JP"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 ثور</a:t>
            </a:r>
            <a:endParaRPr kumimoji="0" lang="en-US" altLang="ja-JP"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 عربات</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55311104"/>
      </p:ext>
    </p:extLst>
  </p:cSld>
  <p:clrMapOvr>
    <a:overrideClrMapping bg1="lt1" tx1="dk1" bg2="lt2" tx2="dk2" accent1="accent1" accent2="accent2" accent3="accent3" accent4="accent4" accent5="accent5" accent6="accent6" hlink="hlink" folHlink="folHlink"/>
  </p:clrMapOvr>
  <p:transition/>
</p:sld>
</file>

<file path=ppt/slides/slide9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5" name="Group 44">
            <a:extLst>
              <a:ext uri="{FF2B5EF4-FFF2-40B4-BE49-F238E27FC236}">
                <a16:creationId xmlns:a16="http://schemas.microsoft.com/office/drawing/2014/main" id="{182E9F49-9AC1-96BA-E048-30E10DAAC7A5}"/>
              </a:ext>
            </a:extLst>
          </p:cNvPr>
          <p:cNvGrpSpPr/>
          <p:nvPr/>
        </p:nvGrpSpPr>
        <p:grpSpPr>
          <a:xfrm>
            <a:off x="0" y="1655151"/>
            <a:ext cx="9144000" cy="4903049"/>
            <a:chOff x="0" y="1655151"/>
            <a:chExt cx="9144000" cy="4903049"/>
          </a:xfrm>
        </p:grpSpPr>
        <p:pic>
          <p:nvPicPr>
            <p:cNvPr id="1026" name="Picture 2" descr="The Bible: Numbers | Biblio-therapy">
              <a:extLst>
                <a:ext uri="{FF2B5EF4-FFF2-40B4-BE49-F238E27FC236}">
                  <a16:creationId xmlns:a16="http://schemas.microsoft.com/office/drawing/2014/main" id="{A6F3F09C-03DE-F7FE-D270-B43222B5C34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14086"/>
            <a:stretch/>
          </p:blipFill>
          <p:spPr bwMode="auto">
            <a:xfrm>
              <a:off x="0" y="1655151"/>
              <a:ext cx="9144000" cy="4774948"/>
            </a:xfrm>
            <a:prstGeom prst="rect">
              <a:avLst/>
            </a:prstGeom>
            <a:noFill/>
            <a:extLst>
              <a:ext uri="{909E8E84-426E-40DD-AFC4-6F175D3DCCD1}">
                <a14:hiddenFill xmlns:a14="http://schemas.microsoft.com/office/drawing/2010/main">
                  <a:solidFill>
                    <a:srgbClr val="FFFFFF"/>
                  </a:solidFill>
                </a14:hiddenFill>
              </a:ext>
            </a:extLst>
          </p:spPr>
        </p:pic>
        <p:sp>
          <p:nvSpPr>
            <p:cNvPr id="27" name="Rectangle 26">
              <a:extLst>
                <a:ext uri="{FF2B5EF4-FFF2-40B4-BE49-F238E27FC236}">
                  <a16:creationId xmlns:a16="http://schemas.microsoft.com/office/drawing/2014/main" id="{B8578FE9-F098-FC15-FA40-42F851E3E8AC}"/>
                </a:ext>
              </a:extLst>
            </p:cNvPr>
            <p:cNvSpPr/>
            <p:nvPr/>
          </p:nvSpPr>
          <p:spPr bwMode="auto">
            <a:xfrm>
              <a:off x="1958196" y="2297211"/>
              <a:ext cx="944797" cy="463846"/>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8" name="Rectangle 27">
              <a:extLst>
                <a:ext uri="{FF2B5EF4-FFF2-40B4-BE49-F238E27FC236}">
                  <a16:creationId xmlns:a16="http://schemas.microsoft.com/office/drawing/2014/main" id="{357B347D-0BC5-2AFD-A072-4B0B82450231}"/>
                </a:ext>
              </a:extLst>
            </p:cNvPr>
            <p:cNvSpPr/>
            <p:nvPr/>
          </p:nvSpPr>
          <p:spPr bwMode="auto">
            <a:xfrm>
              <a:off x="1630393" y="3608426"/>
              <a:ext cx="944797" cy="463846"/>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9" name="Rectangle 28">
              <a:extLst>
                <a:ext uri="{FF2B5EF4-FFF2-40B4-BE49-F238E27FC236}">
                  <a16:creationId xmlns:a16="http://schemas.microsoft.com/office/drawing/2014/main" id="{03031233-637B-A2BA-7393-4A19FADF23DB}"/>
                </a:ext>
              </a:extLst>
            </p:cNvPr>
            <p:cNvSpPr/>
            <p:nvPr/>
          </p:nvSpPr>
          <p:spPr bwMode="auto">
            <a:xfrm>
              <a:off x="1647645" y="4936894"/>
              <a:ext cx="944797" cy="463846"/>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0" name="Rectangle 29">
              <a:extLst>
                <a:ext uri="{FF2B5EF4-FFF2-40B4-BE49-F238E27FC236}">
                  <a16:creationId xmlns:a16="http://schemas.microsoft.com/office/drawing/2014/main" id="{1C0B9A5A-9977-EA47-E02D-41DEC78696DB}"/>
                </a:ext>
              </a:extLst>
            </p:cNvPr>
            <p:cNvSpPr/>
            <p:nvPr/>
          </p:nvSpPr>
          <p:spPr bwMode="auto">
            <a:xfrm>
              <a:off x="2984740" y="2970072"/>
              <a:ext cx="1173195" cy="463846"/>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1" name="Rectangle 30">
              <a:extLst>
                <a:ext uri="{FF2B5EF4-FFF2-40B4-BE49-F238E27FC236}">
                  <a16:creationId xmlns:a16="http://schemas.microsoft.com/office/drawing/2014/main" id="{02894B34-CFC8-C80A-18D0-BA78704E7305}"/>
                </a:ext>
              </a:extLst>
            </p:cNvPr>
            <p:cNvSpPr/>
            <p:nvPr/>
          </p:nvSpPr>
          <p:spPr bwMode="auto">
            <a:xfrm>
              <a:off x="4347715" y="3047710"/>
              <a:ext cx="1130061" cy="463846"/>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2" name="Rectangle 31">
              <a:extLst>
                <a:ext uri="{FF2B5EF4-FFF2-40B4-BE49-F238E27FC236}">
                  <a16:creationId xmlns:a16="http://schemas.microsoft.com/office/drawing/2014/main" id="{48AB95DC-63C7-AE50-0DD8-3AC6F953307F}"/>
                </a:ext>
              </a:extLst>
            </p:cNvPr>
            <p:cNvSpPr/>
            <p:nvPr/>
          </p:nvSpPr>
          <p:spPr bwMode="auto">
            <a:xfrm>
              <a:off x="6159260" y="3030457"/>
              <a:ext cx="1173195" cy="463846"/>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3" name="Rectangle 32">
              <a:extLst>
                <a:ext uri="{FF2B5EF4-FFF2-40B4-BE49-F238E27FC236}">
                  <a16:creationId xmlns:a16="http://schemas.microsoft.com/office/drawing/2014/main" id="{95104CD1-5342-88D4-3D5F-1C8CE255DD44}"/>
                </a:ext>
              </a:extLst>
            </p:cNvPr>
            <p:cNvSpPr/>
            <p:nvPr/>
          </p:nvSpPr>
          <p:spPr bwMode="auto">
            <a:xfrm>
              <a:off x="6415270" y="4144781"/>
              <a:ext cx="1173195" cy="463846"/>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4" name="Rectangle 33">
              <a:extLst>
                <a:ext uri="{FF2B5EF4-FFF2-40B4-BE49-F238E27FC236}">
                  <a16:creationId xmlns:a16="http://schemas.microsoft.com/office/drawing/2014/main" id="{799C604A-C76D-1CD6-B24C-D8075FB430FA}"/>
                </a:ext>
              </a:extLst>
            </p:cNvPr>
            <p:cNvSpPr/>
            <p:nvPr/>
          </p:nvSpPr>
          <p:spPr bwMode="auto">
            <a:xfrm>
              <a:off x="6570546" y="5110943"/>
              <a:ext cx="1173195" cy="463846"/>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5" name="Rectangle 34">
              <a:extLst>
                <a:ext uri="{FF2B5EF4-FFF2-40B4-BE49-F238E27FC236}">
                  <a16:creationId xmlns:a16="http://schemas.microsoft.com/office/drawing/2014/main" id="{D53B43A5-F932-BAA8-DE5D-508CE81456A7}"/>
                </a:ext>
              </a:extLst>
            </p:cNvPr>
            <p:cNvSpPr/>
            <p:nvPr/>
          </p:nvSpPr>
          <p:spPr bwMode="auto">
            <a:xfrm>
              <a:off x="6190984" y="6094354"/>
              <a:ext cx="2099001" cy="463846"/>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6" name="Rectangle 35">
              <a:extLst>
                <a:ext uri="{FF2B5EF4-FFF2-40B4-BE49-F238E27FC236}">
                  <a16:creationId xmlns:a16="http://schemas.microsoft.com/office/drawing/2014/main" id="{D529CACD-CDF3-61C2-B5EC-C0EAF6B0A096}"/>
                </a:ext>
              </a:extLst>
            </p:cNvPr>
            <p:cNvSpPr/>
            <p:nvPr/>
          </p:nvSpPr>
          <p:spPr bwMode="auto">
            <a:xfrm>
              <a:off x="3033716" y="5102317"/>
              <a:ext cx="1173195" cy="463846"/>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7" name="Rectangle 36">
              <a:extLst>
                <a:ext uri="{FF2B5EF4-FFF2-40B4-BE49-F238E27FC236}">
                  <a16:creationId xmlns:a16="http://schemas.microsoft.com/office/drawing/2014/main" id="{31942FB7-41ED-BB85-9B85-3FA44D067195}"/>
                </a:ext>
              </a:extLst>
            </p:cNvPr>
            <p:cNvSpPr/>
            <p:nvPr/>
          </p:nvSpPr>
          <p:spPr bwMode="auto">
            <a:xfrm>
              <a:off x="2984739" y="4190954"/>
              <a:ext cx="1173195" cy="463846"/>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8" name="Rectangle 37">
              <a:extLst>
                <a:ext uri="{FF2B5EF4-FFF2-40B4-BE49-F238E27FC236}">
                  <a16:creationId xmlns:a16="http://schemas.microsoft.com/office/drawing/2014/main" id="{E62CA860-6057-0D60-9BF1-C24A12D0A7EA}"/>
                </a:ext>
              </a:extLst>
            </p:cNvPr>
            <p:cNvSpPr/>
            <p:nvPr/>
          </p:nvSpPr>
          <p:spPr bwMode="auto">
            <a:xfrm>
              <a:off x="247384" y="3031980"/>
              <a:ext cx="2055872" cy="463846"/>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9" name="Rectangle 38">
              <a:extLst>
                <a:ext uri="{FF2B5EF4-FFF2-40B4-BE49-F238E27FC236}">
                  <a16:creationId xmlns:a16="http://schemas.microsoft.com/office/drawing/2014/main" id="{8BC67598-7039-E231-1638-049852947D9E}"/>
                </a:ext>
              </a:extLst>
            </p:cNvPr>
            <p:cNvSpPr/>
            <p:nvPr/>
          </p:nvSpPr>
          <p:spPr bwMode="auto">
            <a:xfrm>
              <a:off x="307768" y="4377703"/>
              <a:ext cx="2055872" cy="463846"/>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40" name="Rectangle 39">
              <a:extLst>
                <a:ext uri="{FF2B5EF4-FFF2-40B4-BE49-F238E27FC236}">
                  <a16:creationId xmlns:a16="http://schemas.microsoft.com/office/drawing/2014/main" id="{B3B1913F-004C-280C-7AF6-F9FC328F45E1}"/>
                </a:ext>
              </a:extLst>
            </p:cNvPr>
            <p:cNvSpPr/>
            <p:nvPr/>
          </p:nvSpPr>
          <p:spPr bwMode="auto">
            <a:xfrm>
              <a:off x="333647" y="5507763"/>
              <a:ext cx="2055872" cy="463846"/>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41" name="Rectangle 40">
              <a:extLst>
                <a:ext uri="{FF2B5EF4-FFF2-40B4-BE49-F238E27FC236}">
                  <a16:creationId xmlns:a16="http://schemas.microsoft.com/office/drawing/2014/main" id="{AF7B3F29-0FBB-FB09-1D19-039D3AA6F2D2}"/>
                </a:ext>
              </a:extLst>
            </p:cNvPr>
            <p:cNvSpPr/>
            <p:nvPr/>
          </p:nvSpPr>
          <p:spPr bwMode="auto">
            <a:xfrm>
              <a:off x="560716" y="1792808"/>
              <a:ext cx="7893171" cy="463846"/>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3" name="Rectangle 42">
              <a:extLst>
                <a:ext uri="{FF2B5EF4-FFF2-40B4-BE49-F238E27FC236}">
                  <a16:creationId xmlns:a16="http://schemas.microsoft.com/office/drawing/2014/main" id="{38238C8F-0EFA-DAFC-FE0B-BCBEB3758D1B}"/>
                </a:ext>
              </a:extLst>
            </p:cNvPr>
            <p:cNvSpPr/>
            <p:nvPr/>
          </p:nvSpPr>
          <p:spPr bwMode="auto">
            <a:xfrm>
              <a:off x="4339089" y="2409359"/>
              <a:ext cx="1130061" cy="463846"/>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44" name="Rectangle 43">
              <a:extLst>
                <a:ext uri="{FF2B5EF4-FFF2-40B4-BE49-F238E27FC236}">
                  <a16:creationId xmlns:a16="http://schemas.microsoft.com/office/drawing/2014/main" id="{C1FCB71D-C4C5-2922-FFD1-ED9F0C12238F}"/>
                </a:ext>
              </a:extLst>
            </p:cNvPr>
            <p:cNvSpPr/>
            <p:nvPr/>
          </p:nvSpPr>
          <p:spPr bwMode="auto">
            <a:xfrm>
              <a:off x="3010621" y="4488325"/>
              <a:ext cx="1130061" cy="463846"/>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1" y="0"/>
            <a:ext cx="9143999" cy="634687"/>
          </a:xfrm>
          <a:gradFill flip="none" rotWithShape="1">
            <a:gsLst>
              <a:gs pos="0">
                <a:srgbClr val="C00000"/>
              </a:gs>
              <a:gs pos="97000">
                <a:schemeClr val="accent6">
                  <a:lumMod val="70000"/>
                </a:schemeClr>
              </a:gs>
            </a:gsLst>
            <a:path path="circle">
              <a:fillToRect l="50000" t="50000" r="50000" b="50000"/>
            </a:path>
            <a:tileRect/>
          </a:gradFill>
          <a:effectLst/>
        </p:spPr>
        <p:txBody>
          <a:bodyPr/>
          <a:lstStyle/>
          <a:p>
            <a:pPr>
              <a:defRPr/>
            </a:pPr>
            <a:r>
              <a:rPr lang="ar-JO" sz="2800" dirty="0">
                <a:effectLst>
                  <a:glow rad="127000">
                    <a:schemeClr val="tx1"/>
                  </a:glow>
                </a:effectLst>
                <a:ea typeface="ＭＳ Ｐゴシック" charset="0"/>
              </a:rPr>
              <a:t>تقدمات المذبح في عدد 7 </a:t>
            </a:r>
            <a:endParaRPr lang="en-US" sz="2800" dirty="0">
              <a:effectLst>
                <a:glow rad="127000">
                  <a:schemeClr val="tx1"/>
                </a:glow>
              </a:effectLst>
              <a:ea typeface="ＭＳ Ｐゴシック" charset="0"/>
            </a:endParaRPr>
          </a:p>
        </p:txBody>
      </p:sp>
      <p:sp>
        <p:nvSpPr>
          <p:cNvPr id="2" name="Rectangle 2">
            <a:extLst>
              <a:ext uri="{FF2B5EF4-FFF2-40B4-BE49-F238E27FC236}">
                <a16:creationId xmlns:a16="http://schemas.microsoft.com/office/drawing/2014/main" id="{7CCDD133-F195-BA26-942F-7779364FC37D}"/>
              </a:ext>
            </a:extLst>
          </p:cNvPr>
          <p:cNvSpPr txBox="1">
            <a:spLocks noChangeArrowheads="1"/>
          </p:cNvSpPr>
          <p:nvPr/>
        </p:nvSpPr>
        <p:spPr bwMode="auto">
          <a:xfrm>
            <a:off x="448574" y="1783038"/>
            <a:ext cx="2459150" cy="31055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تقدمات الحبوب</a:t>
            </a:r>
            <a:endParaRPr kumimoji="0" lang="en-US" sz="12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 name="Rectangle 2">
            <a:extLst>
              <a:ext uri="{FF2B5EF4-FFF2-40B4-BE49-F238E27FC236}">
                <a16:creationId xmlns:a16="http://schemas.microsoft.com/office/drawing/2014/main" id="{934BAC64-39CE-9C77-75B5-B1471BC49923}"/>
              </a:ext>
            </a:extLst>
          </p:cNvPr>
          <p:cNvSpPr txBox="1">
            <a:spLocks noChangeArrowheads="1"/>
          </p:cNvSpPr>
          <p:nvPr/>
        </p:nvSpPr>
        <p:spPr bwMode="auto">
          <a:xfrm>
            <a:off x="2946126" y="1783038"/>
            <a:ext cx="1319221" cy="31055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ذبيحة المحرقة</a:t>
            </a:r>
            <a:endParaRPr kumimoji="0" lang="en-US" sz="12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2F7E8213-25C4-DC30-BF01-B90101ADD5C4}"/>
              </a:ext>
            </a:extLst>
          </p:cNvPr>
          <p:cNvSpPr txBox="1">
            <a:spLocks noChangeArrowheads="1"/>
          </p:cNvSpPr>
          <p:nvPr/>
        </p:nvSpPr>
        <p:spPr bwMode="auto">
          <a:xfrm>
            <a:off x="5515345" y="1783038"/>
            <a:ext cx="3059311" cy="31055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ذبيحة السلامة</a:t>
            </a:r>
            <a:endParaRPr kumimoji="0" lang="en-US" sz="12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 name="Rectangle 2">
            <a:extLst>
              <a:ext uri="{FF2B5EF4-FFF2-40B4-BE49-F238E27FC236}">
                <a16:creationId xmlns:a16="http://schemas.microsoft.com/office/drawing/2014/main" id="{13B94499-CB0E-EDD1-AF69-88918FE86839}"/>
              </a:ext>
            </a:extLst>
          </p:cNvPr>
          <p:cNvSpPr txBox="1">
            <a:spLocks noChangeArrowheads="1"/>
          </p:cNvSpPr>
          <p:nvPr/>
        </p:nvSpPr>
        <p:spPr bwMode="auto">
          <a:xfrm>
            <a:off x="4303749" y="1783038"/>
            <a:ext cx="1173195" cy="31055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ذبيحة الخطية</a:t>
            </a:r>
            <a:endParaRPr kumimoji="0" lang="en-US" sz="12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F62A8827-49D2-F3FD-F5BD-7C9FB118B8F0}"/>
              </a:ext>
            </a:extLst>
          </p:cNvPr>
          <p:cNvSpPr txBox="1">
            <a:spLocks noChangeArrowheads="1"/>
          </p:cNvSpPr>
          <p:nvPr/>
        </p:nvSpPr>
        <p:spPr bwMode="auto">
          <a:xfrm>
            <a:off x="0" y="816795"/>
            <a:ext cx="9143998" cy="310551"/>
          </a:xfrm>
          <a:prstGeom prst="rect">
            <a:avLst/>
          </a:prstGeom>
          <a:solidFill>
            <a:schemeClr val="bg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lang="ar-JO" sz="1800" b="1" u="sng" kern="0" dirty="0">
                <a:solidFill>
                  <a:srgbClr val="000000"/>
                </a:solidFill>
                <a:latin typeface="Arial" panose="020B0604020202020204" pitchFamily="34" charset="0"/>
                <a:ea typeface="ＭＳ Ｐゴシック" charset="0"/>
                <a:cs typeface="Arial" panose="020B0604020202020204" pitchFamily="34" charset="0"/>
              </a:rPr>
              <a:t>عدد 7: 11</a:t>
            </a:r>
            <a:r>
              <a:rPr lang="ar-JO" sz="1800" b="1" kern="0" dirty="0">
                <a:solidFill>
                  <a:srgbClr val="000000"/>
                </a:solidFill>
                <a:latin typeface="Arial" panose="020B0604020202020204" pitchFamily="34" charset="0"/>
                <a:ea typeface="ＭＳ Ｐゴシック" charset="0"/>
                <a:cs typeface="Arial" panose="020B0604020202020204" pitchFamily="34" charset="0"/>
              </a:rPr>
              <a:t> فقال الرب لموسى رئيساً رئيساً في كل يوم يقربون قرابينهم لتدشين المذبح</a:t>
            </a:r>
            <a:endParaRPr kumimoji="0" lang="en-US" sz="18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1" name="Rectangle 2">
            <a:extLst>
              <a:ext uri="{FF2B5EF4-FFF2-40B4-BE49-F238E27FC236}">
                <a16:creationId xmlns:a16="http://schemas.microsoft.com/office/drawing/2014/main" id="{7951C4E8-19A8-C560-C9F6-670340A280CA}"/>
              </a:ext>
            </a:extLst>
          </p:cNvPr>
          <p:cNvSpPr txBox="1">
            <a:spLocks noChangeArrowheads="1"/>
          </p:cNvSpPr>
          <p:nvPr/>
        </p:nvSpPr>
        <p:spPr bwMode="auto">
          <a:xfrm>
            <a:off x="86264" y="3058067"/>
            <a:ext cx="2459150" cy="31055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طبق من الفضة وزنها 130 شاقل</a:t>
            </a:r>
            <a:endParaRPr kumimoji="0" lang="en-US" sz="12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 name="Rectangle 2">
            <a:extLst>
              <a:ext uri="{FF2B5EF4-FFF2-40B4-BE49-F238E27FC236}">
                <a16:creationId xmlns:a16="http://schemas.microsoft.com/office/drawing/2014/main" id="{BC259AD7-6E3F-1A1A-53F5-8A093AC342AB}"/>
              </a:ext>
            </a:extLst>
          </p:cNvPr>
          <p:cNvSpPr txBox="1">
            <a:spLocks noChangeArrowheads="1"/>
          </p:cNvSpPr>
          <p:nvPr/>
        </p:nvSpPr>
        <p:spPr bwMode="auto">
          <a:xfrm>
            <a:off x="2954750" y="3017764"/>
            <a:ext cx="1319221" cy="31055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ثور صغير واحد</a:t>
            </a:r>
            <a:endParaRPr kumimoji="0" lang="en-US" sz="12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 name="Rectangle 2">
            <a:extLst>
              <a:ext uri="{FF2B5EF4-FFF2-40B4-BE49-F238E27FC236}">
                <a16:creationId xmlns:a16="http://schemas.microsoft.com/office/drawing/2014/main" id="{2197C16D-994D-06ED-F9F7-865DEE704242}"/>
              </a:ext>
            </a:extLst>
          </p:cNvPr>
          <p:cNvSpPr txBox="1">
            <a:spLocks noChangeArrowheads="1"/>
          </p:cNvSpPr>
          <p:nvPr/>
        </p:nvSpPr>
        <p:spPr bwMode="auto">
          <a:xfrm>
            <a:off x="5523969" y="3017764"/>
            <a:ext cx="3059311" cy="31055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ثورين</a:t>
            </a:r>
            <a:endParaRPr kumimoji="0" lang="en-US" sz="12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 name="Rectangle 2">
            <a:extLst>
              <a:ext uri="{FF2B5EF4-FFF2-40B4-BE49-F238E27FC236}">
                <a16:creationId xmlns:a16="http://schemas.microsoft.com/office/drawing/2014/main" id="{5411883B-2B20-539D-D949-3C70C962EC8E}"/>
              </a:ext>
            </a:extLst>
          </p:cNvPr>
          <p:cNvSpPr txBox="1">
            <a:spLocks noChangeArrowheads="1"/>
          </p:cNvSpPr>
          <p:nvPr/>
        </p:nvSpPr>
        <p:spPr bwMode="auto">
          <a:xfrm>
            <a:off x="4314623" y="5084515"/>
            <a:ext cx="1173195" cy="31055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ماعز واحد ذكر</a:t>
            </a:r>
            <a:endParaRPr kumimoji="0" lang="en-US" sz="12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 name="Rectangle 2">
            <a:extLst>
              <a:ext uri="{FF2B5EF4-FFF2-40B4-BE49-F238E27FC236}">
                <a16:creationId xmlns:a16="http://schemas.microsoft.com/office/drawing/2014/main" id="{BAE626C4-4209-8193-067E-10B9BB6504FA}"/>
              </a:ext>
            </a:extLst>
          </p:cNvPr>
          <p:cNvSpPr txBox="1">
            <a:spLocks noChangeArrowheads="1"/>
          </p:cNvSpPr>
          <p:nvPr/>
        </p:nvSpPr>
        <p:spPr bwMode="auto">
          <a:xfrm>
            <a:off x="86264" y="4412409"/>
            <a:ext cx="2459150" cy="31055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حوض فضة وزنه 70 شاقل</a:t>
            </a:r>
            <a:endParaRPr kumimoji="0" lang="en-US" sz="12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 name="Rectangle 2">
            <a:extLst>
              <a:ext uri="{FF2B5EF4-FFF2-40B4-BE49-F238E27FC236}">
                <a16:creationId xmlns:a16="http://schemas.microsoft.com/office/drawing/2014/main" id="{483F68AC-A5DF-9344-B4C7-523274701CF9}"/>
              </a:ext>
            </a:extLst>
          </p:cNvPr>
          <p:cNvSpPr txBox="1">
            <a:spLocks noChangeArrowheads="1"/>
          </p:cNvSpPr>
          <p:nvPr/>
        </p:nvSpPr>
        <p:spPr bwMode="auto">
          <a:xfrm>
            <a:off x="2954750" y="4139200"/>
            <a:ext cx="1319221" cy="31055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كبش واحد</a:t>
            </a:r>
            <a:endParaRPr kumimoji="0" lang="en-US" sz="12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 name="Rectangle 2">
            <a:extLst>
              <a:ext uri="{FF2B5EF4-FFF2-40B4-BE49-F238E27FC236}">
                <a16:creationId xmlns:a16="http://schemas.microsoft.com/office/drawing/2014/main" id="{321D1C92-9A6B-497C-19B1-4D9585A860F6}"/>
              </a:ext>
            </a:extLst>
          </p:cNvPr>
          <p:cNvSpPr txBox="1">
            <a:spLocks noChangeArrowheads="1"/>
          </p:cNvSpPr>
          <p:nvPr/>
        </p:nvSpPr>
        <p:spPr bwMode="auto">
          <a:xfrm>
            <a:off x="5523969" y="4139200"/>
            <a:ext cx="3059311" cy="31055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5 كباش</a:t>
            </a:r>
            <a:endParaRPr kumimoji="0" lang="en-US" sz="12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 name="Rectangle 2">
            <a:extLst>
              <a:ext uri="{FF2B5EF4-FFF2-40B4-BE49-F238E27FC236}">
                <a16:creationId xmlns:a16="http://schemas.microsoft.com/office/drawing/2014/main" id="{C1DC005E-06D7-955A-AEFF-05D6A82AD49E}"/>
              </a:ext>
            </a:extLst>
          </p:cNvPr>
          <p:cNvSpPr txBox="1">
            <a:spLocks noChangeArrowheads="1"/>
          </p:cNvSpPr>
          <p:nvPr/>
        </p:nvSpPr>
        <p:spPr bwMode="auto">
          <a:xfrm>
            <a:off x="1807434" y="2375621"/>
            <a:ext cx="1173195" cy="31055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طحين مخلوط مع زيت</a:t>
            </a:r>
            <a:endParaRPr kumimoji="0" lang="en-US" sz="12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9" name="Rectangle 2">
            <a:extLst>
              <a:ext uri="{FF2B5EF4-FFF2-40B4-BE49-F238E27FC236}">
                <a16:creationId xmlns:a16="http://schemas.microsoft.com/office/drawing/2014/main" id="{F88C226A-2D81-E881-7D0E-9A2AFE7D13B7}"/>
              </a:ext>
            </a:extLst>
          </p:cNvPr>
          <p:cNvSpPr txBox="1">
            <a:spLocks noChangeArrowheads="1"/>
          </p:cNvSpPr>
          <p:nvPr/>
        </p:nvSpPr>
        <p:spPr bwMode="auto">
          <a:xfrm>
            <a:off x="86264" y="5533843"/>
            <a:ext cx="2459150" cy="31055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طبق ذهبي وزنه 10 شاقل</a:t>
            </a:r>
            <a:endParaRPr kumimoji="0" lang="en-US" sz="12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 name="Rectangle 2">
            <a:extLst>
              <a:ext uri="{FF2B5EF4-FFF2-40B4-BE49-F238E27FC236}">
                <a16:creationId xmlns:a16="http://schemas.microsoft.com/office/drawing/2014/main" id="{9967F166-CFEE-AD4E-F487-9A1CAEE63E31}"/>
              </a:ext>
            </a:extLst>
          </p:cNvPr>
          <p:cNvSpPr txBox="1">
            <a:spLocks noChangeArrowheads="1"/>
          </p:cNvSpPr>
          <p:nvPr/>
        </p:nvSpPr>
        <p:spPr bwMode="auto">
          <a:xfrm>
            <a:off x="5567101" y="6055000"/>
            <a:ext cx="3059311" cy="31055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5 خراف ذكور عمرها سنة</a:t>
            </a:r>
            <a:endParaRPr kumimoji="0" lang="en-US" sz="12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 name="Rectangle 2">
            <a:extLst>
              <a:ext uri="{FF2B5EF4-FFF2-40B4-BE49-F238E27FC236}">
                <a16:creationId xmlns:a16="http://schemas.microsoft.com/office/drawing/2014/main" id="{CEA5AC7D-17E8-225F-484A-6E04FB5E37AC}"/>
              </a:ext>
            </a:extLst>
          </p:cNvPr>
          <p:cNvSpPr txBox="1">
            <a:spLocks noChangeArrowheads="1"/>
          </p:cNvSpPr>
          <p:nvPr/>
        </p:nvSpPr>
        <p:spPr bwMode="auto">
          <a:xfrm>
            <a:off x="0" y="1096247"/>
            <a:ext cx="9143998" cy="310551"/>
          </a:xfrm>
          <a:prstGeom prst="rect">
            <a:avLst/>
          </a:prstGeom>
          <a:solidFill>
            <a:schemeClr val="bg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sng"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عدد 7: 12-88 </a:t>
            </a:r>
            <a:r>
              <a:rPr kumimoji="0" lang="ar-JO" sz="1600" b="1"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يقدم كل </a:t>
            </a:r>
            <a:r>
              <a:rPr lang="ar-JO" sz="1600" b="1" kern="0" dirty="0">
                <a:solidFill>
                  <a:srgbClr val="000000"/>
                </a:solidFill>
                <a:latin typeface="Arial" panose="020B0604020202020204" pitchFamily="34" charset="0"/>
                <a:ea typeface="ＭＳ Ｐゴシック" charset="0"/>
                <a:cs typeface="Arial" panose="020B0604020202020204" pitchFamily="34" charset="0"/>
              </a:rPr>
              <a:t>رئيس</a:t>
            </a:r>
            <a:r>
              <a:rPr kumimoji="0" lang="ar-JO" sz="1600" b="1"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نفس التقدمة التي يقدمها الآخرون ، مما يدل على المساواة والوحدة في القبائل.</a:t>
            </a:r>
            <a:endParaRPr kumimoji="0" lang="en-US" sz="1600" b="1"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 name="Rectangle 2">
            <a:extLst>
              <a:ext uri="{FF2B5EF4-FFF2-40B4-BE49-F238E27FC236}">
                <a16:creationId xmlns:a16="http://schemas.microsoft.com/office/drawing/2014/main" id="{278608DE-BBFF-F490-C04F-950F946768A8}"/>
              </a:ext>
            </a:extLst>
          </p:cNvPr>
          <p:cNvSpPr txBox="1">
            <a:spLocks noChangeArrowheads="1"/>
          </p:cNvSpPr>
          <p:nvPr/>
        </p:nvSpPr>
        <p:spPr bwMode="auto">
          <a:xfrm>
            <a:off x="0" y="1375699"/>
            <a:ext cx="9143998" cy="310551"/>
          </a:xfrm>
          <a:prstGeom prst="rect">
            <a:avLst/>
          </a:prstGeom>
          <a:solidFill>
            <a:schemeClr val="bg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لمدة 12 يومًا على التوالي ، يقدم أحد القادة في خيمة الإجتماع التقدمات المماثلة التالية لقبيلته:</a:t>
            </a:r>
            <a:endParaRPr kumimoji="0" lang="en-US" sz="16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 name="Rectangle 2">
            <a:extLst>
              <a:ext uri="{FF2B5EF4-FFF2-40B4-BE49-F238E27FC236}">
                <a16:creationId xmlns:a16="http://schemas.microsoft.com/office/drawing/2014/main" id="{26086B9E-9299-7416-B0CE-22427F703EFE}"/>
              </a:ext>
            </a:extLst>
          </p:cNvPr>
          <p:cNvSpPr txBox="1">
            <a:spLocks noChangeArrowheads="1"/>
          </p:cNvSpPr>
          <p:nvPr/>
        </p:nvSpPr>
        <p:spPr bwMode="auto">
          <a:xfrm>
            <a:off x="1583148" y="3721342"/>
            <a:ext cx="1173195" cy="31055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طحين مخلوط مع زيت</a:t>
            </a:r>
          </a:p>
        </p:txBody>
      </p:sp>
      <p:sp>
        <p:nvSpPr>
          <p:cNvPr id="25" name="Rectangle 2">
            <a:extLst>
              <a:ext uri="{FF2B5EF4-FFF2-40B4-BE49-F238E27FC236}">
                <a16:creationId xmlns:a16="http://schemas.microsoft.com/office/drawing/2014/main" id="{BB83366F-9073-CEEE-A227-995770F71123}"/>
              </a:ext>
            </a:extLst>
          </p:cNvPr>
          <p:cNvSpPr txBox="1">
            <a:spLocks noChangeArrowheads="1"/>
          </p:cNvSpPr>
          <p:nvPr/>
        </p:nvSpPr>
        <p:spPr bwMode="auto">
          <a:xfrm>
            <a:off x="1600401" y="5041184"/>
            <a:ext cx="1173195" cy="31055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عطور</a:t>
            </a:r>
            <a:endParaRPr kumimoji="0" lang="en-US" sz="12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6" name="Rectangle 2">
            <a:extLst>
              <a:ext uri="{FF2B5EF4-FFF2-40B4-BE49-F238E27FC236}">
                <a16:creationId xmlns:a16="http://schemas.microsoft.com/office/drawing/2014/main" id="{3D3DD17E-84F3-6B5E-D772-562E5925B0E6}"/>
              </a:ext>
            </a:extLst>
          </p:cNvPr>
          <p:cNvSpPr txBox="1">
            <a:spLocks noChangeArrowheads="1"/>
          </p:cNvSpPr>
          <p:nvPr/>
        </p:nvSpPr>
        <p:spPr bwMode="auto">
          <a:xfrm>
            <a:off x="5739630" y="5084515"/>
            <a:ext cx="3059311" cy="31055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5 ماعز ذكور</a:t>
            </a:r>
            <a:endParaRPr kumimoji="0" lang="en-US" sz="12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47" name="Picture 46">
            <a:extLst>
              <a:ext uri="{FF2B5EF4-FFF2-40B4-BE49-F238E27FC236}">
                <a16:creationId xmlns:a16="http://schemas.microsoft.com/office/drawing/2014/main" id="{77CDD4BD-74EF-AD48-EBA4-355CF0487D08}"/>
              </a:ext>
            </a:extLst>
          </p:cNvPr>
          <p:cNvPicPr>
            <a:picLocks noChangeAspect="1"/>
          </p:cNvPicPr>
          <p:nvPr/>
        </p:nvPicPr>
        <p:blipFill>
          <a:blip r:embed="rId4"/>
          <a:stretch>
            <a:fillRect/>
          </a:stretch>
        </p:blipFill>
        <p:spPr>
          <a:xfrm>
            <a:off x="3118978" y="5401187"/>
            <a:ext cx="990762" cy="646149"/>
          </a:xfrm>
          <a:prstGeom prst="rect">
            <a:avLst/>
          </a:prstGeom>
        </p:spPr>
      </p:pic>
      <p:pic>
        <p:nvPicPr>
          <p:cNvPr id="49" name="Picture 48">
            <a:extLst>
              <a:ext uri="{FF2B5EF4-FFF2-40B4-BE49-F238E27FC236}">
                <a16:creationId xmlns:a16="http://schemas.microsoft.com/office/drawing/2014/main" id="{C4FF4662-EA01-D682-DD91-07E22DBD7C44}"/>
              </a:ext>
            </a:extLst>
          </p:cNvPr>
          <p:cNvPicPr>
            <a:picLocks noChangeAspect="1"/>
          </p:cNvPicPr>
          <p:nvPr/>
        </p:nvPicPr>
        <p:blipFill>
          <a:blip r:embed="rId5"/>
          <a:stretch>
            <a:fillRect/>
          </a:stretch>
        </p:blipFill>
        <p:spPr>
          <a:xfrm>
            <a:off x="4394965" y="4490266"/>
            <a:ext cx="990762" cy="646149"/>
          </a:xfrm>
          <a:prstGeom prst="rect">
            <a:avLst/>
          </a:prstGeom>
        </p:spPr>
      </p:pic>
      <p:sp>
        <p:nvSpPr>
          <p:cNvPr id="20" name="Rectangle 2">
            <a:extLst>
              <a:ext uri="{FF2B5EF4-FFF2-40B4-BE49-F238E27FC236}">
                <a16:creationId xmlns:a16="http://schemas.microsoft.com/office/drawing/2014/main" id="{A89E88C4-B020-0AFC-9593-8D3879F4CB37}"/>
              </a:ext>
            </a:extLst>
          </p:cNvPr>
          <p:cNvSpPr txBox="1">
            <a:spLocks noChangeArrowheads="1"/>
          </p:cNvSpPr>
          <p:nvPr/>
        </p:nvSpPr>
        <p:spPr bwMode="auto">
          <a:xfrm>
            <a:off x="2954749" y="6055000"/>
            <a:ext cx="1319221" cy="31055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خروف واحد ذكر عمره سنة</a:t>
            </a:r>
            <a:endParaRPr kumimoji="0" lang="en-US" sz="12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0" name="Rectangle 2">
            <a:extLst>
              <a:ext uri="{FF2B5EF4-FFF2-40B4-BE49-F238E27FC236}">
                <a16:creationId xmlns:a16="http://schemas.microsoft.com/office/drawing/2014/main" id="{766D1CDA-8F08-EB7D-D394-904664B25D5B}"/>
              </a:ext>
            </a:extLst>
          </p:cNvPr>
          <p:cNvSpPr txBox="1">
            <a:spLocks noChangeArrowheads="1"/>
          </p:cNvSpPr>
          <p:nvPr/>
        </p:nvSpPr>
        <p:spPr bwMode="auto">
          <a:xfrm>
            <a:off x="4007174" y="6555621"/>
            <a:ext cx="5136826" cy="31055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5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Adapted from https://biblio-</a:t>
            </a:r>
            <a:r>
              <a:rPr kumimoji="0" lang="en-US" sz="1050" b="1" u="none" strike="noStrike" kern="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rPr>
              <a:t>therapy.com</a:t>
            </a:r>
            <a:r>
              <a:rPr kumimoji="0" lang="en-US" sz="105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/2014/07/10/the-bible-numbers/</a:t>
            </a:r>
          </a:p>
        </p:txBody>
      </p:sp>
    </p:spTree>
    <p:extLst>
      <p:ext uri="{BB962C8B-B14F-4D97-AF65-F5344CB8AC3E}">
        <p14:creationId xmlns:p14="http://schemas.microsoft.com/office/powerpoint/2010/main" val="2639345198"/>
      </p:ext>
    </p:extLst>
  </p:cSld>
  <p:clrMapOvr>
    <a:masterClrMapping/>
  </p:clrMapOvr>
  <p:transition/>
</p:sld>
</file>

<file path=ppt/tags/tag1.xml><?xml version="1.0" encoding="utf-8"?>
<p:tagLst xmlns:a="http://schemas.openxmlformats.org/drawingml/2006/main" xmlns:r="http://schemas.openxmlformats.org/officeDocument/2006/relationships" xmlns:p="http://schemas.openxmlformats.org/presentationml/2006/main">
  <p:tag name="PHOTO" val="TRUE"/>
  <p:tag name="FILENAME" val="E:\Todd Sites\0 Adds\3 Judah\Red Canyon\Red Canyon sr\Red Canyon6.jpg"/>
</p:tagLst>
</file>

<file path=ppt/tags/tag2.xml><?xml version="1.0" encoding="utf-8"?>
<p:tagLst xmlns:a="http://schemas.openxmlformats.org/drawingml/2006/main" xmlns:r="http://schemas.openxmlformats.org/officeDocument/2006/relationships" xmlns:p="http://schemas.openxmlformats.org/presentationml/2006/main">
  <p:tag name="PHOTO" val="TRUE"/>
  <p:tag name="FILENAME" val="C:\0Images\Todd Sites\0Adds\3 Judah adds\062600 Detroit trip\sr\Nahal Zin from above, tb n062400 sr.jpg"/>
</p:tagLst>
</file>

<file path=ppt/tags/tag3.xml><?xml version="1.0" encoding="utf-8"?>
<p:tagLst xmlns:a="http://schemas.openxmlformats.org/drawingml/2006/main" xmlns:r="http://schemas.openxmlformats.org/officeDocument/2006/relationships" xmlns:p="http://schemas.openxmlformats.org/presentationml/2006/main">
  <p:tag name="PHOTO" val="TRUE"/>
  <p:tag name="FILENAME" val="C:\0Images\SR Slides\Negev\Nahal Zin rugged mountains, 72-5tb.jpg"/>
</p:tagLst>
</file>

<file path=ppt/tags/tag4.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121701 Nabatean Negev\sr\Machtesh Gadol looking south, tb n121701.jpg"/>
</p:tagLst>
</file>

<file path=ppt/tags/tag5.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121701 Nabatean Negev\sr\Machtesh Gadol looking southeast, tb n121701.jpg"/>
</p:tagLst>
</file>

<file path=ppt/tags/tag6.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df\Negev\sr\Machtesh Ramon from north2, df 111001.jpg"/>
</p:tagLst>
</file>

<file path=ppt/tags/tag7.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df\Wilderness of Judah\sr\Solomon's Pillars, df 101101.jpg"/>
</p:tagLst>
</file>

<file path=ppt/tags/tag8.xml><?xml version="1.0" encoding="utf-8"?>
<p:tagLst xmlns:a="http://schemas.openxmlformats.org/drawingml/2006/main" xmlns:r="http://schemas.openxmlformats.org/officeDocument/2006/relationships" xmlns:p="http://schemas.openxmlformats.org/presentationml/2006/main">
  <p:tag name="PHOTO" val="TRUE"/>
  <p:tag name="FILENAME" val="D:\0 Adds\3 Judah\Machtesh Qatan\sr\Machtesh Qatan from east2, tb n112500 sr.jpg"/>
</p:tagLst>
</file>

<file path=ppt/theme/_rels/theme25.xml.rels><?xml version="1.0" encoding="UTF-8" standalone="yes"?>
<Relationships xmlns="http://schemas.openxmlformats.org/package/2006/relationships"><Relationship Id="rId1" Type="http://schemas.openxmlformats.org/officeDocument/2006/relationships/image" Target="NULL"/></Relationships>
</file>

<file path=ppt/theme/theme1.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1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7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ZESTY">
  <a:themeElements>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fontScheme name="ZESTY">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Leaf Veins">
  <a:themeElements>
    <a:clrScheme name="Leaf Veins 1">
      <a:dk1>
        <a:srgbClr val="5C1F00"/>
      </a:dk1>
      <a:lt1>
        <a:srgbClr val="FFDB96"/>
      </a:lt1>
      <a:dk2>
        <a:srgbClr val="62925E"/>
      </a:dk2>
      <a:lt2>
        <a:srgbClr val="FFDB96"/>
      </a:lt2>
      <a:accent1>
        <a:srgbClr val="713E39"/>
      </a:accent1>
      <a:accent2>
        <a:srgbClr val="BE7960"/>
      </a:accent2>
      <a:accent3>
        <a:srgbClr val="B7C7B6"/>
      </a:accent3>
      <a:accent4>
        <a:srgbClr val="DABB7F"/>
      </a:accent4>
      <a:accent5>
        <a:srgbClr val="BBAFAE"/>
      </a:accent5>
      <a:accent6>
        <a:srgbClr val="AC6D56"/>
      </a:accent6>
      <a:hlink>
        <a:srgbClr val="408000"/>
      </a:hlink>
      <a:folHlink>
        <a:srgbClr val="D3A219"/>
      </a:folHlink>
    </a:clrScheme>
    <a:fontScheme name="Leaf Veins">
      <a:majorFont>
        <a:latin typeface="Verdana"/>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Leaf Veins 1">
        <a:dk1>
          <a:srgbClr val="5C1F00"/>
        </a:dk1>
        <a:lt1>
          <a:srgbClr val="FFDB96"/>
        </a:lt1>
        <a:dk2>
          <a:srgbClr val="62925E"/>
        </a:dk2>
        <a:lt2>
          <a:srgbClr val="FFDB96"/>
        </a:lt2>
        <a:accent1>
          <a:srgbClr val="713E39"/>
        </a:accent1>
        <a:accent2>
          <a:srgbClr val="BE7960"/>
        </a:accent2>
        <a:accent3>
          <a:srgbClr val="B7C7B6"/>
        </a:accent3>
        <a:accent4>
          <a:srgbClr val="DABB7F"/>
        </a:accent4>
        <a:accent5>
          <a:srgbClr val="BBAFAE"/>
        </a:accent5>
        <a:accent6>
          <a:srgbClr val="AC6D56"/>
        </a:accent6>
        <a:hlink>
          <a:srgbClr val="408000"/>
        </a:hlink>
        <a:folHlink>
          <a:srgbClr val="D3A219"/>
        </a:folHlink>
      </a:clrScheme>
      <a:clrMap bg1="dk2" tx1="lt1" bg2="dk1" tx2="lt2" accent1="accent1" accent2="accent2" accent3="accent3" accent4="accent4" accent5="accent5" accent6="accent6" hlink="hlink" folHlink="folHlink"/>
    </a:extraClrScheme>
    <a:extraClrScheme>
      <a:clrScheme name="Leaf Veins 2">
        <a:dk1>
          <a:srgbClr val="2D2015"/>
        </a:dk1>
        <a:lt1>
          <a:srgbClr val="FFDB96"/>
        </a:lt1>
        <a:dk2>
          <a:srgbClr val="609060"/>
        </a:dk2>
        <a:lt2>
          <a:srgbClr val="FFDB96"/>
        </a:lt2>
        <a:accent1>
          <a:srgbClr val="8C7B70"/>
        </a:accent1>
        <a:accent2>
          <a:srgbClr val="8F5F2F"/>
        </a:accent2>
        <a:accent3>
          <a:srgbClr val="B6C6B6"/>
        </a:accent3>
        <a:accent4>
          <a:srgbClr val="DABB7F"/>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2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2.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1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5.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26.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1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4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1_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1_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6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4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1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000" b="0" i="0" u="none" strike="noStrike" cap="none" normalizeH="0" baseline="0">
            <a:ln>
              <a:noFill/>
            </a:ln>
            <a:solidFill>
              <a:schemeClr val="tx1"/>
            </a:solidFill>
            <a:effectLst/>
            <a:latin typeface="Arial" pitchFamily="-105"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000" b="0" i="0" u="none" strike="noStrike" cap="none" normalizeH="0" baseline="0">
            <a:ln>
              <a:noFill/>
            </a:ln>
            <a:solidFill>
              <a:schemeClr val="tx1"/>
            </a:solidFill>
            <a:effectLst/>
            <a:latin typeface="Arial"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Story">
  <a:themeElements>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1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2_Circuit">
  <a:themeElements>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fontScheme name="Circu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7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8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9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1_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1_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5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1_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1_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10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2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11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1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2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Topo">
  <a:themeElements>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fontScheme name="Topo">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clrMap bg1="dk2" tx1="lt1" bg2="dk1" tx2="lt2" accent1="accent1" accent2="accent2" accent3="accent3" accent4="accent4" accent5="accent5" accent6="accent6" hlink="hlink" folHlink="folHlink"/>
    </a:extraClrScheme>
    <a:extraClrScheme>
      <a:clrScheme name="Topo 2">
        <a:dk1>
          <a:srgbClr val="00172E"/>
        </a:dk1>
        <a:lt1>
          <a:srgbClr val="FFFFFF"/>
        </a:lt1>
        <a:dk2>
          <a:srgbClr val="003366"/>
        </a:dk2>
        <a:lt2>
          <a:srgbClr val="B2B2B2"/>
        </a:lt2>
        <a:accent1>
          <a:srgbClr val="91C6D1"/>
        </a:accent1>
        <a:accent2>
          <a:srgbClr val="D6E9EE"/>
        </a:accent2>
        <a:accent3>
          <a:srgbClr val="FFFFFF"/>
        </a:accent3>
        <a:accent4>
          <a:srgbClr val="001226"/>
        </a:accent4>
        <a:accent5>
          <a:srgbClr val="C7DFE5"/>
        </a:accent5>
        <a:accent6>
          <a:srgbClr val="C2D3D8"/>
        </a:accent6>
        <a:hlink>
          <a:srgbClr val="666699"/>
        </a:hlink>
        <a:folHlink>
          <a:srgbClr val="6699FF"/>
        </a:folHlink>
      </a:clrScheme>
      <a:clrMap bg1="lt1" tx1="dk1" bg2="lt2" tx2="dk2" accent1="accent1" accent2="accent2" accent3="accent3" accent4="accent4" accent5="accent5" accent6="accent6" hlink="hlink" folHlink="folHlink"/>
    </a:extraClrScheme>
    <a:extraClrScheme>
      <a:clrScheme name="Topo 3">
        <a:dk1>
          <a:srgbClr val="000000"/>
        </a:dk1>
        <a:lt1>
          <a:srgbClr val="FFFFFF"/>
        </a:lt1>
        <a:dk2>
          <a:srgbClr val="333333"/>
        </a:dk2>
        <a:lt2>
          <a:srgbClr val="FFFFFF"/>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Topo 4">
        <a:dk1>
          <a:srgbClr val="333333"/>
        </a:dk1>
        <a:lt1>
          <a:srgbClr val="C0D7D8"/>
        </a:lt1>
        <a:dk2>
          <a:srgbClr val="223C3E"/>
        </a:dk2>
        <a:lt2>
          <a:srgbClr val="809EA2"/>
        </a:lt2>
        <a:accent1>
          <a:srgbClr val="FFFFCC"/>
        </a:accent1>
        <a:accent2>
          <a:srgbClr val="E3ECED"/>
        </a:accent2>
        <a:accent3>
          <a:srgbClr val="DCE8E9"/>
        </a:accent3>
        <a:accent4>
          <a:srgbClr val="2A2A2A"/>
        </a:accent4>
        <a:accent5>
          <a:srgbClr val="FFFFE2"/>
        </a:accent5>
        <a:accent6>
          <a:srgbClr val="CED6D7"/>
        </a:accent6>
        <a:hlink>
          <a:srgbClr val="660066"/>
        </a:hlink>
        <a:folHlink>
          <a:srgbClr val="A98FA9"/>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ヒラギノ角ゴ Pro W3" pitchFamily="-107" charset="-128"/>
            <a:cs typeface="ヒラギノ角ゴ Pro W3" pitchFamily="-107"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ヒラギノ角ゴ Pro W3" pitchFamily="-107" charset="-128"/>
            <a:cs typeface="ヒラギノ角ゴ Pro W3" pitchFamily="-107"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3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10.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8.xml><?xml version="1.0" encoding="utf-8"?>
<a:themeOverride xmlns:a="http://schemas.openxmlformats.org/drawingml/2006/main">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themeOverride>
</file>

<file path=ppt/theme/themeOverride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otalTime>12483</TotalTime>
  <Words>20545</Words>
  <Application>Microsoft Macintosh PowerPoint</Application>
  <PresentationFormat>On-screen Show (4:3)</PresentationFormat>
  <Paragraphs>3496</Paragraphs>
  <Slides>292</Slides>
  <Notes>235</Notes>
  <HiddenSlides>0</HiddenSlides>
  <MMClips>0</MMClips>
  <ScaleCrop>false</ScaleCrop>
  <HeadingPairs>
    <vt:vector size="6" baseType="variant">
      <vt:variant>
        <vt:lpstr>Fonts Used</vt:lpstr>
      </vt:variant>
      <vt:variant>
        <vt:i4>26</vt:i4>
      </vt:variant>
      <vt:variant>
        <vt:lpstr>Theme</vt:lpstr>
      </vt:variant>
      <vt:variant>
        <vt:i4>52</vt:i4>
      </vt:variant>
      <vt:variant>
        <vt:lpstr>Slide Titles</vt:lpstr>
      </vt:variant>
      <vt:variant>
        <vt:i4>292</vt:i4>
      </vt:variant>
    </vt:vector>
  </HeadingPairs>
  <TitlesOfParts>
    <vt:vector size="370" baseType="lpstr">
      <vt:lpstr>ＭＳ Ｐゴシック</vt:lpstr>
      <vt:lpstr>ＭＳ Ｐゴシック</vt:lpstr>
      <vt:lpstr>Osaka</vt:lpstr>
      <vt:lpstr>SimSun</vt:lpstr>
      <vt:lpstr>华文楷体</vt:lpstr>
      <vt:lpstr>Times</vt:lpstr>
      <vt:lpstr>ヒラギノ角ゴ Pro W3</vt:lpstr>
      <vt:lpstr>Arial</vt:lpstr>
      <vt:lpstr>Arial Black</vt:lpstr>
      <vt:lpstr>Arial Narrow</vt:lpstr>
      <vt:lpstr>Calibri</vt:lpstr>
      <vt:lpstr>Calisto MT</vt:lpstr>
      <vt:lpstr>Chalkboard</vt:lpstr>
      <vt:lpstr>Comic Sans MS</vt:lpstr>
      <vt:lpstr>Franklin Gothic Medium</vt:lpstr>
      <vt:lpstr>Helvetica</vt:lpstr>
      <vt:lpstr>Helvetica Neue</vt:lpstr>
      <vt:lpstr>Impact</vt:lpstr>
      <vt:lpstr>Lucida Grande</vt:lpstr>
      <vt:lpstr>Monotype Sorts</vt:lpstr>
      <vt:lpstr>Tahoma</vt:lpstr>
      <vt:lpstr>Times New Roman</vt:lpstr>
      <vt:lpstr>Tw Cen MT</vt:lpstr>
      <vt:lpstr>Verdana</vt:lpstr>
      <vt:lpstr>Wingdings</vt:lpstr>
      <vt:lpstr>Wingdings 2</vt:lpstr>
      <vt:lpstr>49_Blank Presentation</vt:lpstr>
      <vt:lpstr>2_SERENE</vt:lpstr>
      <vt:lpstr>4_SERENE</vt:lpstr>
      <vt:lpstr>Default Design</vt:lpstr>
      <vt:lpstr>Blank Presentation</vt:lpstr>
      <vt:lpstr>4_Default Design</vt:lpstr>
      <vt:lpstr>1_Default Design</vt:lpstr>
      <vt:lpstr>2_Blank Presentation</vt:lpstr>
      <vt:lpstr>3_Story</vt:lpstr>
      <vt:lpstr>1_untitled 3</vt:lpstr>
      <vt:lpstr>untitled 3</vt:lpstr>
      <vt:lpstr>7_Default Design</vt:lpstr>
      <vt:lpstr>ZESTY</vt:lpstr>
      <vt:lpstr>3_Blank Presentation</vt:lpstr>
      <vt:lpstr>2_Default Design</vt:lpstr>
      <vt:lpstr>Leaf Veins</vt:lpstr>
      <vt:lpstr>8_Default Design</vt:lpstr>
      <vt:lpstr>9_Default Design</vt:lpstr>
      <vt:lpstr>1_untitled 1</vt:lpstr>
      <vt:lpstr>1_Blank Presentation</vt:lpstr>
      <vt:lpstr>4_Office Theme</vt:lpstr>
      <vt:lpstr>4_Blank Presentation</vt:lpstr>
      <vt:lpstr>10_Default Design</vt:lpstr>
      <vt:lpstr>1_Office Theme</vt:lpstr>
      <vt:lpstr>Median</vt:lpstr>
      <vt:lpstr>11_Default Design</vt:lpstr>
      <vt:lpstr>1_Contemporary</vt:lpstr>
      <vt:lpstr>12_Default Design</vt:lpstr>
      <vt:lpstr>SERENE</vt:lpstr>
      <vt:lpstr>1_SERENE</vt:lpstr>
      <vt:lpstr>6_SERENE</vt:lpstr>
      <vt:lpstr>46_Blank Presentation</vt:lpstr>
      <vt:lpstr>13_Default Design</vt:lpstr>
      <vt:lpstr>16_Default Design</vt:lpstr>
      <vt:lpstr>Story</vt:lpstr>
      <vt:lpstr>5_Blank Presentation</vt:lpstr>
      <vt:lpstr>3_Default Design</vt:lpstr>
      <vt:lpstr>16_Blank Presentation</vt:lpstr>
      <vt:lpstr>5_Default Design</vt:lpstr>
      <vt:lpstr>2_Circuit</vt:lpstr>
      <vt:lpstr>7_SERENE</vt:lpstr>
      <vt:lpstr>8_SERENE</vt:lpstr>
      <vt:lpstr>9_SERENE</vt:lpstr>
      <vt:lpstr>5_SERENE</vt:lpstr>
      <vt:lpstr>10_SERENE</vt:lpstr>
      <vt:lpstr>2_Slit</vt:lpstr>
      <vt:lpstr>11_SERENE</vt:lpstr>
      <vt:lpstr>50_Blank Presentation</vt:lpstr>
      <vt:lpstr>17_Default Design</vt:lpstr>
      <vt:lpstr>51_Blank Presentation</vt:lpstr>
      <vt:lpstr>20_Blank Presentation</vt:lpstr>
      <vt:lpstr>Topo</vt:lpstr>
      <vt:lpstr>عدد</vt:lpstr>
      <vt:lpstr>الكلمة المفتاحية</vt:lpstr>
      <vt:lpstr>الموضوع الرئيسي</vt:lpstr>
      <vt:lpstr>الآيات المفتاحية</vt:lpstr>
      <vt:lpstr>بيان الملكوت</vt:lpstr>
      <vt:lpstr>البيان الموجز</vt:lpstr>
      <vt:lpstr>العهد</vt:lpstr>
      <vt:lpstr>الفداء</vt:lpstr>
      <vt:lpstr>المسيا</vt:lpstr>
      <vt:lpstr>عدد</vt:lpstr>
      <vt:lpstr>Barry Huddleston, The Acrostic Summarized Bible (Grand Rapids: Baker, 1992)</vt:lpstr>
      <vt:lpstr>كن مستعداً</vt:lpstr>
      <vt:lpstr>الخلاص والتقديس</vt:lpstr>
      <vt:lpstr>كيف يحضرنا الله حتى نخدمه؟</vt:lpstr>
      <vt:lpstr>1. يعدنا الله لنكون قديسين</vt:lpstr>
      <vt:lpstr>2- يحذرنا الله من تكلفة     عدم الإيمان.</vt:lpstr>
      <vt:lpstr>3. يكافئ الله أمانتنا</vt:lpstr>
      <vt:lpstr>الفكرة الرئيسية</vt:lpstr>
      <vt:lpstr>كن حاضراً. كيف يوجهك أو يحذرك الله حالياً؟  </vt:lpstr>
      <vt:lpstr>Black</vt:lpstr>
      <vt:lpstr>اختبار مراجعة في سفر اللاويين</vt:lpstr>
      <vt:lpstr>سؤال إضافي :</vt:lpstr>
      <vt:lpstr>التجوالات</vt:lpstr>
      <vt:lpstr>تدفق سفر العدد</vt:lpstr>
      <vt:lpstr>بناء الأمة</vt:lpstr>
      <vt:lpstr>الخط الزمني</vt:lpstr>
      <vt:lpstr>أي منهم الأكثر دقة؟</vt:lpstr>
      <vt:lpstr>الخلاص والتقديس</vt:lpstr>
      <vt:lpstr>غفران الخطية في العهد القديم</vt:lpstr>
      <vt:lpstr>غفران الخطية في العهد الجديد</vt:lpstr>
      <vt:lpstr>العنوان</vt:lpstr>
      <vt:lpstr>التأليف</vt:lpstr>
      <vt:lpstr>الظروف</vt:lpstr>
      <vt:lpstr>الظروف</vt:lpstr>
      <vt:lpstr>الحجة</vt:lpstr>
      <vt:lpstr>الفرضية</vt:lpstr>
      <vt:lpstr>الملخص</vt:lpstr>
      <vt:lpstr>كن مستعداً</vt:lpstr>
      <vt:lpstr>الكشافة</vt:lpstr>
      <vt:lpstr>كن مستعداً</vt:lpstr>
      <vt:lpstr>كيف تستعد للإعصار؟</vt:lpstr>
      <vt:lpstr>Be Prepared</vt:lpstr>
      <vt:lpstr>Irma</vt:lpstr>
      <vt:lpstr>Irma</vt:lpstr>
      <vt:lpstr>إرما</vt:lpstr>
      <vt:lpstr>إرما</vt:lpstr>
      <vt:lpstr>كن مستعداً</vt:lpstr>
      <vt:lpstr>كيف يعدنا الله لنخدمه؟</vt:lpstr>
      <vt:lpstr>سفر العدد</vt:lpstr>
      <vt:lpstr>تكامل العهد القديم</vt:lpstr>
      <vt:lpstr>الوقت عندما ابتدأ العدد</vt:lpstr>
      <vt:lpstr>الوقت عندما انتهى العدد</vt:lpstr>
      <vt:lpstr>خريطة سابقة لسفر العدد</vt:lpstr>
      <vt:lpstr>البداية الجغرافية لسفر العدد</vt:lpstr>
      <vt:lpstr>النهاية الجغرافية لسفر العدد</vt:lpstr>
      <vt:lpstr>عدد</vt:lpstr>
      <vt:lpstr>الكلمة المفتاحية</vt:lpstr>
      <vt:lpstr>ماء من الصخرة</vt:lpstr>
      <vt:lpstr>1 كورنثوس 10: 1- 4</vt:lpstr>
      <vt:lpstr>العدد يعطي حكمة</vt:lpstr>
      <vt:lpstr>العدد يعلم ويشجع</vt:lpstr>
      <vt:lpstr>ميلاد شعب</vt:lpstr>
      <vt:lpstr>البيان الموجز</vt:lpstr>
      <vt:lpstr>كيف يعدنا الله لنخدمه؟</vt:lpstr>
      <vt:lpstr>1. ينظمنا الله لنكون قديسين.</vt:lpstr>
      <vt:lpstr>Slides on  عدد 1</vt:lpstr>
      <vt:lpstr>عدد</vt:lpstr>
      <vt:lpstr>Slides on  عدد 2</vt:lpstr>
      <vt:lpstr>تغييرات السكان في البرية</vt:lpstr>
      <vt:lpstr>عدد 2 مقابل 2 صموئيل 24</vt:lpstr>
      <vt:lpstr>أين أقام إسرائيل 2 مليون نسمة؟</vt:lpstr>
      <vt:lpstr>شجرة عائلة الآباء</vt:lpstr>
      <vt:lpstr>تحيط الأسباط بخيمة الاجتماع</vt:lpstr>
      <vt:lpstr>السكان</vt:lpstr>
      <vt:lpstr>تكوين الصليب</vt:lpstr>
      <vt:lpstr>خط المسير</vt:lpstr>
      <vt:lpstr>Slides on  عدد 3</vt:lpstr>
      <vt:lpstr>Levi's Family Tree</vt:lpstr>
      <vt:lpstr>خيام  اللاويين والكهنة</vt:lpstr>
      <vt:lpstr>Slides on  عدد 4</vt:lpstr>
      <vt:lpstr>تجميعهم معاً...</vt:lpstr>
      <vt:lpstr>عدد ٤</vt:lpstr>
      <vt:lpstr>Slides on  عدد 5</vt:lpstr>
      <vt:lpstr>عدد</vt:lpstr>
      <vt:lpstr>اختبار الغيرة (عد 5: 11-28)</vt:lpstr>
      <vt:lpstr>اختبار الغيرة (عد 5: 11-28)</vt:lpstr>
      <vt:lpstr>اختبار الغيرة (عد 5: 11-28)</vt:lpstr>
      <vt:lpstr>اختبار الغيرة (عد 5: 11-28)</vt:lpstr>
      <vt:lpstr>Slides on  عدد 6</vt:lpstr>
      <vt:lpstr> 1 وكلم الرب موسى قائلاً   2 كلم بني إسرائيل وقل لهم إذا انفرز رجل أو امرأة لينذر نذر النذير لينتذر للرب   3 فعن الخمر والمسكر ينفرز ولا يشرب خل الخمر ولا خل المسكر ولا يشرب من نقيع العنب ولا يأكل عنباً رطباً ولا يابساً  (عد 6: 1-3)</vt:lpstr>
      <vt:lpstr>كل أيام نذره لا يأكل من كل ما يعمل من جفنة الخمر من العجم حتى القشر (عد 6: 4)</vt:lpstr>
      <vt:lpstr>كل أيام نذر افترازه لا يمر موسى على رأسه إلى كمال الأيام التي انتذر فيها للرب يكون مقدساً ويربي خصل شعر رأسه كل أيام انتذاره للرب لا يأتي إلى جسد ميت (عد 6: 5-6)</vt:lpstr>
      <vt:lpstr>يباركك الرب</vt:lpstr>
      <vt:lpstr>8. تعويذة المخطوطة الفضية</vt:lpstr>
      <vt:lpstr>Slides on  عدد 7</vt:lpstr>
      <vt:lpstr>عدد 7: 12</vt:lpstr>
      <vt:lpstr>تجميعهم معاً...</vt:lpstr>
      <vt:lpstr>تقدمات المذبح في عدد 7 </vt:lpstr>
      <vt:lpstr>تقدمات المذبح في عدد 7 </vt:lpstr>
      <vt:lpstr>Slides on  عدد 8</vt:lpstr>
      <vt:lpstr>إقامة المنارة (عد 8: 2)</vt:lpstr>
      <vt:lpstr>Slides on  عدد 9</vt:lpstr>
      <vt:lpstr>ذكرى الفصح الأول (عد 9: 1-14)</vt:lpstr>
      <vt:lpstr>اتبع توجيهات الله  بدلاً من طريقك الخاص  لتنظيم حياتك.</vt:lpstr>
      <vt:lpstr>Be organized.</vt:lpstr>
      <vt:lpstr>كن منظماً</vt:lpstr>
      <vt:lpstr>لقد أعطاك الله كل ما تحتاجه لخدمتهِ.</vt:lpstr>
      <vt:lpstr>دع الله يعمل من خلالك (فيلبي 2: 13)</vt:lpstr>
      <vt:lpstr>1 كو 10: 13</vt:lpstr>
      <vt:lpstr>فيلبي 4: 13</vt:lpstr>
      <vt:lpstr>كيف يعدنا الله لنخدمه؟</vt:lpstr>
      <vt:lpstr>ينظمنا الله لنكون قديسين.</vt:lpstr>
      <vt:lpstr>2- يحذرنا الله من كلفة     عدم الإيمان.</vt:lpstr>
      <vt:lpstr>عدد</vt:lpstr>
      <vt:lpstr>Slides on  عدد 10</vt:lpstr>
      <vt:lpstr>البوقان الفضيان (10: 1- 10)</vt:lpstr>
      <vt:lpstr>الأبواق الفضية (10: 1-10)</vt:lpstr>
      <vt:lpstr>خارطة عدد ١-١٢, ٣٣</vt:lpstr>
      <vt:lpstr>البعض لم يتركوا سيناء</vt:lpstr>
      <vt:lpstr>المخطوطة السينائية</vt:lpstr>
      <vt:lpstr>ترتيبات الإرتحال</vt:lpstr>
      <vt:lpstr>خط الإرتحال</vt:lpstr>
      <vt:lpstr>برية فاران</vt:lpstr>
      <vt:lpstr>Slides on  عدد 11</vt:lpstr>
      <vt:lpstr>التذمر</vt:lpstr>
      <vt:lpstr>التذمر</vt:lpstr>
      <vt:lpstr>Slides on  عدد 12</vt:lpstr>
      <vt:lpstr>عدد</vt:lpstr>
      <vt:lpstr>عدد 13 </vt:lpstr>
      <vt:lpstr>وأما الرجل موسى فكان حليماً جداً أكثر من جميع الناس الذين على وجه الأرض  عدد 12: 3</vt:lpstr>
      <vt:lpstr>عبارات غير مستحبة</vt:lpstr>
      <vt:lpstr>تجوال البريّة</vt:lpstr>
      <vt:lpstr>قادش برنيع (13: 26)</vt:lpstr>
      <vt:lpstr>رحلة الجواسيس  (عَدَد 13: 21- 24)</vt:lpstr>
      <vt:lpstr>عودة الجواسيس</vt:lpstr>
      <vt:lpstr>تقرير الأغلبية</vt:lpstr>
      <vt:lpstr>تقرير الأغلبية</vt:lpstr>
      <vt:lpstr>Slides on  عدد 14</vt:lpstr>
      <vt:lpstr>تقرير الله</vt:lpstr>
      <vt:lpstr>الآية المفتاحيّة</vt:lpstr>
      <vt:lpstr>برية صين</vt:lpstr>
      <vt:lpstr>No Directions</vt:lpstr>
      <vt:lpstr>التأديب الإلهي</vt:lpstr>
      <vt:lpstr>Slides on  عدد 15</vt:lpstr>
      <vt:lpstr>تأديب العهد القديم</vt:lpstr>
      <vt:lpstr>يجمع الرجل الحطب يوم السبت (عدد 15: 30- 36)</vt:lpstr>
      <vt:lpstr>من خالف ناموس موسى فعلى شاهدين أو ثلاثة شهود يموت بدون رأفة (عبرانيين 10: 28 قارن مع  عَدَد 15: 30- 36)</vt:lpstr>
      <vt:lpstr>الحكم المستقبلي للملوك الخدام</vt:lpstr>
      <vt:lpstr>الميراث في العهد القديم</vt:lpstr>
      <vt:lpstr>الميراث في العهد القديم</vt:lpstr>
      <vt:lpstr>الميراث في العهد القديم</vt:lpstr>
      <vt:lpstr>الميراث في العهد القديم</vt:lpstr>
      <vt:lpstr>الميراث في العهد القديم</vt:lpstr>
      <vt:lpstr>الميراث في العهد الجديد</vt:lpstr>
      <vt:lpstr>نوعين من الميراث</vt:lpstr>
      <vt:lpstr>هل سيثابر كل مسيحي حقيقي بأمانة حتى الموت؟</vt:lpstr>
      <vt:lpstr>عدد</vt:lpstr>
      <vt:lpstr>Slides on  عدد 16</vt:lpstr>
      <vt:lpstr>ترتيبات الإرتحال</vt:lpstr>
      <vt:lpstr>تمرد قورح</vt:lpstr>
      <vt:lpstr>المزيد من التذمر</vt:lpstr>
      <vt:lpstr>هل التذمر مقبول؟</vt:lpstr>
      <vt:lpstr>التذمر في البرية بول ن. بانوير، مسح شامل للعهد القديم، صفحة 68</vt:lpstr>
      <vt:lpstr>التذمر في البرية بول ن. بانوير، مسح شامل للعهد القديم، صفحة 68</vt:lpstr>
      <vt:lpstr>عدد ١٦: ٤٨ ووقف بين الموتى والأحياء فامتنع الوبأ. </vt:lpstr>
      <vt:lpstr>Slides on  عدد 17</vt:lpstr>
      <vt:lpstr>عدد ١٧: ٢ كلم بني إسرائيل وخذ منهم عصاً عصا لكل بيت أب من جميع رؤسائهم حسب بيوت آبائهم، اثنتي عشرة عصا، واسم كل واحد تكتبه على عصاه. </vt:lpstr>
      <vt:lpstr>عدد ١٧: ٨ وفي الغد دخل موسى إلى خيمة الشهادة، وإذا عصا هارون لبيت لاوي قد أفرخت، أخرجت فروخاً وأزهرت زهراً وأنضجت لوزاً.</vt:lpstr>
      <vt:lpstr>عدد ١٧: ٨ و وفي الغد دخل موسى إلى خيمة الشهادة، وإذا عصا هارون لبيت لاوي قد أفرخت، أخرجت فروخاً وأزهرت زهراً وأنضجت لوزاً.</vt:lpstr>
      <vt:lpstr>1 كورنثوس 11: 27- 29</vt:lpstr>
      <vt:lpstr>1 كورنثوس 11: 30- 32</vt:lpstr>
      <vt:lpstr>Slides on  عدد 18</vt:lpstr>
      <vt:lpstr>واجبات الكهنة</vt:lpstr>
      <vt:lpstr>Slides on  عدد 19</vt:lpstr>
      <vt:lpstr>The Red Heifer</vt:lpstr>
      <vt:lpstr>البقرة الحمراء</vt:lpstr>
      <vt:lpstr>Slides on  عدد 20</vt:lpstr>
      <vt:lpstr>عدد</vt:lpstr>
      <vt:lpstr>ماء من الصخرة (عد 20: 8)</vt:lpstr>
      <vt:lpstr>Slides on  عدد 21</vt:lpstr>
      <vt:lpstr>            خريطة التجوال      </vt:lpstr>
      <vt:lpstr>                   المزيد من التذمر   </vt:lpstr>
      <vt:lpstr>6 فأرسل الرب على الشعب الحيات المحرقة فلدغت الشعب فمات قوم كثيرون من إسرائيل. 7 فأتى الشعب إلى موسى وقالوا:  قد أخطأنا إذ تكلمنا على الرب وعليك فصل إلى الرب ليرفع عنا الحيات.  فصلى موسى لأجل الشعب. (عَدَد 21: 6- 7).</vt:lpstr>
      <vt:lpstr>الحية النحاسية</vt:lpstr>
      <vt:lpstr>الحية النحاسية</vt:lpstr>
      <vt:lpstr>The Bronze Serpent</vt:lpstr>
      <vt:lpstr>الصليب مصوراً</vt:lpstr>
      <vt:lpstr>خيمة الاجتماع صورة مسبقة عن الصليب</vt:lpstr>
      <vt:lpstr>تكوين الصليب</vt:lpstr>
      <vt:lpstr>أنهار شرق الأردن</vt:lpstr>
      <vt:lpstr>نحال أرنون (نهر أرنون)</vt:lpstr>
      <vt:lpstr>أحداث شرق الأردن</vt:lpstr>
      <vt:lpstr>Slides on  عدد 22</vt:lpstr>
      <vt:lpstr>عدد</vt:lpstr>
      <vt:lpstr>Transjordan Events</vt:lpstr>
      <vt:lpstr>قصة بلعام (عدد 22- 24)</vt:lpstr>
      <vt:lpstr>Transjordan Events</vt:lpstr>
      <vt:lpstr>أحداث شرق الأردن</vt:lpstr>
      <vt:lpstr>Balaam</vt:lpstr>
      <vt:lpstr>Slides on  عدد 23</vt:lpstr>
      <vt:lpstr>قصة بلعام</vt:lpstr>
      <vt:lpstr>الآية المفتاحية</vt:lpstr>
      <vt:lpstr>Slides on  عدد 24</vt:lpstr>
      <vt:lpstr> 2 بط 2: 15- 16</vt:lpstr>
      <vt:lpstr>Slides on  عدد 25</vt:lpstr>
      <vt:lpstr>أحداث شرق الأردن</vt:lpstr>
      <vt:lpstr>يهوذا 1: 11</vt:lpstr>
      <vt:lpstr>قصة بلعام (عد 22- 24)</vt:lpstr>
      <vt:lpstr>رؤيا 2: 14- 15</vt:lpstr>
      <vt:lpstr>يرشدنا الله من خلال إخفاقات الآخرين.</vt:lpstr>
      <vt:lpstr>في بعض الأحيان تفشل الزيجات ...</vt:lpstr>
      <vt:lpstr>الأجداد آباء وأمهات مرة أخرى ...</vt:lpstr>
      <vt:lpstr>الخلاص والتقديس</vt:lpstr>
      <vt:lpstr>مع ذلك لا يزال هناك التأديب الإلهي</vt:lpstr>
      <vt:lpstr>حنانيا وسفيرة</vt:lpstr>
      <vt:lpstr>يمكن فقدان المكافآت</vt:lpstr>
      <vt:lpstr>تؤدي بعض الخطايا إلى الموت المبكر (يوحنا الأولى 5: 16-17 )</vt:lpstr>
      <vt:lpstr>كيف يعدنا الله لنخدمه؟</vt:lpstr>
      <vt:lpstr>1. ينظمنا الله لنكون قديسين.</vt:lpstr>
      <vt:lpstr>2- يحذرنا الله من كلفة     عدم الإيمان.</vt:lpstr>
      <vt:lpstr>3. يكافئ الله أمانتنا</vt:lpstr>
      <vt:lpstr>Slides on  عدد 26</vt:lpstr>
      <vt:lpstr>مناقشة</vt:lpstr>
      <vt:lpstr>الموضوع</vt:lpstr>
      <vt:lpstr>عدد</vt:lpstr>
      <vt:lpstr>شجرة عائلة الآباء</vt:lpstr>
      <vt:lpstr>حدود         أسباط      إسرائيل</vt:lpstr>
      <vt:lpstr>تغييرات السكان في البرية</vt:lpstr>
      <vt:lpstr>السكان حسب الأسباط</vt:lpstr>
      <vt:lpstr>Slides on  عدد 27</vt:lpstr>
      <vt:lpstr>عدد</vt:lpstr>
      <vt:lpstr>Slides on  عدد 28</vt:lpstr>
      <vt:lpstr>محرقات خاصة (عدد 28: 1- 15)</vt:lpstr>
      <vt:lpstr>يستمر الحصاد من نيسان إلى تشرين الثاني</vt:lpstr>
      <vt:lpstr>Slides on  عدد 29</vt:lpstr>
      <vt:lpstr>الأعياد في سفر العدد 28-29 (باللون الأحمر)</vt:lpstr>
      <vt:lpstr>Slides on  عدد 30</vt:lpstr>
      <vt:lpstr>عدد</vt:lpstr>
      <vt:lpstr>Slides on  عدد 31</vt:lpstr>
      <vt:lpstr>الإستعدادات النهائية (31-36)</vt:lpstr>
      <vt:lpstr>عدد ٣١ : ١٥-١٨  وقال لهم موسى: هل أبقيتم كل أنثى حية؟ إن هؤلاء كن لبني إسرائيل، حسب كلام بلعام، سبب خيانة للرب في أمر فغور، فكان الوبأ في جماعة الرب. فالآن اقتلوا كل ذكر من الأطفال. وكل امرأة عرفت رجلاً بمضاجعة ذكر اقتلوها. لكن جميع الأطفال من النساء اللواتي لم يعرفن مضاجعة ذكر أبقوهن لكم حيات.</vt:lpstr>
      <vt:lpstr>ملحد    خرف</vt:lpstr>
      <vt:lpstr>فقط قم بواجبك.  أفادت المسيحية النساء أكثر بكثير من الإلحاد.</vt:lpstr>
      <vt:lpstr>Slides on  عدد 32</vt:lpstr>
      <vt:lpstr>الإستعدادات النهائية (31-36)</vt:lpstr>
      <vt:lpstr>Slides on  عدد 33</vt:lpstr>
      <vt:lpstr>خارطة عدد ١-١٢, ٣٣</vt:lpstr>
      <vt:lpstr>تجوال البرية</vt:lpstr>
      <vt:lpstr>الإستعدادات النهائية (31-36)</vt:lpstr>
      <vt:lpstr>عدد ٣٣ : ٥٠-٥٢</vt:lpstr>
      <vt:lpstr>تدمير التماثيل الوثنية</vt:lpstr>
      <vt:lpstr>عدد ٣٣ : ٥٣-٥٤</vt:lpstr>
      <vt:lpstr>Slides on  عدد 34</vt:lpstr>
      <vt:lpstr>حدود الأرض الموعودة لإبراهيم</vt:lpstr>
      <vt:lpstr>حدود الأرض الموعودة لموسى (عدد 34)</vt:lpstr>
      <vt:lpstr>الإستعدادات النهائية (31-36)</vt:lpstr>
      <vt:lpstr>Slides on  عدد 35</vt:lpstr>
      <vt:lpstr>الإستعدادات النهائية  (31-36)</vt:lpstr>
      <vt:lpstr>مدن اللاويين 48</vt:lpstr>
      <vt:lpstr>مدن الملجأ</vt:lpstr>
      <vt:lpstr>الإستعدادات النهائية (31-36)</vt:lpstr>
      <vt:lpstr>Slides on  عدد 36</vt:lpstr>
      <vt:lpstr>بنات صلفحاد (عدد 36)</vt:lpstr>
      <vt:lpstr>بنات صلفحاد (عدد 36)</vt:lpstr>
      <vt:lpstr>1 أخبار 7: 15-19 </vt:lpstr>
      <vt:lpstr>النهاية الجغرافية لسفر العدد</vt:lpstr>
      <vt:lpstr>سيستمر الله في قيادتك عندما تكون مطيعاً.</vt:lpstr>
      <vt:lpstr>هارفي وإرما شلاتر</vt:lpstr>
      <vt:lpstr>هل تشك حقاً أن الله سينسى أن يجازيك؟</vt:lpstr>
      <vt:lpstr>التيجان في العهد الجديد</vt:lpstr>
      <vt:lpstr>يعد المسيح بالمكافآت  على المثابرة (رؤ 3: 11ب). </vt:lpstr>
      <vt:lpstr>كيف يعدنا الله لنخدمه؟</vt:lpstr>
      <vt:lpstr>البيان الموجز لسفر العدد</vt:lpstr>
      <vt:lpstr>الفكرة الرئيسية في سفر العدد</vt:lpstr>
      <vt:lpstr>1. ينظمنا الله لنكون قديسين.</vt:lpstr>
      <vt:lpstr>2- يحذرنا الله من كلفة     عدم الإيمان.</vt:lpstr>
      <vt:lpstr>3. يكافئ الله أمانتنا</vt:lpstr>
      <vt:lpstr>كيف تكون مستعداً؟</vt:lpstr>
      <vt:lpstr>كن مستعداً كيف يوجهك الله أو يحذرك الآن؟</vt:lpstr>
      <vt:lpstr>Black</vt:lpstr>
      <vt:lpstr>مسح العهد القديم   •  BibleStudyDownloads.org</vt:lpstr>
      <vt:lpstr>جيران إسرائيل الشرقيين المبكرين</vt:lpstr>
      <vt:lpstr>جيران إسرائيل الشرقيين المبكرين</vt:lpstr>
      <vt:lpstr>جيران إسرائيل الغربيين المبكرين</vt:lpstr>
      <vt:lpstr>جيران إسرائيل الغربيين المبكرين</vt:lpstr>
      <vt:lpstr>جيران إسرائيل الغربيين المبكرين</vt:lpstr>
      <vt:lpstr>أناس مكسورين</vt:lpstr>
      <vt:lpstr>أناس مكسورين</vt:lpstr>
      <vt:lpstr>أشخاص مكسورين</vt:lpstr>
      <vt:lpstr>أشخاص مكسورين</vt:lpstr>
      <vt:lpstr>Black</vt:lpstr>
      <vt:lpstr>مسح العهد القديم • BibleStudyDownloads.org</vt:lpstr>
    </vt:vector>
  </TitlesOfParts>
  <Company>Singapore Bible College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Sermon Title</dc:title>
  <dc:creator>Rick Griffith</dc:creator>
  <cp:lastModifiedBy>Rick Griffith</cp:lastModifiedBy>
  <cp:revision>409</cp:revision>
  <dcterms:created xsi:type="dcterms:W3CDTF">2014-08-02T06:39:19Z</dcterms:created>
  <dcterms:modified xsi:type="dcterms:W3CDTF">2024-03-14T07:12:11Z</dcterms:modified>
</cp:coreProperties>
</file>